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notesSlides/notesSlide1.xml" ContentType="application/vnd.openxmlformats-officedocument.presentationml.notesSlide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04" r:id="rId2"/>
    <p:sldId id="557" r:id="rId3"/>
    <p:sldId id="558" r:id="rId4"/>
    <p:sldId id="560" r:id="rId5"/>
    <p:sldId id="559" r:id="rId6"/>
    <p:sldId id="561" r:id="rId7"/>
    <p:sldId id="562" r:id="rId8"/>
    <p:sldId id="563" r:id="rId9"/>
    <p:sldId id="564" r:id="rId10"/>
    <p:sldId id="565" r:id="rId11"/>
    <p:sldId id="566" r:id="rId12"/>
    <p:sldId id="567" r:id="rId13"/>
    <p:sldId id="569" r:id="rId14"/>
    <p:sldId id="570" r:id="rId15"/>
    <p:sldId id="571" r:id="rId16"/>
    <p:sldId id="572" r:id="rId17"/>
    <p:sldId id="573" r:id="rId18"/>
    <p:sldId id="574" r:id="rId19"/>
    <p:sldId id="575" r:id="rId20"/>
    <p:sldId id="576" r:id="rId21"/>
    <p:sldId id="5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975" autoAdjust="0"/>
    <p:restoredTop sz="94617" autoAdjust="0"/>
  </p:normalViewPr>
  <p:slideViewPr>
    <p:cSldViewPr snapToGrid="0">
      <p:cViewPr varScale="1">
        <p:scale>
          <a:sx n="83" d="100"/>
          <a:sy n="83" d="100"/>
        </p:scale>
        <p:origin x="4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85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4:26.3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D2FE0C0-E85A-4AC7-8E4F-1B39093E8E98}" emma:medium="tactile" emma:mode="ink">
          <msink:context xmlns:msink="http://schemas.microsoft.com/ink/2010/main" type="writingRegion" rotatedBoundingBox="7874,2713 24937,1492 25536,9863 8473,11084"/>
        </emma:interpretation>
      </emma:emma>
    </inkml:annotationXML>
    <inkml:traceGroup>
      <inkml:annotationXML>
        <emma:emma xmlns:emma="http://www.w3.org/2003/04/emma" version="1.0">
          <emma:interpretation id="{8C32531B-171D-45D4-BBB0-DCB1B5843302}" emma:medium="tactile" emma:mode="ink">
            <msink:context xmlns:msink="http://schemas.microsoft.com/ink/2010/main" type="paragraph" rotatedBoundingBox="7874,2713 24937,1492 25229,5577 8167,6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2574BC-2587-4FA1-B76B-18B236381505}" emma:medium="tactile" emma:mode="ink">
              <msink:context xmlns:msink="http://schemas.microsoft.com/ink/2010/main" type="line" rotatedBoundingBox="7874,2713 24937,1492 25229,5577 8167,6798"/>
            </emma:interpretation>
          </emma:emma>
        </inkml:annotationXML>
        <inkml:traceGroup>
          <inkml:annotationXML>
            <emma:emma xmlns:emma="http://www.w3.org/2003/04/emma" version="1.0">
              <emma:interpretation id="{B0AF57FF-D591-4069-BAAB-462A4A35A445}" emma:medium="tactile" emma:mode="ink">
                <msink:context xmlns:msink="http://schemas.microsoft.com/ink/2010/main" type="inkWord" rotatedBoundingBox="7874,2713 18682,1940 18891,4855 8083,56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681 28 979 0,'0'0'43'0,"0"0"9"16,-5-13-41-16,5 4-11 0,-5 0 0 0,5 9 0 0,0 0 105 0,0 0 19 15,0 0 4-15,0 0 1 16,0 0-68-16,0 0-13 0,0 0-4 0,0 0 0 0,0 0-24 0,0 0-4 16,0 0-2-16,0 0 0 0,0 0-6 0,0 0-8 15,0 0 11-15,0 13-11 0,-5 5 10 0,0 0-10 16,0-1 8-16,0 14-8 0,5 0 0 0,-5 9 0 16,-5 9 0-16,0 5 0 0,5 3 31 0,-5 10 7 15,-5 4 2-15,0 9 0 0,-10 8-27 0,5 6-5 16,-10 12 0-16,6 5-8 0,4 4 11 0,5-4-11 15,-5 5 10-15,-5-5-10 0,0-5 8 0,5 1-8 16,-5-10 0-16,5 1 0 0,0-5 9 0,5-9-9 16,-5 1 8-16,5-10-8 0,-5 1 8 0,5-1-8 15,0-4 8-15,0 0-8 0,0-9 8 0,0-4-8 16,0-9 0-16,0 4 8 0,5-4 10 0,-5-5 2 0,10-8 0 16,-5-1 0-16,-5-8 9 0,10-1 3 0,-5-8 0 0,5 0 0 15,0 0-3-15,0-5 0 0,0-4 0 0,5-9 0 16,0 0-14-16,0 0-3 0,-5 4-1 0,5-4 0 15,0 0 1-15,0 0 0 0,0 0 0 0,0 0 0 16,-10-4-4-16,5-1 0 0,5-8 0 0,-5 4 0 16,0 0-8-16,5 0 0 0,0 1 0 0,5-1 8 15,-5 0-8-15,0 9 0 0,0 0 0 0,0 0 0 16,0-9 0-16,5-4 0 0,0 4 9 0,-5 9-9 16,0 0 15-16,10-9-2 0,-10 9 0 0,0 0 0 15,10-5 1-15,-10 5 0 0,10-8 0 0,0 3 0 16,0-4-14-16,-10 9 9 0,10 0-9 0,5-4 8 15,-5-5-8-15,5 0 0 0,0 0 0 0,0 0 0 16,0-4 0-16,5 4 0 0,0 0 0 0,0-4 8 0,10 0-8 16,0 4 0-16,-5-5 9 0,5 6-9 0,-10-1 15 15,10 0-2-15,-5 4 0 0,5 5 0 0,5 0-13 0,-5 0 9 16,4 0-9-16,-4 0 8 0,10 0-8 0,-5 5 8 16,5-1-8-16,0-4 8 0,0 5-8 0,0-1 0 15,5 1 0-15,0-5 0 0,0-5-12 0,5 1-8 16,-5 4-2-16,10-5 0 15,5-4-148-15,-6-4-30 0,6 4-5 0</inkml:trace>
          <inkml:trace contextRef="#ctx0" brushRef="#br0" timeOffset="935.7674">2174 2247 748 0,'0'0'67'0,"-10"-5"-54"0,5 1-13 0,5 4 0 0,0 0 122 0,0 0 22 0,0 0 4 0,0 0 0 15,0 0-56-15,0 0-11 0,0 0-2 0,15-5-1 16,0 1-33-16,0 0-6 0,0-1-2 0,5 1 0 16,0-1-15-16,0 1-3 0,0-1-1 0,0 1 0 15,5-14-9-15,5 5-1 0,0-5-8 0,0 0 12 16,0 1-4-16,4-1-8 0,6-4 11 0,-5 4-11 15,-5-4 8-15,5 0-8 0,0-5 0 0,5 5 0 16,-5 4 0-16,-5-9-11 0,0 1 0 0,0-1 0 16,0 0 11-16,0 5 0 0,0-4 10 0,-10-1-10 0,5 0 0 15,-5-4 0-15,0 0 0 0,0 9 0 0,-5-5 13 16,-5 5 3-16,5-4 1 0,-5 3 0 0,-5-3 1 0,5-1 0 16,-5 1 0-16,0 3 0 0,-5 1-2 0,0 4-1 15,-5-4 0-15,0 0 0 0,0 4-3 0,0 5 0 16,-5-5 0-16,0 9 0 0,-5 0 0 0,5 5-1 15,-10-5 0-15,0 5 0 0,5-1-11 0,-5 10 8 16,-5-1-8-16,-5 1 8 0,5 3-8 0,0 6 0 16,-10-1 0-16,5 5 0 0,5 4 15 0,-5 0-3 15,-5 5 0-15,5-1 0 0,0 6 0 0,-5 3 0 16,10 5 0-16,-5 0 0 0,0 4 8 0,5 1 2 16,-4 4 0-16,4 4 0 0,0 4 6 0,5 1 0 15,-5-5 1-15,5 5 0 0,5-9-4 0,5 4-1 16,0-8 0-16,0-1 0 0,5 5-8 0,5-5-1 0,0-4-1 0,0-4 0 15,5 3-14-15,0 1 8 0,5 0-8 0,0 0 0 16,0-9 0-16,5 0 0 0,0-4 0 0,5 4 0 31,0-4-26-31,0-5-2 0,5 0 0 0,4-4 0 16,6-5-32-16,10-4-8 0,-5 0 0 0,10 0-595 0,5-5-118 0</inkml:trace>
          <inkml:trace contextRef="#ctx0" brushRef="#br0" timeOffset="1401.696">4520 1679 1076 0,'5'-18'48'0,"0"5"9"0,0-1-45 0,5-3-12 15,-5-1 0-15,5 4 0 0,0-8 28 0,-5 5 3 16,5-6 1-16,-5 1 0 0,0 4 12 0,-5 1 2 16,5 3 1-16,-5 1 0 0,0-5-13 0,0 5-2 15,-5 0-1-15,0-1 0 0,0 1 4 0,0 9 1 16,0-5 0-16,-5 0 0 0,0 0-12 0,0 5-1 16,-5 4-1-16,5 0 0 0,-5 0-14 0,-5 0-8 15,5 0 8-15,-4 4-8 0,-1 5 0 0,0 0 0 0,0 4 0 16,-5-4 0-16,0 9 0 0,-5-1 0 0,10 1 0 15,-10 4 0-15,5 1 16 0,-5 3 0 0,0 5-1 0,0-4 0 16,0 4 10-16,0 0 3 0,-5 5 0 0,5 3 0 16,0 1 15-16,5-4 3 0,0 8 1 0,0 1 0 15,5 3-8-15,0 1-2 0,5 0 0 0,0 0 0 16,5-5-13-16,0 1-4 0,0-1 0 0,5-4 0 16,0 0-8-16,5-5-1 0,5 1-1 0,0-1 0 15,0 1-2-15,10-1 0 0,0-8 0 0,5 4 0 16,5-4 0-16,5-1 0 0,0-3 0 0,10-6 0 15,0-8-8-15,5 0 0 0,5-9-10 0,5-4 10 16,0-5-38-16,10-5-2 16,-5-3 0-16,5-6-617 0,-1-8-124 0</inkml:trace>
          <inkml:trace contextRef="#ctx0" brushRef="#br0" timeOffset="1741.5548">5604 756 172 0,'0'0'16'0,"0"0"-16"0,-10-5 0 0,10 5 0 16,-5 0 386-16,5 0 74 0,0 0 16 0,0 0 2 15,0 0-344-15,0 0-69 0,0 0-13 0,0 0-4 16,0 0-28-16,10 5-7 0,0-1-1 0,10-4 0 16,0 5-3-16,0-5-1 0,5-5 0 0,10 5 0 15,9-4 2-15,11-5 0 0,0 0 0 0,0 0 0 16,5 0-10-16,0-9 0 0,5 1 0 0,0-6 0 16,5 1 0-16,0-4-14 0,-5-1 2 0,4 0 0 31,1 1-36-31,0-5-6 0,-5 0-2 0,0 8 0 0,-10-3-48 15,0-1-11-15,-5-4-1 0</inkml:trace>
          <inkml:trace contextRef="#ctx0" brushRef="#br0" timeOffset="2125.9262">6423-407 172 0,'0'0'16'0,"0"0"-16"0,0-9 0 0,0 9 0 15,0 0 364-15,0 0 69 0,0 0 15 0,0 0 2 16,0 0-329-16,0 0-65 0,5 9-14 0,4 9-2 15,1 8-6-15,-5 1-1 0,-5 8 0 16,5 10 0-16,-5 4-6 0,-5 8-2 0,-5 5 0 0,0 5 0 16,-9 8-10-16,4 10-3 0,-5 4 0 0,0 8 0 15,-5 5-3-15,0-4-1 0,10 4 0 0,-10 0 0 16,5 0-8-16,0-4 10 0,0 4-10 0,5-5 10 16,-5 1-10-16,5-9 0 0,0-5 0 0,0 0 0 15,0-4 0-15,0 0-11 0,0-4 3 0,0-1 0 31,0 1-37-31,5-10-7 0,0-4-2 0,0-9-567 0,5-4-114 0</inkml:trace>
          <inkml:trace contextRef="#ctx0" brushRef="#br0" timeOffset="2568.6817">6982 1319 1785 0,'0'0'159'0,"0"0"-127"15,0 0-32-15,0 0 0 0,0 0 40 0,0 0 3 16,-5 14 0-16,0-1 0 0,0 5 13 0,0 4 2 15,5-4 1-15,0 8 0 0,-5-4-33 0,5 1-6 0,0-1-2 16,0 4 0-16,0 1-6 0,0 0-2 0,5-5 0 0,0 9 0 16,0-4-10-16,0 4 0 0,0 4-12 0,5-4 12 15,5-9 0-15,-5 5 0 0,0-5 0 0,5 0 0 16,5-8 0-16,-5-5 8 0,4 4-8 0,-4-9 0 16,5 1 0-16,0-1 0 0,5-4 0 0,0 0 0 15,-10-4 8-15,5-14 7 0,10 0 1 0,0-4 0 16,0 0 0-16,5-5 0 0,0-4 0 0,-5-4 0 15,0-1 0-15,5-4 0 0,-5-4 0 0,-5-1 0 16,5-8-16-16,-5 0 0 0,0-5 0 0,0-4 0 16,0 4 12-16,-5 5-4 0,5 4-8 0,-5 1 12 15,-6-1-32-15,1 4-8 16,-5 5 0-16,0-4-1 0,-5 9-120 0,0-5-24 16,0-36-5-16,-10 23-1 0</inkml:trace>
          <inkml:trace contextRef="#ctx0" brushRef="#br0" timeOffset="3488.5336">8549 907 1728 0,'0'-14'153'0,"5"1"-122"0,0 0-31 0,-5-1 0 16,5 5 88-16,-5 9 11 0,0 0 2 0,10-8 1 15,-5-1-41-15,5 4-8 0,-10 5-1 0,15 0-1 16,-5 5-35-16,5 4-6 0,0-5-2 0,5 14 0 16,0-1-8-16,0 15 0 0,5 3 0 0,-5 5 0 15,5 4-9-15,-10 10 9 0,-5-1 0 0,-5 9 0 16,-5 0-8-16,-5 5 8 0,0-10 0 0,-5 1 0 16,0 0-13-16,0-5 4 0,0 0 1 0,-5-8 0 15,0-5 8-15,0-5 0 0,0 1 0 0,-5-10 0 16,5-4 0-16,-5 1 0 0,10-6 0 0,-5-8-8 0,5-4 8 15,-5-1 12-15,5-8-2 0,-5-10-1 0,0 1 8 0,5-9 2 16,-5-5 0-16,5-4 0 0,5 0-2 16,0 0 0-16,5-4 0 0,0-1 0 0,5-8-5 0,10-1-2 15,-5 1 0-15,5-1 0 0,0 1 2 0,0 4 1 16,10 0 0-16,0 5 0 0,-5 4-4 0,5 4-1 16,-5 5 0-16,5 0 0 0,0 8-8 0,0 5 8 15,0-4-8-15,0 9 8 0,0 4-8 0,5 4 0 16,0 5-10-16,0 4 10 0,5 1 0 0,5 3 0 0,0 6 0 0,-1-1 0 15,6 4-20-15,5-3 3 16,0-1 0-16,5 0 0 0,15-4 5 0,-10 4 0 0,0-9 1 16,0 1 0-16,0-6-6 0,5 1-2 0,-6-4 0 0,1 4 0 15,-10-1 5-15,5-3 1 0,5-1 0 0,-5 1 0 16,-5-5 13-16,0 0 0 0,10 0 0 0,-5 4 0 16,-10-4 10-16,0 5 5 0,0-5 1 0,-1-5 0 15,6 5 2-15,-10-4 1 0,-10 4 0 0,0-5 0 16,5-4 5-16,-10 5 0 0,-5-9 1 0,0 4 0 15,-5-4-17-15,-5-1-8 0,5-4 8 0,-10 1-8 16,-5-14 15-16,5 0-3 0,5-5 0 0,-5-4 0 16,-5 0-3-16,0 0-1 0,0 0 0 0,5-4 0 15,-5-5-8-15,-5 5-11 0,-5-1 3 0,5 5 0 16,0 5 8-16,-5-1 0 0,0 5 0 0,-5 5 0 16,0 4 0-16,0 8-10 0,-5 1 10 0,-5 0 0 15,-5 8-8-15,0 1 8 0,5 4 0 0,-10 13 0 0,0 0 0 16,-5 10 0-16,-4 3 0 0,-1 5 0 0,0 0 9 15,0 9-9-15,0 5 8 0,5-1-8 0,5 9 10 16,0 1-10-16,0-6 12 0,5 6-12 0,15-1 23 0,-5 0-3 16,0 0 0-16,5 1 0 0,5-6 0 0,5 1 0 15,5 0 0-15,0 0 0 0,5 0-20 0,5-5 9 16,15 5-9-16,0 0 0 0,0-5 13 0,10 5-4 16,10-5-1-16,15-4 0 0,0 0-8 0,10 0 0 15,-5-13 9-15,4 4-9 0,16-5-13 0,-5 1-7 16,-5-9-2-16,5-5-794 15,10-8-158-15</inkml:trace>
        </inkml:traceGroup>
      </inkml:traceGroup>
    </inkml:traceGroup>
    <inkml:traceGroup>
      <inkml:annotationXML>
        <emma:emma xmlns:emma="http://www.w3.org/2003/04/emma" version="1.0">
          <emma:interpretation id="{B0B73DE8-3058-4C66-A791-19CB05F6DFB5}" emma:medium="tactile" emma:mode="ink">
            <msink:context xmlns:msink="http://schemas.microsoft.com/ink/2010/main" type="paragraph" rotatedBoundingBox="11387,8135 24919,6527 25295,9686 11762,112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0C72B7-F288-49A7-9924-E4506438185C}" emma:medium="tactile" emma:mode="ink">
              <msink:context xmlns:msink="http://schemas.microsoft.com/ink/2010/main" type="line" rotatedBoundingBox="11387,8135 24919,6527 25295,9686 11762,11294">
                <msink:destinationLink direction="with" ref="{C88F8D57-C55E-42BA-9116-2BDEAC7F979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8DB1850-32B9-4F9B-AF20-F8B77F44E6A7}" emma:medium="tactile" emma:mode="ink">
                <msink:context xmlns:msink="http://schemas.microsoft.com/ink/2010/main" type="inkWord" rotatedBoundingBox="11387,8135 13761,7853 14072,10465 11697,1074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810.8582">5714 5486 1029 0,'-10'-18'45'0,"10"18"11"0,-5-8-45 0,-5-1-11 16,5 0 0-16,-5 0 0 0,5 0 81 0,-5-4 15 15,0 4 2-15,0 0 1 0,0-4-35 0,0 4-6 16,-5-4-2-16,5-1 0 0,0 5-27 0,-5-4-5 15,-5 0-2-15,5 4 0 0,-5-4-22 0,0-1 8 16,0 5-8-16,-5 5 0 0,0-5 0 0,-5 5 0 0,-5 4-10 16,0 0 10-16,-10 0-16 0,0 4 3 0,-15 5 1 0,5 4 0 15,-4 1 12-15,-1-1-9 0,-5 9 9 0,0-4-8 16,0 4 8-16,0 5 14 0,-5-1-3 0,5 1-1 16,-5 4 28-16,5 4 6 0,1-4 0 0,-1 9 1 15,0-4-13-15,0 4-2 0,10 4-1 0,0 1 0 16,0-1 6-16,10-4 1 0,0-5 0 0,5 5 0 15,5-4-16-15,5-1-4 0,5 1 0 0,0-1 0 16,11-4-16-16,4 1 0 0,0-1 0 0,10 0 0 16,0 0 0-16,10 0-12 0,5 0 12 0,4-5-12 15,6 6-4-15,5-1-1 0,0-5 0 0,10 1 0 16,0-1 17-16,5-3 0 0,5 3-8 0,5-4 8 16,-5 5 0-16,5-9 0 0,0 0 0 0,5 4 0 15,0 0-8-15,-1-4 8 0,1 4 0 0,0-4 0 16,5-1 0-16,-5 6 0 0,5-1 0 0,-5 0 0 0,5 0 0 15,-10 0 0-15,5 1 0 0,-5-1 9 0,-6 4 4 16,-4 1 1-16,-5 0 0 0,0-1 0 0,-10 1 4 16,0 4 1-16,0-4 0 0,-10 4 0 0,0 0 11 0,-5 0 2 15,-5 4 1-15,-5 1 0 0,0-1-1 0,-10 1 0 16,-5 4 0-16,-10-5 0 0,-5 5 6 0,0 0 1 16,-15 0 0-16,-5 0 0 0,-5 0-12 0,-5-5-3 15,1 5 0-15,-1-4 0 0,-5-1 11 0,0 1 1 16,5-5 1-16,0 0 0 0,0-4-27 0,-5-1-10 15,0 1 0-15,-5-5 9 0,0 0-9 0,1 0 0 0,-1-4 0 16,0 4 0 0,5-4-28-16,-5 0-8 0,5-5-2 0,0 0 0 15,5 1-8-15,5-10-2 0,-5 5 0 0,0-4 0 16,6-5-39-16,-1 0-8 0,0-5-1 0,10 5-560 0,5 0-111 0</inkml:trace>
        </inkml:traceGroup>
        <inkml:traceGroup>
          <inkml:annotationXML>
            <emma:emma xmlns:emma="http://www.w3.org/2003/04/emma" version="1.0">
              <emma:interpretation id="{9131BB46-5DC4-42A7-A09C-0A750A8B73E8}" emma:medium="tactile" emma:mode="ink">
                <msink:context xmlns:msink="http://schemas.microsoft.com/ink/2010/main" type="inkWord" rotatedBoundingBox="16983,7648 19404,7360 19711,9947 17290,1023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6754.6349">9338 5109 1785 0,'-20'-9'159'0,"20"9"-127"0,-5-13-32 0,0 4 0 31,0 0-28-31,5 9-12 0,0-13-3 0,0 13 0 0,0 0 71 0,0 0 15 0,0 0 2 16,0 0 1-16,5-9-30 0,-5 9-7 0,0 0-1 0,15-5 0 16,5 1-8-16,0 0 0 0,0-1 0 0,0-4 0 15,5 5 0-15,5-1-17 0,15 1 4 0,-10-5 1 16,-10 9 12-16,10-9-11 0,10 0 11 0,10 5-10 15,-6-5 10-15,1 9 12 0,5-4-2 0,5-1-1 16,-5-8 3-16,5 0 0 0,-5-1 0 0,5 5 0 16,5 0 4-16,0 1 2 0,-10-1 0 0,4 0 0 15,-4-9-3-15,0 9-1 0,5-4 0 0,-10 4 0 16,-5 0 5-16,0-4 1 0,10 4 0 0,-10-4 0 16,0 13-20-16,0-9-19 0,0-5 4 0,0 6 1 0,0 3 6 15,-1-4 8-15,-9 9-13 0,0-4 5 16,0-1-28-16,0 1-6 0,-10 0-1 15,0-1 0-15,0 5-39 0,-5 5-8 0,-5-1-2 16,-5 0-614-16</inkml:trace>
          <inkml:trace contextRef="#ctx0" brushRef="#br0" timeOffset="37514.9032">9837 5193 1407 0,'15'-9'62'0,"-15"9"14"0,0 0-61 0,0 0-15 0,5-8 0 0,-5 8 0 15,10-5 88-15,-10 5 16 0,0 0 2 0,0 0 1 16,10-9-51-16,-10 9-9 0,0 0-3 0,0 0 0 15,0 0-29-15,0 0-7 0,0 0 0 0,-5 14-8 16,-5-6 18-16,5 10-3 0,5 0-1 0,-10 0 0 16,-5-1-27-16,-5 10-6 0,0 0-1 0,-5 4 0 15,-5 4 20-15,1 1 0 0,-6 4 0 0,5 0 0 16,-5 0 10-16,0 0 6 0,-5-5 0 0,0 1 1 16,5-1 18-16,0-4 3 0,-5 0 1 0,5-4 0 15,0 4-7-15,5-4-2 0,-5 4 0 0,5-9 0 0,0 0-17 16,5-4-3-16,5-1-1 0,0 1 0 0,0 0-9 15,0 0 0-15,5-5 9 0,6 0-9 0,-1-4 0 16,5 0 0-16,5-9 0 0,0 0 0 0,-5 9 0 0,0-5 0 16,5-4 0-16,0 0 8 0,0 0-8 0,0 0 0 15,0 0 0-15,20 0 0 0,-1 0 0 0,1-4 0 16,5 4 0-16,10-4-8 0,-5-5 0 0,10 4 0 16,5-4 0-16,5 0 0 0,5 5 0 0,5 0 0 15,-5-5 0-15,10 4 0 0,5 1 8 0,0-1-13 16,-11 1 5-16,1 0 8 0,10-1-12 0,-5 5 12 15,0 0-10-15,0 0 10 0,0 0-8 0,5 0 8 16,0 5 0-16,0-1-9 0,-11 0 22 0,6 1 5 0,10-1 1 0,-10 10 0 16,-5-6-31-16,0 1-5 0,5 5-2 0,0-1 0 15,0-4 19-15,-5 13 0 0,-1-4 0 16,1 0 0-16,0 4 0 0,-5 0 0 0,-10 0 0 0,-5 9 0 16,0 0 14-16,-5 0 3 0,-10 0 1 0,0 5 0 15,0-1-18-15,-10 1 0 0,0 4 0 0,-5-5-9 16,0-4 17-16,-10 5 4 0,0-5 1 0,-5 0 0 15,-5 0 11-15,-5 0 1 0,-5 0 1 0,-5 0 0 16,0-4 2-16,-10 8 1 0,-15-4 0 0,5 0 0 16,5-4-13-16,-10 4-2 0,-20 0-1 0,0 0 0 15,6 5-3-15,-6-5-1 0,0 0 0 0,-15 0 0 16,-10 0-9-16,10 0 12 0,5 0-12 0,0 0 12 16,-19 0-12-16,14 0 0 0,5-4 0 0,5 0 0 15,-5 4 0-15,0-9 0 0,0 5 0 0,10-5 0 16,6 0-23-16,-1-4 0 0,-5-1 0 0,5 1 0 15,5 0-38-15,5-9-8 16,0 0-2-16,5 0 0 0,5-1-116 0,10-8-23 0</inkml:trace>
        </inkml:traceGroup>
        <inkml:traceGroup>
          <inkml:annotationXML>
            <emma:emma xmlns:emma="http://www.w3.org/2003/04/emma" version="1.0">
              <emma:interpretation id="{95B5BB44-205B-4F34-95AD-B0B91D8A2961}" emma:medium="tactile" emma:mode="ink">
                <msink:context xmlns:msink="http://schemas.microsoft.com/ink/2010/main" type="inkWord" rotatedBoundingBox="20819,7025 22352,6843 22726,9991 21194,1017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8192.981">13956 4532 345 0,'5'-9'31'0,"0"-4"-31"16,10-5 0-16,0 0 0 0,0-4 161 0,0 0 27 15,5 0 4-15,0 0 2 0,5-5-103 0,0 0-21 16,-5 5-4-16,0 0-1 0,-5 4-20 0,5 1-4 16,-5 3-1-16,-5 5 0 0,0-4-6 0,0 4-2 15,5 0 0-15,-15 9 0 0,5-9 4 0,-5 9 0 16,0 0 0-16,0 0 0 0,0 0-3 0,0 0 0 15,0 0 0-15,0 0 0 0,15 0-17 0,-15 0-4 16,0 0-1-16,0 0 0 0,0 0 17 0,0 0 4 16,0 9 1-16,0 5 0 0,0 3 2 0,-5 6 0 15,-5 3 0-15,0 10 0 0,-5 12-3 0,0 10-1 16,-5 4 0-16,-5 18 0 0,-10 9 12 0,0 13 2 16,0 13 1-16,-5 5 0 0,0 0-8 0,0 9-2 0,0-1 0 15,5 6 0-15,0-6-12 0,0 1-2 0,-5-5-1 0,5-4 0 16,-5-5-13-16,1 1-8 0,-1-10 8 0,5 1-8 15,0-10 9-15,-5 1-9 0,0-5 12 0,5-4-12 16,-5 4 0-16,5-9-12 0,5 5 0 0,0-13 0 31,0-10-17-31,0 1-3 0,10-18-1 0,0-5 0 0,0-4-14 0,5-9-2 16,0-9-1-16,5-4 0 0,0-9-45 0,5 0-9 0,5-9-1 16,0 0-787-16</inkml:trace>
        </inkml:traceGroup>
        <inkml:traceGroup>
          <inkml:annotationXML>
            <emma:emma xmlns:emma="http://www.w3.org/2003/04/emma" version="1.0">
              <emma:interpretation id="{05EA017E-1AE1-4BEE-BAA8-EDA2EA1AEF64}" emma:medium="tactile" emma:mode="ink">
                <msink:context xmlns:msink="http://schemas.microsoft.com/ink/2010/main" type="inkWord" rotatedBoundingBox="23291,6964 24948,6767 25245,9267 23588,9464"/>
              </emma:interpretation>
              <emma:one-of disjunction-type="recognition" id="oneOf4">
                <emma:interpretation id="interp4" emma:lang="" emma:confidence="1">
                  <emma:literal>0</emma:literal>
                </emma:interpretation>
                <emma:interpretation id="interp5" emma:lang="" emma:confidence="0">
                  <emma:literal>o</emma:literal>
                </emma:interpretation>
                <emma:interpretation id="interp6" emma:lang="" emma:confidence="0">
                  <emma:literal>O</emma:literal>
                </emma:interpretation>
                <emma:interpretation id="interp7" emma:lang="" emma:confidence="0">
                  <emma:literal>d</emma:literal>
                </emma:interpretation>
                <emma:interpretation id="interp8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39032.265">16487 4403 288 0,'-5'-4'25'0,"0"-9"-25"0,5 4 0 0,0-5 0 15,-10 10 161-15,5-5 27 0,5 0 6 0,0-4 1 16,-5 0-112-16,5 4-23 0,-5 0-4 0,5 9 0 15,0 0-8-15,0 0 0 0,-5-13-1 0,0 4 0 16,0 0-23-16,-5 0-5 0,10 9-1 0,-10-4 0 16,-5-1-5-16,5 1-1 0,0 8 0 0,-5 1 0 15,0-1 12-15,-5 5 1 0,5 4 1 0,-9 5 0 0,-1 0-26 0,-5 4 0 16,5 4 0-16,-5 10 0 0,0-5 13 0,-5 5 4 16,0 4 1-16,0-1 0 0,0 15 25 0,-5-1 5 15,0-4 0-15,5 4 1 0,-5 9-25 0,0 0-4 16,10 0-2-16,-10 5 0 0,0 0 0 0,5 4 0 15,5-5 0-15,-4 10 0 0,4-5-8 0,5 4-2 16,0 5 0-16,5-5 0 0,0 1 0 0,5-1-8 16,0-4 12-16,5 0-4 0,5 0 8 0,0 0 2 15,0-4 0-15,5-1 0 0,5-4 21 0,0 5 4 16,5-5 1-16,10-9 0 0,0 1-16 0,5-1-2 16,10 0-1-16,0-8 0 0,0-6-13 0,4-3-4 0,6-9 0 15,0-5 0-15,10-4 2 0,0-10 0 0,-5-3 0 16,5-10 0-16,5-3-10 0,0-10 12 0,0-4-12 15,5-9 12-15,0-1-4 0,-1-7 0 0,-4-6 0 0,0-4 0 16,-5 1 21-16,0-6 4 0,0-3 1 0,-5-1 0 16,-5 0-5-16,0-4-1 0,-5 0 0 0,0 0 0 15,-10-9-11-15,0 0-2 0,-5-5-1 0,-5 1 0 16,-1-5-3-16,1 0-1 0,-10 0 0 0,-5 0 0 16,-5-8-10-16,-5 3 0 0,-5-8 0 0,0 0 0 15,-5 4 12-15,1 0-4 0,-6 1 0 0,0 12 0 16,0 5-8-16,0 5-12 0,0 8 2 0,0 5 1 15,0 0 9-15,-5 8-13 0,0 1 5 0,0 8 8 16,-10 5-25-16,0 0 2 0,-10 9 1 0,0 4 0 16,-5 0-118-16,-10 1-23 0,-10 12-5 15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9:36.8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-2 0 2592 0,'0'0'57'0,"0"0"12"0,0 0 3 0,0 12 0 15,5 4-58-15,4 4-14 0,-5 4 0 0,1 5 0 16,4 11 36-16,-5 1 4 0,1 11 0 0,0 1 1 0,-1 8-21 0,1-5-5 15,-1 1-1-15,-4 0 0 16,5-1-14-16,-5-3 0 0,0-5-9 0,-5 5 9 16,1-8-39-16,-1-1-1 0,1 5-1 0,-10-9-756 15,0 1-151-15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30:29.78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284E573-8D26-4874-8C19-A2A71AD36B21}" emma:medium="tactile" emma:mode="ink">
          <msink:context xmlns:msink="http://schemas.microsoft.com/ink/2010/main" type="writingRegion" rotatedBoundingBox="16497,4570 29082,4695 29066,6273 16481,6148"/>
        </emma:interpretation>
      </emma:emma>
    </inkml:annotationXML>
    <inkml:traceGroup>
      <inkml:annotationXML>
        <emma:emma xmlns:emma="http://www.w3.org/2003/04/emma" version="1.0">
          <emma:interpretation id="{D0B68B1E-6F86-43AD-AE39-EF6F156C0B23}" emma:medium="tactile" emma:mode="ink">
            <msink:context xmlns:msink="http://schemas.microsoft.com/ink/2010/main" type="paragraph" rotatedBoundingBox="16497,4570 29082,4695 29066,6273 16481,61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2AD8FE-3F87-400C-9DC4-51F65B664EC2}" emma:medium="tactile" emma:mode="ink">
              <msink:context xmlns:msink="http://schemas.microsoft.com/ink/2010/main" type="line" rotatedBoundingBox="16497,4570 29082,4695 29066,6273 16481,6148"/>
            </emma:interpretation>
          </emma:emma>
        </inkml:annotationXML>
        <inkml:traceGroup>
          <inkml:annotationXML>
            <emma:emma xmlns:emma="http://www.w3.org/2003/04/emma" version="1.0">
              <emma:interpretation id="{5A5AECAE-FB71-44E4-8928-E7A16CFD44CC}" emma:medium="tactile" emma:mode="ink">
                <msink:context xmlns:msink="http://schemas.microsoft.com/ink/2010/main" type="inkWord" rotatedBoundingBox="16496,4660 17093,4666 17078,6154 16481,614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0 611 1324 0,'0'0'118'0,"0"0"-94"0,0 0-24 0,0 0 0 16,0 0 63-16,0 0 8 0,0 0 1 0,12 0 1 0,-4-3-49 0,7-1-9 16,1-3-3-16,3-3 0 0,9 3 28 0,-5-3 4 15,4-1 2-15,0-3 0 0,-3 1-37 0,-1-1-9 16,1-4 0-16,-5 1 0 16,0 3 8-16,-3-6 0 0,0 2 0 0,-1-2 0 0,1-1-8 0,-5-3 0 15,1-1 0-15,0-2-11 0,-1-1 11 16,-3 4 0-16,-4 0 8 0,0 3-8 0,-4-3 0 15,0-1 8-15,-4 5-8 0,0-1 0 0,-4 4 0 0,1-1 0 16,-5 1 0-16,0 0 8 0,1 6-8 0,-1 1 8 16,-4 0-8-16,1 3 8 0,-1 3 8 0,1-3 1 15,-1 4 1-15,1-1 0 0,-1 4 17 0,4 0 3 16,1 4 1-16,-1 3 0 0,4 3-19 0,-4 7-3 16,5 8-1-16,-1 9 0 0,4 4-6 0,0 11-2 15,4 3 0-15,0 13 0 0,8 1 39 0,-4 7 7 16,0-1 2-16,3 8 0 0,1-4 3 0,-4 0 1 15,4-3 0-15,-4-1 0 0,4-2-13 0,-4-8-3 0,-1-7 0 0,-3 1 0 16,4-8-25-16,-4-3-6 0,0-7-1 0,0 0 0 16,-4 0-3-16,4-3-1 0,-3-8 0 0,3-2 0 15,0-5-8-15,0-2-17 0,0-4 4 0,0-4 1 32,0-10-168-32,0 0-32 0,3-10-8 0</inkml:trace>
          <inkml:trace contextRef="#ctx0" brushRef="#br0" timeOffset="215.4409">-194 826 2084 0,'0'0'46'0,"8"-7"10"0,-1-4 1 0,5 4 1 0,7-3-46 0,1 10-12 16,7-3 0-16,0-1 0 0,1-6 8 0,7 6 0 15,4-3 0-15,-4 4 0 0,0-1-8 0,4 1 12 16,-4 3-12-16,-4-3 12 15,-4 3-85-15,0-4-17 0</inkml:trace>
        </inkml:traceGroup>
        <inkml:traceGroup>
          <inkml:annotationXML>
            <emma:emma xmlns:emma="http://www.w3.org/2003/04/emma" version="1.0">
              <emma:interpretation id="{5E7E58E6-E828-4975-9397-950F7800ED96}" emma:medium="tactile" emma:mode="ink">
                <msink:context xmlns:msink="http://schemas.microsoft.com/ink/2010/main" type="inkWord" rotatedBoundingBox="17789,4583 20424,4609 20411,5876 17777,585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085.1652">1997 307 1958 0,'4'-31'87'0,"-4"20"17"0,-8-6-83 0,4 7-21 16,8-1 0-16,0 1 0 0,-4 10 56 0,8-14 6 15,-1 4 2-15,9-4 0 0,4 3-56 0,-1-2-8 16,-3-5 0-16,3 4-10 0,4 4 10 0,-3 0 0 16,-1-1 10-16,-3 4-10 0,3 4 50 0,1-1 4 15,3 8 1-15,-3-1 0 0,3 4-37 0,0 4-7 16,12 6-2-16,-7 4 0 0,-1-1-9 0,-4 5 0 16,-3 2 0-16,3 1 0 0,-7 3 0 0,-1-3 0 15,1 3 0-15,-1 4 0 0,5-4 0 0,-9-4 0 16,1-2 0-16,-4 2 0 0,0 1 0 0,3 0 0 15,-7-4 0-15,4 0 0 0,0 0 0 0,0-3 0 16,-5 0 0-16,5-4 0 16,-8 0-49-16,8 1-12 0,-4-4-3 0,0-1-947 0</inkml:trace>
          <inkml:trace contextRef="#ctx0" brushRef="#br0" timeOffset="1321.7528">2752-63 2181 0,'0'0'96'0,"0"0"21"16,0 0-93-16,0 0-24 0,-4 10 0 0,0 4 0 15,-4 7 0-15,1 6 8 0,-5 1-8 0,-4 3 0 0,-3 7 46 0,-1 0 5 16,1 4 1-16,-8-4 0 0,-4 0 5 0,-1-4 2 16,9 1 0-16,-4 0 0 0,-4-4-26 0,3 0-5 15,1-3 0-15,0 3-1 0,0 0-27 0,-4 0-11 16,-1-3 1-16,5 3 0 15,0 0-94-15,4-7-20 0,-1 0-3 0,1 4-1 16,7-4-69-16,5 0-15 0</inkml:trace>
          <inkml:trace contextRef="#ctx0" brushRef="#br0" timeOffset="710.9331">1479 130 1897 0,'0'0'41'0,"4"-7"9"0,0 0 2 0,-4 7 2 0,0 0-43 0,0 0-11 0,0 0 0 0,0 0 0 15,8-3 31-15,-8 3 4 0,0 0 1 0,0 0 0 16,0 0-20-16,0 0-3 0,-12 3-1 0,1 1 0 16,-9-4-3-16,4 3-1 0,9 1 0 0,-13-4 0 0,1 3-8 0,-1 1 0 15,13-1 0-15,-5 1 0 0,0-1 0 0,-3-3 0 16,7 4 0-16,8-4 0 0,0 0 0 0,-4 7 0 16,-8-4 0-16,8 4 0 0,4-7 0 0,0 0 0 15,-11 7 0-15,-1 0-11 0,0 3 11 0,1 1 0 16,-1-1 0-16,0 0 0 0,-3 1 0 0,-1 6 0 15,8 0 0-15,-7 1 0 0,-1 2 0 0,1 5 0 16,7-1 0-16,0 3 0 0,0 1 12 0,4-4 4 16,-3 1 0-16,3 2 1 0,4 1 4 0,0 3 1 15,0-3 0-15,4 3 0 0,0 0 11 0,3-3 3 16,-3-1 0-16,0 4 0 0,4 1-1 0,-4 2 0 16,4-3 0-16,-5 0 0 0,-3 1-10 0,4-5-1 15,0-3-1-15,0 4 0 0,-8-4-8 0,4 1-2 16,0-5 0-16,0-2 0 0,4-1-13 0,0 0 11 15,-4-3-11-15,4 0 10 0,8-4-10 0,-5 4 0 16,-3-4 0-16,8 1 0 16,0-1-128-16,11 1-24 0,0-1-4 0,8-3-2 0</inkml:trace>
          <inkml:trace contextRef="#ctx0" brushRef="#br0" timeOffset="1709.6861">3207 442 2016 0,'12'-25'179'0,"-4"15"-143"0,-4 0-36 0,3-1 0 16,1 8 0-16,-8 3-19 0,0 0 3 0,0 0 0 16,0 0 16-16,0 0 0 0,0 7 0 0,-4 3 0 15,-3 4 48-15,-1-4 12 0,-4 8 4 0,0-1 0 16,1 0 0-16,-1 1 0 0,0-1 0 0,5 0 0 15,-5 0-64-15,4 1 0 0,8-1-12 0,0 0 2 16,0-6 10-16,4 3 14 0,4-4-3 0,4-3-1 16,-1 0-10-16,1 3 0 0,0-6 0 0,7-4 0 15,-3-4 0-15,3 1 0 0,0-4 0 0,-3 0 0 16,0 0 12-16,3-3 1 0,-3-1 0 0,-1-3 0 0,-3 1-13 16,0-1 0-16,-1-4 8 0,-3 1-8 0,0 0 0 15,-8 3 0-15,4-3 0 0,-4 3 0 0,-4 3 8 16,-4 1-8-16,0 3 0 0,-3 0 9 0,-1 0-9 0,-4 4 0 15,1-1 0-15,-5 1 0 0,5 3-20 0,-5 3 0 16,-3 1 0-16,0 6 0 16,-5-3-187-16,5 4-37 0</inkml:trace>
          <inkml:trace contextRef="#ctx0" brushRef="#br0" timeOffset="1914.7897">3725 428 2246 0,'0'0'100'0,"4"7"20"0,0 3-96 15,0 7-24-15,-8 8 0 0,0-1 0 0,0 4-8 0,0-4-7 0,-4 3-1 0,0 1 0 16,1-4 59-16,-1 1 11 0,0-1 2 0,0 0 1 16,-3-3-31-16,3-1-6 0,0-2-2 0,0-1 0 15,-7 0-18-15,7 1-16 0,8-8 4 0,-8 7-710 16,0 1-142-16</inkml:trace>
        </inkml:traceGroup>
        <inkml:traceGroup>
          <inkml:annotationXML>
            <emma:emma xmlns:emma="http://www.w3.org/2003/04/emma" version="1.0">
              <emma:interpretation id="{E9922514-3967-42EC-A228-8EB4C74C78FD}" emma:medium="tactile" emma:mode="ink">
                <msink:context xmlns:msink="http://schemas.microsoft.com/ink/2010/main" type="inkWord" rotatedBoundingBox="20946,4711 24086,4742 24076,5738 20936,570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340.4215">6165 144 2329 0,'0'0'51'0,"8"-7"10"0,4-3 3 0,3 6 2 0,1 4-53 0,-1 4-13 16,5 3 0-16,-1 3 0 0,1-3 0 0,-1 7 0 16,1 3 0-16,-5 1 0 0,1-1 20 0,-5 4 5 15,5 3 1-15,-4-3 0 0,-1 3-34 0,1 0-8 16,0 0 0-16,-1 0-1 0,-3 4 17 0,0-4 9 15,-4 1-1-15,0-5 0 16,-4-2-46-16,-4-1-10 0,-4-3-1 0,4-4-1 16,0 0-169-16,-3-3-33 0</inkml:trace>
          <inkml:trace contextRef="#ctx0" brushRef="#br0" timeOffset="2422.6607">4830 54 1958 0,'0'0'43'0,"-8"7"9"0,1 0 1 0,-5 7 3 0,-7 7-45 0,-5 3-11 0,1 0 0 0,-4 4 0 16,3 6 104-16,-3 1 20 0,4 0 3 0,-5-1 1 16,1-3-103-16,0 4-25 0,0-4 0 0,-4 0 0 0,3 0 0 0,1-3 0 15,-4 3 0-15,0 0 0 0,-4-3 0 0,11 3 0 16,9-3 0-16,-5-1-713 15,-7-9-146-15</inkml:trace>
          <inkml:trace contextRef="#ctx0" brushRef="#br0" timeOffset="2226.8063">4274 269 1900 0,'-4'-45'84'0,"8"27"18"0,3 5-82 0,1-5-20 16,8 1 0-16,-4 3 0 0,-1 4 68 0,5 3 10 16,-1-7 2-16,5 7 0 0,-1 4-34 0,1 3-6 15,-1 0-2-15,-3 3 0 0,-1 4-8 0,1 0-2 16,-1 0 0-16,-3 7 0 0,0 6 0 0,-1 1-1 16,-3 7 0-16,-4 3 0 0,4 4-4 0,-4-4-1 15,0 3 0-15,3 1 0 0,-7-4-6 0,4-3-2 16,0-4 0-16,-4 4 0 0,0-8-14 0,0 1 0 15,0-4 0-15,4 1 0 0,0 3 0 0,-4-4 0 16,4 0 0-16,-4 0 0 16,8-3-52-16,-4 0-9 0,3-4-3 0,1 4 0 15,4-7-102-15,0 4-21 0,-1-8-4 0,1 1-692 0</inkml:trace>
          <inkml:trace contextRef="#ctx0" brushRef="#br0" timeOffset="2635.101">5095 435 2131 0,'0'0'189'0,"0"7"-151"15,-4 7-30-15,-4 6-8 0,4 1 0 0,-7 0 12 16,3 6-4-16,0-2 0 0,0 2 0 0,4-2 1 16,-3-5 0-16,3-2 0 0,0-1 44 0,0-3 9 15,4 3 2-15,0-7 0 0,-4 1-52 0,4-1-12 0,0 4 0 16,4-4 0 0,-4-3-48-16,4 4-13 0,-4-1-3 0,0 0-947 0</inkml:trace>
          <inkml:trace contextRef="#ctx0" brushRef="#br0" timeOffset="3081.077">5663 584 1324 0,'0'0'118'0,"0"0"-94"16,0 0-24-16,0 0 0 0,0 0 99 0,0 0 15 0,8 10 3 0,-8 0 1 16,-4 8-48-16,-4 2-10 0,0 5-1 0,-3 2-1 15,-5-3 36-15,1 4 7 0,-5 0 2 0,1-1 0 16,-1 1-55-16,-7-4-10 0,0 1-2 0,0 2-1 15,3-3-23-15,1-3-12 0,-4 0 12 0,-1 0-12 16,1-4-108 0,0 0-29-16,4 1-6 0,3-8-813 0</inkml:trace>
          <inkml:trace contextRef="#ctx0" brushRef="#br0" timeOffset="3507.1711">6671 151 1699 0,'-12'-3'75'0,"9"3"16"0,3-4-73 0,0 4-18 0,-4 7 0 0,-8 7 0 16,0-4 73-16,1 4 11 16,-5 3 3-16,-3 8 0 0,-5-1-16 0,1 0-3 0,0 4-1 0,-5 6 0 15,5-3-17-15,-12 11-3 0,0-4-1 0,0-3 0 16,4-4-46-16,0 3-23 0,-1-6 3 0,1 3-685 16,4-3-137-16</inkml:trace>
          <inkml:trace contextRef="#ctx0" brushRef="#br0" timeOffset="3812.1969">6792 483 2163 0,'8'-21'96'0,"-1"18"20"0,1-4-93 0,4 4-23 15,-1 3 0-15,5 0 0 0,-4 3 0 0,7-3-15 16,-3 0 3-16,-1 4 0 0,1-1 12 0,-4-3 0 16,-12 0-10-16,0 0 10 0,0 0 13 0,11 7 7 15,-11-7 2-15,4 7 0 0,-4 7-22 0,-4-4-18 16,0 7 3-16,0 1 1 0,-3 2 22 0,-1 1 5 16,-4 3 1-16,4-3 0 0,-3 0 19 0,3-4 4 15,0 4 1-15,0-4 0 0,1 1-10 0,3-5-1 16,-4 1-1-16,4 0 0 0,0 0-13 0,0-4-2 15,4-10-1-15,0 11 0 16,0-11-118-16,4 10-24 0,0 0-5 0</inkml:trace>
          <inkml:trace contextRef="#ctx0" brushRef="#br0" timeOffset="3991.8339">7399 656 2325 0,'0'0'51'0,"0"0"10"0,-8 14 3 0,4 0 2 0,-4 7-53 0,1-1-13 16,-5-2 0-16,-4 2 0 0,1 1 18 0,-8 3 1 16,-1-6 0-16,1 2 0 0,3-2-19 0,1-1-17 15,-4 4 3-15,-5-4-688 16,5-3-138-16</inkml:trace>
        </inkml:traceGroup>
        <inkml:traceGroup>
          <inkml:annotationXML>
            <emma:emma xmlns:emma="http://www.w3.org/2003/04/emma" version="1.0">
              <emma:interpretation id="{892706B6-8A53-458E-8F36-E710BAEA336E}" emma:medium="tactile" emma:mode="ink">
                <msink:context xmlns:msink="http://schemas.microsoft.com/ink/2010/main" type="inkWord" rotatedBoundingBox="24645,4727 27921,4759 27911,5694 24636,56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990.4016">9520 691 2433 0,'0'0'108'0,"0"0"22"0,0 0-104 0,0 0-26 0,8 14 0 0,-8 6 0 15,0-2 10-15,0 2-10 0,0 5 12 0,-4-5-12 16,-8-6 0-16,-3 4-9 0,-5-1-1 0,-3 4 0 16,0-4 33-16,-1 0 6 0,-3 0 2 0,0 1 0 31,-1-1-115-31,1 4-22 0,4-7-5 0,3-1-901 0</inkml:trace>
          <inkml:trace contextRef="#ctx0" brushRef="#br0" timeOffset="5281.2826">10057 251 2264 0,'23'-10'50'0,"1"-4"10"0,3 4 3 0,4-1 0 0,8 5-51 0,-12 2-12 15,12-3 0-15,-4 7 0 0,-4 4 37 0,-3-1 5 16,-1 7 1-16,0 1 0 0,-3 3 3 0,-9 3 1 15,12 0 0-15,-15 7 0 0,11 1-24 0,-7 2-5 16,0 1-1-16,-5 3 0 0,5 4-17 0,-5-4 0 16,1-3 0-16,-4 6 0 0,0-3 0 0,-1 0 0 15,1 1 0-15,4 2 0 0,-4 1 12 0,-4-4-2 16,7 0 0-16,1 0 0 16,-8-7-31-16,4-3-7 0,-4 0 0 0,-1-4-1 15,-3-3-115-15,0-4-24 0,-7-3-4 0,-1-3-488 16,-4-4-99-16</inkml:trace>
          <inkml:trace contextRef="#ctx0" brushRef="#br0" timeOffset="5476.0966">10917 231 1958 0,'0'0'87'0,"16"-4"17"16,-16 4-83-16,0 0-21 0,0 7 0 0,0 7 0 15,-4 0 0-15,-8 3 0 0,-11 11 0 0,-4 3 0 16,-8 0 56-16,-12 4 6 0,0-1 2 0,-11 4 0 15,11 0-8-15,-11 0 0 0,15 7-1 0,-12 0 0 16,5 0-40-16,-1-7-15 0,12-3 11 0,-3 3-11 16,3-10-42-16,0-1-14 0,11-2-4 0,1-1-616 15,8-7-124-15</inkml:trace>
          <inkml:trace contextRef="#ctx0" brushRef="#br0" timeOffset="5731.1724">11088 577 2188 0,'0'0'48'0,"0"0"11"0,0 0 1 0,0 0 1 0,0 0-49 0,8 3-12 16,-8-3 0-16,4 7 0 0,0 3 0 0,-4 1 0 16,0-4 0-16,0 6 0 0,0-2 54 0,0 3 8 15,0-4 2-15,0 4 0 0,0-4-52 0,0 4-12 16,0 0 0-16,0 0 0 0,0-7 0 0,8 3 0 15,-4 0 0-15,4 1 0 0,-1-1 0 0,1-3 0 0,-4-3 0 16,8 3 0-16,-5-1 0 0,1-2 0 16,4-1 0-16,-4 1 0 15,-1 3-100-15,1-4-22 0,-4-3-5 0,12 0-513 0,-9 0-102 0</inkml:trace>
          <inkml:trace contextRef="#ctx0" brushRef="#br0" timeOffset="4252.1893">7963 127 2188 0,'12'-7'48'0,"7"0"11"0,9 4 1 0,-5-1 1 0,4 8-49 0,-3-1-12 15,3 4 0-15,0 3 0 0,-4 1 54 0,1-1 8 0,-1 0 2 0,0 8 0 16,-7-8-52-16,4 7-12 0,-5 4 0 0,1 3 0 15,3 1 54-15,-3 6 8 0,-1-4 2 0,1 1 0 16,-5 0-52-16,5 3-12 0,0-3 0 0,-5-4 0 16,-11 0 0-16,8-3 0 0,8-4 0 0,-5 4 0 15,-3-4 0-15,4-3 0 0,-1 0 0 0,1 0 0 16,0-4-112-16,-8-3-23 16,0 0-4-16,-4-7-897 0</inkml:trace>
          <inkml:trace contextRef="#ctx0" brushRef="#br0" timeOffset="4436.4042">8668 71 1994 0,'0'0'88'0,"0"0"19"0,0 0-86 0,-8 14-21 16,0 7 0-16,-4 0 0 0,-3 3 48 0,-5 0 4 16,1 4 2-16,-4 7 0 0,-9-4 0 0,1-4 0 15,0 5 0-15,-8 2 0 0,-7-3-25 0,-1 4-5 16,0-4 0-16,0 0-1 0,9 0-23 0,-1 0-18 15,0 1 3-15,8-1-707 16,3-7-142-16</inkml:trace>
          <inkml:trace contextRef="#ctx0" brushRef="#br0" timeOffset="4793.6943">8967 518 1958 0,'28'-7'87'0,"-21"7"17"0,9 3-83 0,0 1-21 0,3-1 0 0,-7 4 0 16,15 0 56-16,-8 0 6 0,-3 0 2 0,0 0 0 16,-5 0-52-16,-3-4-12 0,0 1 0 0,-8-4 0 15,0 0 34-15,0 0 4 0,0 0 1 0,-4 7 0 16,-8-4-31-16,-3 1-8 0,-1-1 0 0,-3 4 0 15,11-7-30-15,0 3-7 0,-4-3-2 0,1 7 0 0,11-7 39 0,0 0 0 16,0 0 0-16,11 11 0 0,-3 2 0 16,4-2 0-16,-4 3 0 0,3 0 0 0,-3 3 44 0,0 0 16 15,0 0 3-15,-4 1 1 0,-4 2-52 16,0-2-12-16,0-4 0 0,-12 3 0 0,4 0 54 0,-11 1 8 16,7-1 2-16,-4-3 0 0,1-1-52 0,-9 1-12 15,-3 4 0-15,-4-5 0 16,0 5-100-16,4-4-22 0,-1-4-5 0,5 4-1 0</inkml:trace>
        </inkml:traceGroup>
        <inkml:traceGroup>
          <inkml:annotationXML>
            <emma:emma xmlns:emma="http://www.w3.org/2003/04/emma" version="1.0">
              <emma:interpretation id="{216AFEE2-93EF-4837-8B02-25384F0951C7}" emma:medium="tactile" emma:mode="ink">
                <msink:context xmlns:msink="http://schemas.microsoft.com/ink/2010/main" type="inkWord" rotatedBoundingBox="27914,4783 29081,4794 29070,5852 27904,5840"/>
              </emma:interpretation>
              <emma:one-of disjunction-type="recognition" id="oneOf4">
                <emma:interpretation id="interp4" emma:lang="" emma:confidence="0">
                  <emma:literal>i]</emma:literal>
                </emma:interpretation>
                <emma:interpretation id="interp5" emma:lang="" emma:confidence="1">
                  <emma:literal>, ]</emma:literal>
                </emma:interpretation>
                <emma:interpretation id="interp6" emma:lang="" emma:confidence="0">
                  <emma:literal>1)</emma:literal>
                </emma:interpretation>
                <emma:interpretation id="interp7" emma:lang="" emma:confidence="0">
                  <emma:literal>']</emma:literal>
                </emma:interpretation>
                <emma:interpretation id="interp8" emma:lang="" emma:confidence="0">
                  <emma:literal>1]</emma:literal>
                </emma:interpretation>
              </emma:one-of>
            </emma:emma>
          </inkml:annotationXML>
          <inkml:trace contextRef="#ctx0" brushRef="#br0" timeOffset="5924.9542">11369 545 1094 0,'0'0'97'16,"0"0"-77"-16,0 7-20 0,0 7 0 0,-4 7 93 0,-4 0 15 15,4 3 4-15,0 0 0 0,-4 4-16 0,8-4-2 16,-11 4-1-16,7-4 0 0,-8 4-55 0,1-4-11 16,-1 0-3-16,-15-7 0 15,11 1-112-15,-7-1-24 0</inkml:trace>
          <inkml:trace contextRef="#ctx0" brushRef="#br0" timeOffset="6285.5296">11871 227 403 0,'8'-27'17'0,"-5"20"5"15,9-7-22-15,11 3 0 0,12-6 0 0,-3 10 0 0,3 0 350 0,4 4 66 0,-1 3 12 0,1-4 4 16,-11 4-346-16,-1 0-69 0,0 0-17 0,8 4 0 16,-11-1 55-16,-5 8 7 0,8 2 2 0,-15 5 0 15,3 6 0-15,-3 0 0 0,0 7 0 0,3 7 0 16,-15 0-52-16,8 4-12 0,-8-1 0 0,0 1 0 15,-8 3 0-15,8-4 0 0,0 1 0 0,-11-7 0 16,7-1 44-16,4 4 5 0,-12 0 2 0,12 0 0 16,-12 4-31-16,9-4-5 0,-9 0-2 0,12 3 0 0,-12-6 23 15,8 0 5-15,-3-4 1 0,3-4 0 0,4-6-16 16,-12-3-3-16,8 2-1 0,-4-2 0 16,-7-5-22-16,-1-2 0 0,-19-4 0 0,4 0 0 0,-20 3 0 15,1-7 0-15,-9-3 0 0,-3 0 0 16,-8-3-196-16,-8-4-33 0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0:56.1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A441424-588B-46F3-984F-D8473FA7C5E0}" emma:medium="tactile" emma:mode="ink">
          <msink:context xmlns:msink="http://schemas.microsoft.com/ink/2010/main" type="writingRegion" rotatedBoundingBox="2905,653 30611,-124 31087,16840 3381,17618"/>
        </emma:interpretation>
      </emma:emma>
    </inkml:annotationXML>
    <inkml:traceGroup>
      <inkml:annotationXML>
        <emma:emma xmlns:emma="http://www.w3.org/2003/04/emma" version="1.0">
          <emma:interpretation id="{B13B6A96-3CE3-46C2-BB86-A7ED21244BCE}" emma:medium="tactile" emma:mode="ink">
            <msink:context xmlns:msink="http://schemas.microsoft.com/ink/2010/main" type="paragraph" rotatedBoundingBox="2905,653 30611,-124 30811,7021 3106,77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FA06BD-8E31-4FA0-9B41-A6F9FEFF1033}" emma:medium="tactile" emma:mode="ink">
              <msink:context xmlns:msink="http://schemas.microsoft.com/ink/2010/main" type="line" rotatedBoundingBox="2912,440 29068,75 29097,2124 2940,2489"/>
            </emma:interpretation>
          </emma:emma>
        </inkml:annotationXML>
        <inkml:traceGroup>
          <inkml:annotationXML>
            <emma:emma xmlns:emma="http://www.w3.org/2003/04/emma" version="1.0">
              <emma:interpretation id="{0EAF1140-332D-47EF-BA7F-2E0FF6DE4B06}" emma:medium="tactile" emma:mode="ink">
                <msink:context xmlns:msink="http://schemas.microsoft.com/ink/2010/main" type="inkWord" rotatedBoundingBox="2922,1209 5054,1179 5069,2267 2937,229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62 263 680 0,'-18'-24'30'0,"18"11"6"0,-5 1-28 0,5 0-8 15,-9 0 0-15,5-4 0 0,4 4 97 0,-5 0 19 0,0-1 3 0,5 5 1 16,-9 0-38-16,9 0-7 0,0 8-2 0,0 0 0 16,-9-4-11-16,9 4-2 0,0 0-1 0,0 0 0 15,0 0-27-15,0 0-4 0,14 8-2 0,0 4 0 16,13 5 2-16,5 7 1 0,0 4 0 0,9 9 0 16,0 7-13-16,4 9-2 0,-4 7-1 0,-5 1 0 15,5 4-13-15,-9-4 11 0,0-1-11 0,-4 1 10 16,-6-8-10-16,1-9 8 0,0 1-8 0,-10-5 8 15,1-3-8-15,-5-9 0 0,0-4 9 0,-4-4-9 0,-1-3 13 16,1-5-1-16,0-4-1 0,-5-8 0 0,0 0 16 0,0 0 3 16,0 0 1-16,0 0 0 0,0 0-19 0,-5-12-3 15,0-5-1-15,1-7 0 0,4 0-8 0,-5-4 0 16,1-5 0-16,4 1 0 0,0-1 0 0,4-3 0 16,1 0 0-16,4-1 0 0,-4 1 0 0,4 7 0 15,0 1 0-15,4 8 0 0,1 4 0 0,-5-1 0 16,0 5 0-16,0 0 0 0,0 4 0 0,1 4 0 15,-10 4 0-15,9 0 0 0,4 4 0 0,1 4 0 16,0 4 0-16,-1 5 0 0,6 3 0 0,-6 8 0 16,1 4 0-16,0 5 0 0,4 7 0 0,-5-3-14 15,1-1 3-15,0 1 1 0,-5-1 10 0,0-3 0 16,-5-9 0-16,6-4-8 0,-6-3 8 0,1-5 0 16,-1-4 0-16,-4-12 0 0,0 0 36 0,0 0 4 15,0 0 0-15,0 0 0 0,5-12 24 0,4-4 6 0,0-9 1 16,0-3 0-16,0-4-29 0,5-9-6 0,0-3 0 15,4-5-1-15,4-8-18 0,1 5-3 0,5-5-1 0,3 4 0 16,-3 1-13-16,4 3 0 0,4 1 8 0,5-5-8 16,-5 5 0-16,-4-1 0 0,-4 4 0 0,-6 1 0 15,10 8-31 1,-9-1 1-16,-9 1 0 0,4 11 0 0,-4 5-195 0,-5 4-39 16,-5 4-8-16,-4 12-556 0</inkml:trace>
          <inkml:trace contextRef="#ctx0" brushRef="#br0" timeOffset="437.3988">1696 603 1414 0,'0'0'63'0,"0"0"13"0,0 0-61 0,14 4-15 16,0 0 0-16,-1 0 0 0,1 0 49 0,4-4 7 16,0 0 2-16,5 0 0 0,-5-8-25 0,5 0-5 15,-5-8 0-15,5 4-1 0,9-5-6 0,-5-3-1 16,1 0 0-16,-1 0 0 0,0-1-20 0,-4 5 0 16,-9-4 0-16,4 0 8 0,-4 4 1 0,-1-5 1 15,-8 1 0-15,-1 0 0 0,1 4 35 0,-1-5 7 16,-4 5 2-16,-4-4 0 0,-5 8-30 0,4-4-7 0,-4-1-1 0,5 5 0 15,-5 4 7-15,4 0 1 0,-9 4 0 0,1 4 0 16,-1 4 0-16,0 4 0 0,-4 4 0 0,0 1 0 16,0 3-24-16,-1 4 0 0,1 4 0 0,0 5 0 15,0-1 15-15,0 4 5 0,4 1 0 0,5 7 1 16,-5 5 17-16,5 3 3 0,5 5 1 0,-1-1 0 16,0-3-26-16,5 0-6 0,0-5-1 0,0-3 0 15,10-1 0-15,-6-4 0 0,1-3 0 0,4-5 0 16,4 0-9-16,10-7 0 0,-5-1 0 0,5-4 0 15,14 0-117-15,-1-8-19 0,10-8-4 16</inkml:trace>
        </inkml:traceGroup>
        <inkml:traceGroup>
          <inkml:annotationXML>
            <emma:emma xmlns:emma="http://www.w3.org/2003/04/emma" version="1.0">
              <emma:interpretation id="{4C76B289-9CC9-4394-BB16-4F06ABF9C88E}" emma:medium="tactile" emma:mode="ink">
                <msink:context xmlns:msink="http://schemas.microsoft.com/ink/2010/main" type="inkWord" rotatedBoundingBox="6565,1279 8903,1246 8919,2405 6581,243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74.6779">4241 303 1094 0,'-13'-12'48'0,"8"4"11"0,-4 0-47 0,5-4-12 0,4 0 0 0,-5 4 0 15,0-4 61-15,1 3 11 0,-1-3 1 0,-4 0 1 16,0 0-30-16,0 0-5 0,0 0-2 0,0 0 0 15,0-1-17-15,-5 5-3 0,5 0-1 0,-5-4 0 16,10 4-1-16,-5 0-1 0,-5 4 0 0,0 4 0 16,5-4-5-16,0 4-1 0,-5 0 0 0,-4 4 0 0,5 0 4 15,-1 4 0-15,0 0 0 0,-4 4 0 0,0 0 12 16,0 9 4-16,-1-1 0 0,6 4 0 0,-10 9 13 0,5-1 3 16,-5 4 1-16,5 5 0 0,-5 7-20 0,5 5-4 15,-5 0-1-15,5-5 0 0,0 5-8 0,4-5-3 16,0-3 0-16,5-1 0 0,5-3-1 0,-1-1-8 15,1-3 12-15,8-5-4 0,1 5-8 0,4-9 0 16,0 4 0-16,0 1 0 0,9-9 0 0,0 4 0 16,1-4 0-16,3 5 0 15,1-1-46-15,0-4-11 0,4-7-3 0,1-1 0 16,8-4-50-16,0-8-10 0,33-8-3 0,-10-8 0 0</inkml:trace>
          <inkml:trace contextRef="#ctx0" brushRef="#br0" timeOffset="1749.5946">4938 570 1026 0,'-5'-12'45'0,"1"4"10"0,4-4-44 0,0 12-11 0,0 0 0 0,0 0 0 15,0-8 100-15,-5 0 17 0,1-4 4 0,-5 12 1 16,0-4-18-16,-5 4-3 0,0 4-1 0,1 0 0 16,-1 4-60-16,-4 0-12 0,0 4-2 0,-1 4-1 15,1 9-25-15,-5 3 8 0,1 4-8 0,-1 5 0 16,5 3 0-16,-10 1 0 0,6-1 0 0,-1 5 0 15,0-5 0-15,0 1 0 0,5-1 0 0,0 1 0 16,0-1 0-16,4-4 0 0,0-3 0 0,10-1 0 16,-1-8 0-16,1-3-12 0,8-5 0 0,1 0 1 15,-1-4-2-15,-4-12-1 0,0 0 0 0,19-8 0 0,-1-4 14 16,0 0 0-16,0-8 0 0,0-5 0 16,1-7 24-16,-1 0-1 0,0-9-1 0,-4 1 0 0,4-5 18 0,-4-7 4 15,4-1 1-15,-9 0 0 0,5 5-24 0,-1 3-5 16,-4 1 0-16,5 11-1 0,-10 13-7 0,6 0 0 15,-6 4-8-15,10 8 12 0,-5 4 10 0,-5 8 2 16,1 4 0-16,0 8 0 0,-1 4-24 0,1 4-15 16,-1 9 3-16,1 3 0 0,-1 1 12 0,1-1 0 15,-5 4-10-15,4 5 10 16,-8 4-36-16,4-5-4 0,-5-3 0 0,5 3-586 16,-4-3-118-16</inkml:trace>
          <inkml:trace contextRef="#ctx0" brushRef="#br0" timeOffset="2140.1252">5229 595 1915 0,'0'0'42'0,"10"-12"9"0,-6-1 1 0,5 1 2 0,0-4-43 0,0 4-11 0,5 4 0 0,0 4 0 15,-1 0 72-15,6 4 13 0,-1 0 3 0,5 4 0 16,-1 4-53-16,1 4-11 0,0 4-1 0,0 5-1 15,-1 3-22-15,-3 4 0 0,-6 5 0 0,5 3 0 16,-4 0 0-16,-5 1-12 0,-4-1 2 0,-1-3 0 16,1-1 10-16,-5-4-13 0,0 1 5 0,0-9 8 15,0 0 0-15,0-4 0 0,0-8 0 0,0-8 0 0,0 0 0 16,0 0 8-16,0 0 2 0,0 0 0 0,-9-8 16 0,4-8 3 16,1-4 1-16,4 0 0 0,4-9-3 0,-4 1-1 15,5-4 0-15,4-9 0 0,0 1-26 0,0-1 0 16,9 1 0-16,1 3 0 0,3 1 12 0,1 12-4 15,0-1 0-15,-5 9 0 0,0 0-8 0,-4 8 0 16,-14 8 0-16,14 4 0 0,-5 0 0 0,0 4 0 16,0 8 0-16,0 4 0 0,-4 1 0 0,4 7 0 15,-5 0 0-15,5 5 0 0,0-5 0 0,0 0 0 16,5 1 0-16,4-1-11 0,1 0 11 0,-1 1-13 16,0-5 5-16,5 0 8 15,0-4-145-15,-5 1-22 0</inkml:trace>
        </inkml:traceGroup>
        <inkml:traceGroup>
          <inkml:annotationXML>
            <emma:emma xmlns:emma="http://www.w3.org/2003/04/emma" version="1.0">
              <emma:interpretation id="{110DD13F-C764-4FC9-A76B-EF7360FDDCA2}" emma:medium="tactile" emma:mode="ink">
                <msink:context xmlns:msink="http://schemas.microsoft.com/ink/2010/main" type="inkWord" rotatedBoundingBox="11223,424 16278,354 16302,2047 11246,211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157.1545">10971-4 1890 0,'0'0'41'0,"0"0"9"0,0-8 2 0,0 8 1 0,0 0-42 0,0 0-11 16,0 0 0-16,0 0 0 0,-10 0 24 0,1 4 2 15,-4 0 1-15,-1 4 0 0,0 8-13 0,-8-4-2 16,-1 4-1-16,5 9 0 0,-10-1-11 0,6 0 0 16,-1 1 0-16,0-1 0 0,-4 4 0 0,8-4-11 15,1 1 3-15,5-1 0 0,-1-4 28 0,5-4 7 16,0 5 1-16,9-1 0 0,0-4 19 0,4 0 4 15,1-4 1-15,4 5 0 0,0-9-24 0,0 4-5 16,0 0-1-16,0-4 0 0,0 0 10 0,-4 4 1 16,0 4 1-16,-1-3 0 0,-4-1-21 0,-4 4-4 0,-1-4-1 0,0 8 0 15,-8-3-8-15,4 3 8 0,-5 0-8 0,-9 0 8 16,5 5-8-16,-9-5 0 0,-1 4-12 16,1 0 12-1,0-3-89-15,4-1-11 0,-4-4-1 0,4-4-1 16,5-4-98-16,0 0-19 0</inkml:trace>
          <inkml:trace contextRef="#ctx0" brushRef="#br0" timeOffset="4407.089">11276-134 1681 0,'22'-16'74'0,"-8"8"16"0,4-8-72 0,10 0-18 16,-1-1 0-16,9 5 0 0,-4 0 55 0,0 4 7 16,0 8 2-16,0-4 0 0,-5 4-12 0,5 0-1 15,0 4-1-15,-5 0 0 0,0 0-33 0,-4 4-6 16,5-8-2-16,-1 4 0 16,-4-4-29-16,-5 0-7 0,-5 4-1 0,6 0 0 15,-1-8-122-15,-4 4-25 0,8 4-5 0,1-8 0 0</inkml:trace>
          <inkml:trace contextRef="#ctx0" brushRef="#br0" timeOffset="4641.405">11863-810 288 0,'0'0'25'0,"0"0"-25"0,0 0 0 0,0 0 0 16,0 0 347-16,9-4 64 0,-4 8 13 0,-1-4 2 15,1 13-283-15,-5 3-57 0,0 12-11 0,-5 4-3 16,1 9-21-16,-6 12-5 0,1-5-1 0,-9 13 0 16,0 0-29-16,0 7-5 0,-5-3-2 0,0 12 0 15,-4 0-9-15,4 0 0 0,0 4 0 0,1 0 8 16,-1-9-8-16,5-3 8 0,-1 0-8 0,1 0 8 16,0-12-43-16,0-1-9 0,-5-7-1 0,5-1-609 15,-5-3-122-15</inkml:trace>
          <inkml:trace contextRef="#ctx0" brushRef="#br0" timeOffset="4985.0748">11899 239 1216 0,'0'0'27'0,"0"0"5"0,14-8 2 0,0 3 0 0,-1-3-34 0,-13 8 0 15,9 0 0-15,5 0 0 0,-14 0 84 0,14 8 11 16,-1 1 1-16,-4 7 1 0,1 4-52 0,-1 4-10 16,-5 1-3-16,-4 7 0 0,0 0 13 0,0 1 3 0,0-1 0 0,-4 0 0 15,-1-3-32-15,1-1-7 16,4-8-1-16,-5 1 0 0,5-1 26 0,0-8 5 16,-5 0 1-16,5-12 0 0,0 0 28 0,0 0 7 0,0 0 1 0,0 0 0 15,5-16-20-15,4 0-3 0,0 4-1 0,5-9 0 16,4-7-33-16,5 0-7 0,0 3-2 0,4-7 0 15,-4 0-10-15,9 3 0 0,-5 1 0 0,5 0 8 16,0 3-8-16,0 1 0 0,-1 4 0 0,1-4-11 16,-4 7-44-16,-6 1-9 0,1 4-1 15,-5 0-987-15</inkml:trace>
          <inkml:trace contextRef="#ctx0" brushRef="#br0" timeOffset="5360.0125">12828 239 1422 0,'0'0'31'0,"0"0"6"0,0 0 2 0,-9 12 1 0,4-4-32 0,1 4-8 16,-5 0 0-16,4 4 0 0,-4-4 53 0,5 5 9 16,-1-1 2-16,5 0 0 0,0 0-45 0,0-4-9 15,5 5-2-15,-1-5 0 0,5 0 20 0,5 4 3 16,-5-4 1-16,5 0 0 0,4-4-7 0,0 5-1 16,0-13 0-16,5 0 0 0,0 4 40 0,0 0 7 0,-5-8 1 15,9 0 1-15,-4-9-17 0,4 5-4 0,-4-4-1 0,0 0 0 16,-1-4-6-16,1 0-1 0,0-5 0 0,0 1 0 15,0 0-20-15,-1-4-5 0,-8-5-1 0,4 5 0 16,0 0-6-16,-4-5-2 0,0-3 0 0,4 8 0 16,-9-1-26-16,5 1-4 0,-10 4-2 0,1 4 0 31,-1 4-134-31,-4 12-28 0,0 0-4 0,-9 0-2 0</inkml:trace>
          <inkml:trace contextRef="#ctx0" brushRef="#br0" timeOffset="3010.4148">8958-142 921 0,'-18'-24'82'0,"9"16"-66"15,0 4-16-15,-9-4 0 0,4 0 31 0,-4 0 2 16,-1-1 1-16,1 9 0 0,-5 0 6 0,1 0 0 16,-1 0 1-16,-4 0 0 0,4 9-1 0,-4-5 0 15,4 4 0-15,0-4 0 0,-4 8-16 0,9-4-3 16,-10 4-1-16,5 8 0 0,1-4 34 0,-1 13 6 15,0 3 2-15,5 5 0 16,-5 3-1-16,0 1 0 0,5 3 0 0,0 9 0 0,0-5-22 0,4 5-5 16,0-5-1-16,5 9 0 0,0 0-21 0,9-9-4 15,0 9 0-15,0 0-8 0,5-1 10 0,-1-7-10 16,1-1 8-16,4 1-8 16,0-13-36-16,5 1-12 0,-1-5-2 0,-3-8-792 0</inkml:trace>
          <inkml:trace contextRef="#ctx0" brushRef="#br0" timeOffset="3354.0887">9077 320 1267 0,'0'0'112'0,"0"0"-89"0,-10-9-23 0,6 5 0 16,4 4 93-16,0 0 15 0,0 0 2 0,0 0 1 16,-9 0-25-16,9 0-5 0,-5 9-1 0,-4 3 0 15,0 0-56-15,4 8-11 0,1-4-2 0,-1 8-1 16,1 1-10-16,-5-1 0 0,4 8 0 0,1 1 0 15,-1 3 0-15,5 1 0 0,-9 3 0 0,9 1 0 16,-5-1 0-16,5-4-11 0,-4-3 11 0,4-5-8 16,4 1-7-16,6-5-1 0,-1 0 0 0,0-8 0 15,0-4 7-15,4-3 1 0,1-9 0 0,-5 0 0 16,0 0 8-16,0-13 0 0,5 1 0 0,4-4 0 16,5-4 0-16,-5-9 8 0,-4 1-8 0,0-4 11 0,4-1 18 15,-5-3 4-15,-3-4 1 0,3-5 0 16,-4 5-5-16,-4-1-1 0,-10 1 0 0,5 3 0 0,0 5-16 0,-4 3-3 15,-1 1-1-15,1 8 0 0,-5 4-8 16,-1 4 0-16,1 8-10 0,-9-1 10 0,0 5 0 0,0 9 15 16,0 3-2-16,-1 4 0 15,1 0-36-15,-5 8-7 0,1 9-2 0,-1 3-596 16,-4 1-119-16</inkml:trace>
          <inkml:trace contextRef="#ctx0" brushRef="#br0" timeOffset="3791.483">9486 222 1666 0,'14'-12'74'0,"-14"12"15"0,9 0-71 0,5-4-18 0,-5 4 0 0,5 4 0 15,-1 4 82-15,1 5 13 0,-1-1 2 0,1 8 1 16,4 0-77-16,-4 4-21 0,-5 5 8 0,0-1-8 15,0 0 0-15,-4 1 0 0,-1-1-9 0,-4 0 9 16,0-7 0-16,5 3 0 0,0-8 0 0,-5 4 0 16,4-8 0-16,-4 1 0 0,0-5-12 0,0-8 3 15,0 8 9-15,0-8 0 0,0 0 8 0,0 0-8 16,0 0 14-16,0 0-2 0,0 0 0 0,0 0 0 16,9-8 36-16,-4 0 6 0,4-5 2 0,-5 1 0 15,6 4-35-15,-1-4-6 0,0-4-2 0,4-4 0 0,-4-5 8 16,5 5 2-16,9 0 0 0,0-4 0 0,-5-5-5 0,9 1-1 15,1 0 0-15,3-1 0 0,-3 5-4 0,-1 0-1 16,0 4 0-16,1 3 0 0,-6 5-12 0,-3 0 0 16,-6 8 0-16,-13 4 0 0,0 0 0 0,0 0 0 15,14 8 0-15,-5 8 0 0,-4 5 0 0,-5-1 0 16,-5 8 0-16,1-4 0 0,-6 5 0 0,1-1 0 16,5 8 0-16,-10 1 0 0,0-5 0 0,5 1 0 15,0 3 0-15,0 0 0 16,5-3-49-16,-6-5-13 0,6-4-2 0,4 1-634 15,0-9-126-15</inkml:trace>
        </inkml:traceGroup>
        <inkml:traceGroup>
          <inkml:annotationXML>
            <emma:emma xmlns:emma="http://www.w3.org/2003/04/emma" version="1.0">
              <emma:interpretation id="{D5BC33BF-9652-48E5-AA93-F274222678EA}" emma:medium="tactile" emma:mode="ink">
                <msink:context xmlns:msink="http://schemas.microsoft.com/ink/2010/main" type="inkWord" rotatedBoundingBox="16808,246 18178,227 18197,1614 16828,1633"/>
              </emma:interpretation>
            </emma:emma>
          </inkml:annotationXML>
          <inkml:trace contextRef="#ctx0" brushRef="#br0" timeOffset="5656.7945">14012-81 1267 0,'13'-4'28'0,"-3"-8"5"0,-6 4 2 0,-4 8 1 0,0 0-36 0,0 0 0 15,5-13 0-15,-5 13 0 0,0 0 109 0,0 0 15 16,-5-4 4-16,-4 8 0 0,0 5-52 0,0-5-9 15,-5 4-3-15,1 4 0 0,-1 4-1 0,0 0-1 16,5 4 0-16,0 5 0 0,-5-5-23 0,5 4-5 16,0 1-1-16,5-1 0 0,-1-4-11 0,5 4-2 15,0-3-1-15,5-1 0 0,4-4-6 0,4 0-1 0,1-4 0 16,4 5 0-16,0-9-12 0,1 4-12 0,3-8 3 0,6 4 0 31,-1-4-148-31,-4 0-30 0,27-8-5 0,-14 0-2 0</inkml:trace>
          <inkml:trace contextRef="#ctx0" brushRef="#br0" timeOffset="5844.2527">14490-279 1962 0,'14'-21'43'0,"-1"13"9"0,1-4 1 0,9 4 3 15,4-4-45-15,0 0-11 0,1 0 0 0,3-1 0 16,6 1 22-16,-1 0 2 0,1 0 1 0,4 4 0 15,0 0-17-15,0 0-8 0,0-4 8 0,0 4-8 0,0-1 0 16,0 5 0-16,-5-4 0 0,0 0 0 0,1 4-15 0,-5 4-8 16,-5 0-1-16,0-4-870 15</inkml:trace>
          <inkml:trace contextRef="#ctx0" brushRef="#br0" timeOffset="6076.151">15004-943 1728 0,'0'0'38'0,"9"-4"8"0,5 0 2 0,0 0 0 0,-1 0-39 0,1 8-9 15,0 4 0-15,-1 0 0 0,1 4 104 0,0 8 20 16,-5 1 3-16,4 3 1 0,-3 8-52 0,-1 17-9 16,0-1-3-16,-5 9 0 0,-4 0-13 0,-4-1-3 15,-1-3-1-15,-4 8 0 0,5-1-24 0,-6 1-5 16,1-8-1-16,0 7 0 0,0-3 2 0,0 0 0 15,-5 3 0-15,5-19 0 16,5 3-54-16,-5 1-10 0,0-1-3 0,-5 1 0 16,5 3-163-16,0-7-33 0,-10 56-6 0,6-32-2 0</inkml:trace>
        </inkml:traceGroup>
        <inkml:traceGroup>
          <inkml:annotationXML>
            <emma:emma xmlns:emma="http://www.w3.org/2003/04/emma" version="1.0">
              <emma:interpretation id="{1607721E-AF32-4553-A70C-10A78C1C2A34}" emma:medium="tactile" emma:mode="ink">
                <msink:context xmlns:msink="http://schemas.microsoft.com/ink/2010/main" type="inkWord" rotatedBoundingBox="21115,1121 21814,1111 21824,1812 21125,182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622.6632">18724 146 874 0,'0'0'39'0,"0"0"8"0,14-5-38 0,-5-3-9 0,-5 4 0 0,5 0 0 15,-9 4 60-15,5-4 9 0,-5-4 3 0,5 4 0 16,-1-4-39-16,-4 8-7 0,0-8-2 0,5 4 0 16,-5-4 13-16,0 8 3 0,0-8 0 0,0 0 0 15,0-5-23-15,0 5-4 0,-5-4-1 0,1 4 0 16,-1-4 0-16,0 4 0 0,-4 0 0 0,5 0 0 15,-5 0 16-15,-5 0 4 0,0-1 0 0,5 5 0 16,-4-4-18-16,-6 4-3 0,6-4-1 0,-1 0 0 16,-4 8 20-16,4-4 4 0,-4 4 1 0,4 4 0 15,-4 4-35-15,-5-4 0 0,5 0 0 0,4 4 0 16,1 0 15-16,-5 5-4 0,-1-1-1 0,1 4 0 16,-9 0-10-16,4 4-14 0,0 5 3 0,-9 3 1 15,1 4 10-15,3 1 0 0,10 3 0 0,0 1 0 0,4-1 12 16,5 0 5-16,-5 1 1 0,10 3 0 0,4-7-29 15,9-1-5-15,-4 0-2 0,8 1 0 0,-4-5 33 16,5-4 6-16,0 1 2 0,-1-9 0 16,1 0-14-16,0-8-9 0,-1-4 12 0,1-4-12 0,-5 0 16 0,5-4-3 15,-1-8-1-15,6 0 0 0,-6-4 24 0,1-1 5 16,4-7 1-16,-4-4 0 0,4-5-14 0,-4-3-4 16,4 0 0-16,0-5 0 0,0 1 13 0,0-1 3 15,5 1 0-15,0-1 0 0,0 9-32 0,0 4-8 16,-5-1 0-16,4 9 0 0,1 8 0 0,-5 4 0 15,-4 0 0-15,4 12 0 0,-4 0 11 0,-5 8 1 16,5 4 0-16,-5 8 0 0,0 1-12 0,0-1 0 16,0 4 0-16,0 5 0 0,0-1 0 0,0 4 0 15,1 5 0-15,-6-1 0 16,1-7-117-16,-1-1-19 0,5 5-4 0,5-1-1 0</inkml:trace>
        </inkml:traceGroup>
        <inkml:traceGroup>
          <inkml:annotationXML>
            <emma:emma xmlns:emma="http://www.w3.org/2003/04/emma" version="1.0">
              <emma:interpretation id="{43AA5418-9100-47DA-95B6-ED9A5C6E504F}" emma:medium="tactile" emma:mode="ink">
                <msink:context xmlns:msink="http://schemas.microsoft.com/ink/2010/main" type="inkWord" rotatedBoundingBox="23965,455 29072,383 29096,2038 23988,211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103.3915">21824 239 1382 0,'0'0'123'15,"0"0"-99"-15,5-8-24 0,-5 8 0 16,0 0 82-16,0 0 11 0,5 8 3 0,-5 4 0 0,0 4-18 15,-5 0-3-15,0 0-1 0,1 9 0 0,-5 3-20 0,4 4-4 16,-4-3-1-16,5 7 0 0,4-8-29 0,0 5-7 16,0-1-1-16,4 5 0 15,1-9-64-15,-1 0-12 0,5-3-4 0,0-5-547 16,1 0-109-16</inkml:trace>
          <inkml:trace contextRef="#ctx0" brushRef="#br0" timeOffset="9259.605">22098-198 1839 0,'0'-21'81'0,"4"13"18"0,-4 8-79 0,0 0-20 16,5-4 0-16,-1 4-541 0,5 0-112 0</inkml:trace>
          <inkml:trace contextRef="#ctx0" brushRef="#br0" timeOffset="8893.9798">21055 396 1184 0,'0'0'52'0,"0"0"12"0,0 0-52 0,0 0-12 0,0 0 0 0,0 0 0 15,9 0 72-15,5-4 12 0,-1 4 3 0,-3-4 0 0,3 0-29 0,5-4-6 16,-4 0 0-16,4 0-1 0,5-4-31 0,0 0-5 16,0-4-2-16,-1 3 0 0,1-3 24 0,0-4 5 15,0 0 1-15,-1-5 0 0,1 1-18 0,-5 0-3 16,5-4-1-16,-5-1 0 0,1-3-11 0,-1 0-2 16,-5-5-8-16,6 1 12 0,-6-1-12 0,1-3 0 15,0-5 0-15,-1-3 0 0,-4-1 0 0,5 1-8 16,0-1 8-16,-5-8-13 0,-5 9 13 0,10-5 8 15,-9 5 0-15,4 7-8 0,-5 5 0 0,1 11 0 16,8 5-12-16,-8 0 3 0,-10 4 9 0,-8 4 0 16,4-1 0-16,0 5 0 0,-5 0 0 0,-4 8 0 15,0-4 0-15,-5 4 0 0,0 4 0 0,5-4-8 16,-10 8 8-16,10-4 0 0,-5 5 0 0,5-1 0 0,0 0 0 0,4 4 0 16,1-4 0-16,-1 0 0 0,5 4 0 0,-5 0 0 15,5 0 0-15,5 1-8 0,-5-1 8 16,4 4 0-16,5 0 0 0,-5 4 0 0,5 9 12 15,-4-1-4-15,-1 4 44 0,5 17 8 0,-4 8 3 0,-1 7 0 16,5 1-42-16,-9 8-8 0,5-8-1 0,-6 8-1 16,1-9-11-16,-4 1-16 0,4-4 4 0,-5 4 1 15,5-5 38-15,-5-3 7 0,5-5 2 0,5 1 0 16,4-4-7-16,4-1-1 0,5-3 0 0,5-5 0 16,0-7-51-1,-1-1-10-15,1-4-3 0,-1-3-659 16,6-9-132-16</inkml:trace>
          <inkml:trace contextRef="#ctx0" brushRef="#br0" timeOffset="10087.5373">22576 117 1497 0,'0'0'66'0,"0"0"14"15,9 8-64-15,-5 4-16 0,-4 5 0 0,0 7 0 0,0 0 55 0,-4 9 7 16,-1-1 2-16,-4 8 0 0,0 1 6 0,4 3 2 16,-4-3 0-16,0 3 0 0,0 1-48 0,0-5-8 15,9-3-3-15,5-5 0 0,-5 1-3 0,0-13-1 16,0-4 0-16,4-4 0 0,-4-4 20 0,0-8 4 16,0 0 1-16,0 0 0 0,5-12 22 0,4 0 4 15,-9-8 0-15,4-5 1 0,5-3-21 0,-4 0-4 16,0-9 0-16,8-3-1 0,1-1-3 0,4 1 0 15,9-5 0-15,1 5 0 0,4 4-32 0,-1-1 0 16,6 9 0-16,4 3 0 0,-5 5 0 0,5 4 0 16,0 4 0-16,0 4-9 0,-9 8 9 0,0 4-10 15,-9 4 10-15,0 4-10 0,-1 4 10 0,1 5 0 0,-5 7-9 16,-4-4 9-16,-5 4 0 0,5 1 16 0,8-1-2 16,1 0-1-16,0-3-23 0,4-1-5 15,-4 4-1-15,4-3 0 0,1-5 8 0,4 0 8 0,-1-8-13 0,6 0 5 16,4-4 24-16,4 1 6 0,5-9 1 0,5 0 0 31,-5-4-40-31,0-1-8 0,-9-3-2 0,0 0 0 0,-4 0 43 0,-6 0 9 0,6-8 2 0,-5 0 0 16,-5 0-27-16,-4-5 0 0,0 1 0 0,-1-4 0 15,1 4 0-15,-5-5 0 0,1-3 0 0,-1 0 0 16,0-1 0-16,0 5 0 0,-9-4 0 0,5 3 0 16,-5 1-46-1,-4 4-14-15,-1 0-4 0,1 3 0 0,-5 5 51 0,0 4 13 0,0 0 0 0,-5 0 0 16,1 4-12-16,-1 4 4 0,-4 0 0 0,0 4 0 15,-5 0 8-15,5 4 0 0,-5 0 0 0,-4 4 0 16,5 1 0-16,-1-1 0 0,-4 4 0 0,-1 0 0 0,6 4 0 0,-5 1 9 16,-1 3-9-16,1 0 0 0,0 0 10 0,0 1-10 15,0 3 8-15,-1 4-8 0,1-3 0 0,4-1 0 16,-4 0-9-16,9-3 9 0,0-1 0 0,4 0-8 16,-4 0 8-16,5-3 0 0,-1-5 0 0,10 0 0 15,4-4-8-15,5 0 8 0,-1-8 0 0,5 5 0 16,1-9 0-16,8 0 0 0,0 0 0 0,5-5 0 15,0-3 0-15,4 0 0 0,-4-8 0 0,5 0 0 16,-1 0 11-16,5 0-11 0,0-5 0 0,0 1 0 16,9 0 0-16,-4-4 0 0,-14-9 13 0,4 5-4 15,5-5-1-15,0 5 0 0,-5 0 1 0,1 4 0 16,-5 3 0-16,-5 1 0 0,0 4-18 0,-4 8-4 0,-9 0-1 16,-1 4 0-16,1 4 62 0,-5 4 13 15,-4 4 3-15,-5 4 0 16,0 4-78-16,-5 8-15 0,1-3-3 0,-1 3-1 0,-9 4 25 0,10 1 8 0,-5-5 0 15,4 4 0-15,-4 0-10 0,9 1 10 0,0-1-8 16,0 0 8 0,9-3-76-16,-4-5-11 0,-5 0-1 0,13 0-1 15,15-7-103-15,-1 3-20 0</inkml:trace>
          <inkml:trace contextRef="#ctx0" brushRef="#br0" timeOffset="10681.1482">25235 405 1382 0,'18'-17'123'0,"-9"9"-99"0,-9 0-24 0,9 0 0 0,-4-4 82 0,4 0 11 16,-5 0 3-16,-4 0 0 0,0-1-77 0,0 5-19 16,0 0 0-16,0 0 0 0,-4-4 0 0,-1 4 0 15,-4 4 0-15,0-4 0 0,0 0 64 0,0 4 10 16,0-5 2-16,-5 5 0 0,-4 4-20 0,9 0-3 15,9 0-1-15,-14 4 0 0,-9 5-10 0,-4 3-2 16,0 0-1-16,-1 8 0 0,-4 0-19 0,5 1-4 16,0 7-1-16,-1 4 0 0,1 1-7 0,4 3 0 15,1-4-8-15,3 1 12 0,6-1-12 0,-1 1 0 16,5-9 8-16,0-4-8 0,9-4 0 0,0-4 0 16,0-3 0-16,0-9 0 0,0 0 0 0,9 4 0 15,5-4 0-15,-1-4 0 0,5-5 33 0,5-3 1 0,5-4 0 0,-1 0 0 16,9 0-3-16,-4-5-1 0,0 1 0 15,4-8 0-15,5 0-30 0,5-5 0 0,-1 1 0 16,-4 3 0-16,0 1 0 0,-9 0 0 0,-4 4 0 0,3 3 0 16,-3 5 0-16,-10 4 0 0,-4 4 0 0,-5 4 0 15,-9 4 0-15,0 0 0 0,0 16 0 0,-5 4 0 16,1 5 0-16,-10 3 0 0,5 4 0 0,-9-3 0 16,-1 3 0-16,15 0 0 0,-10-3 0 0,10-1 0 15,8-4 0-15,-4-3-12 0,5-1 1 0,4 0 0 16,-5-8 11-16,19 0 0 0,-9-4 0 0,9 0 0 15,-5-3 0-15,9-10 0 0,0-3 0 0,5 0 8 16,-4-4-8-16,4 0 0 0,-1-4 0 0,1 4 8 16,-9-5-8-16,18 1 12 0,-5-8-4 0,1 0 0 0,4-1 4 0,-5 5 2 15,-4 0 0-15,5 4 0 0,-6 4 2 0,1 4 0 16,-13 3 0-16,8 1 0 0,-14 8-16 0,1 5 8 16,0 11-8-16,-5 0 0 0,-9 0 12 0,14 5-4 15,-5 7-8-15,-5 0 12 0,1 1-12 16,-5 3 0-16,4 1 0 0,1 3 0 15,-5-4-64-15,-5 1-15 0,5-1-3 0,-4 1-1078 16</inkml:trace>
        </inkml:traceGroup>
      </inkml:traceGroup>
      <inkml:traceGroup>
        <inkml:annotationXML>
          <emma:emma xmlns:emma="http://www.w3.org/2003/04/emma" version="1.0">
            <emma:interpretation id="{62800A65-FD1F-482A-A23B-4477EBD610F3}" emma:medium="tactile" emma:mode="ink">
              <msink:context xmlns:msink="http://schemas.microsoft.com/ink/2010/main" type="line" rotatedBoundingBox="3019,3256 30681,2420 30745,4549 3083,5386"/>
            </emma:interpretation>
          </emma:emma>
        </inkml:annotationXML>
        <inkml:traceGroup>
          <inkml:annotationXML>
            <emma:emma xmlns:emma="http://www.w3.org/2003/04/emma" version="1.0">
              <emma:interpretation id="{64BA333E-AEB6-4D8E-8201-48564B4EA557}" emma:medium="tactile" emma:mode="ink">
                <msink:context xmlns:msink="http://schemas.microsoft.com/ink/2010/main" type="inkWord" rotatedBoundingBox="3038,3880 5571,3804 5614,5208 3080,528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243.2982">1341 3156 1152 0,'5'-8'102'0,"9"-4"-82"15,-1-8-20-15,-4 4 0 0,0-4 52 0,5-1 5 16,-5 5 2-16,0-4 0 0,9-4-41 0,-4 3-8 0,0 5-2 0,4-4 0 16,-4 4-19-16,-1 4-4 0,-8 4-1 0,-5-5 0 31,4 5-13-31,-4 8-3 0,-9 0-1 0,-4 0 0 0,-6 4 59 0,1 0 12 0,5 5 2 0,-1 3 1 16,-4 0 19-16,-5 0 3 0,0 0 1 0,-4 4 0 15,-5 9-25-15,5-5-5 0,-5 0-1 0,0 4 0 16,0 9-13-16,5-1-2 0,-5 4-1 0,0 1 0 15,0 3-17-15,0 1 10 0,9 7-10 0,-4-7 8 16,9-1 0-16,0-3 0 0,4-5 0 0,5-4 0 16,4-3 0-16,5-9-8 0,0 0 12 0,5-8-4 15,-5-8 8-15,0 0 0 0,14 0 1 0,4-4 0 16,5-8 11-16,-1-4 1 0,1-4 1 0,0-5 0 0,9 1-14 16,-5-8-2-16,0-1-1 0,-4 1 0 0,5 4-13 0,-1-5 8 15,-4-3-8-15,-5 3 0 0,5 9 9 0,-10 4-9 16,1 0 8-16,-5 8-8 0,-9 12 15 0,0 0-3 15,0 8 0-15,-5 8 0 0,-8 4 15 0,-5 12 2 16,-1 5 1-16,1 11 0 0,0 1-12 0,-5 12-2 16,-4-5-1-16,4 5 0 0,0 0-15 0,1 3 0 15,3-3 0-15,-3 4 0 16,3-12-48-16,1-1-13 0,4-3-3 0,1-5 0 16,-1-7-113-16,5-1-23 0</inkml:trace>
          <inkml:trace contextRef="#ctx0" brushRef="#br0" timeOffset="12540.097">1546 3367 1609 0,'0'0'35'0,"0"16"7"0,0-16 2 0,0 20 2 0,0-3-37 0,9 3-9 0,-4 0 0 0,-1 0 0 15,1-4 25-15,4 1 3 0,9-1 1 0,0-4 0 16,1 0-13-16,-1 0-4 0,0-4 0 0,5-4 0 16,0 4 29-16,-5 1 6 0,0-9 1 0,5 0 0 15,-5 0-19-15,-4 0-3 0,-5 0-1 0,0 0 0 16,5-4 11-16,-5-5 1 0,-5 5 1 0,5-4 0 16,-4 0 14-16,-1-4 4 0,6 0 0 0,-10-8 0 15,0 3-21-15,4-7-4 0,5 0-1 0,0-4 0 0,0-1-30 0,1 1 0 16,-1 4-8-16,0-5 8 15,4 1-183-15,6 0-29 0</inkml:trace>
          <inkml:trace contextRef="#ctx0" brushRef="#br0" timeOffset="12977.5048">2666 3286 1267 0,'0'0'112'0,"0"0"-89"0,-4 0-23 0,4 0 0 16,0 0 110-16,-5-4 18 0,-4-4 3 0,4 0 1 16,5 8-20-16,-9-8-4 0,5 4-1 0,-5 0 0 15,0 0-71-15,4 4-13 0,5 0-3 0,-14 4-1 16,1 0-19-16,-1 0 0 0,0 0 0 0,5 4 0 15,-4 0 0-15,-6 8-9 0,6-4 9 0,-5 4-8 16,-1 5 8-16,6-1 0 0,-6 0 0 0,6 0 0 16,-1 5 0-16,5-1 0 0,0-4 0 0,0 0 0 15,0 1 0-15,4-1 0 0,1-4 0 0,-1-4 0 16,5 4 0-16,0-16-8 0,0 0 8 0,0 0 0 16,0 0 0-16,0 0 0 0,18-4 0 0,0-8 0 15,-4 0 0-15,4-4 0 0,-4-4 0 0,9-5 0 16,0-7 26-16,-5 4 1 0,-5-1 0 0,6 1 0 15,3 4 6-15,-8 3 2 0,0 5 0 0,-5 8 0 0,0 0-6 16,-9 8-1-16,0 0 0 0,0 8 0 0,0 8-20 0,-5 9-8 16,5-1 0-16,-4 4 9 15,4 9-38-15,-5-5-8 0,1 4-2 0,4-3-681 16,4-1-136-16</inkml:trace>
          <inkml:trace contextRef="#ctx0" brushRef="#br0" timeOffset="11821.5067">299 3104 1353 0,'0'0'29'0,"0"0"7"0,0 0 0 0,13 4 4 0,-4 0-32 0,5 0-8 16,0 4 0-16,-5-8 0 16,0 4 58-16,5 0 10 0,4 0 3 0,-4-4 0 0,4 4-42 0,0-8-8 0,0 0-1 0,5-4-1 15,0-4 10-15,-1 4 3 0,-3-4 0 0,-1-4 0 16,0-1-32-16,0 1 0 0,1 0 0 0,-6 0 0 16,-4-4 0-16,5 3 0 15,-10-3 0-15,6 0 0 0,-10 4-16 16,0 0-8-16,0-1-3 0,-5 1 0 0,0 0 27 0,-4-4 0 0,0-1 0 0,5 5 0 15,-5-4-8-15,0 0 8 0,-5 0-8 0,0-1 8 16,1 9 0-16,3 0 0 0,-8 4 0 0,9 4 0 16,-5 4 0-16,1 4 0 0,-5 4 0 0,-5 4 0 15,5 8 0-15,-5 5 0 0,5 3 0 0,-5 8 0 16,-9 5 0-16,9 8 0 0,-4 3 0 0,-5 5 0 16,5 3 0-16,4 1 19 0,0 4-3 0,5 0-1 15,-5-5 13-15,10 1 4 0,3-8 0 0,1-1 0 0,9-7-7 0,0-5-1 16,5-3 0-16,4-5 0 0,5-8-24 0,4-3 8 15,0-5-8-15,5-4 0 16,0 0-116-16,4-8-28 0</inkml:trace>
        </inkml:traceGroup>
        <inkml:traceGroup>
          <inkml:annotationXML>
            <emma:emma xmlns:emma="http://www.w3.org/2003/04/emma" version="1.0">
              <emma:interpretation id="{A3E9F3C7-496C-405B-8A9B-F691A6F6E751}" emma:medium="tactile" emma:mode="ink">
                <msink:context xmlns:msink="http://schemas.microsoft.com/ink/2010/main" type="inkWord" rotatedBoundingBox="6099,3345 9179,3251 9225,4782 6145,487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658.6354">5666 3104 1152 0,'0'0'51'0,"0"0"10"0,0 0-49 0,0 0-12 0,0 0 0 0,0 0 0 15,19 8 248-15,-1 4 48 0,-4 8 8 0,-1 1 3 16,-4-5-239-16,0 4-48 0,1 0-10 0,-10 5-2 31,4 3-32-31,-4-4-6 0,0 4-2 0,0-3 0 16,-9-5-7-16,4 0-1 0,1-4-1 0,-5 1 0 0,4-9 33 0,1 0 8 0,-1 0 0 0,5-8 0 16,0 0 24-16,0 0 8 0,-4-4 0 0,-1-4 1 15,0-4 25-15,1-1 5 0,4 1 1 0,4-4 0 16,1-4-20-16,9-4-3 0,-5-1-1 0,4 1 0 15,1-4-28-15,9-1-12 0,0-3 8 0,-5 4-8 16,9-1 0-16,0 5 0 0,-4 4 8 0,5 0-8 16,-1 3 0-16,-4 1 0 0,-5 4 0 0,5 8 8 15,-5 4-8-15,0 4 0 0,-4 0 0 0,4 8 0 0,-4 0 0 0,-1 5 8 16,1 7-8-16,4-4 0 0,-9 0 14 0,5 5-2 16,4-1-1-16,-4 0 0 0,-1-4-11 0,1 1 10 15,0 3-10-15,-5-4 10 0,-5 0-10 0,1 1-14 16,4-5 3-16,-4 8 1 15,4-4-160-15,-5 1-32 0,1 3-6 0</inkml:trace>
          <inkml:trace contextRef="#ctx0" brushRef="#br0" timeOffset="13211.815">3199 3011 1868 0,'0'0'41'0,"0"0"9"0,0 0 2 0,18 0 0 0,0 0-42 0,5 0-10 0,4-4 0 0,5 0 0 16,9 0 37-16,5 0 6 0,-1 0 1 0,5-9 0 31,5 1-56-31,0-4-12 0,-5 0-1 0,0 4-1 16,-9 0-51-16,0-5-11 0,-9 5-1 0,-5 0-430 0,0 0-85 0</inkml:trace>
          <inkml:trace contextRef="#ctx0" brushRef="#br0" timeOffset="13493.0021">3782 2214 1566 0,'4'-17'34'0,"1"5"7"0,-5-4 2 0,4 4 1 0,5 0-35 0,-9 4-9 16,0 8 0-16,0 0 0 0,0 0 34 0,0 0 5 16,0 8 1-16,0 12 0 0,-9 0-7 0,5 0-1 15,-1 9 0-15,-4 3 0 0,5 5 3 0,-6 3 0 16,1 5 0-16,0 7 0 0,0 5 13 0,0 12 2 15,-5-5 1-15,5 5 0 0,0 0 8 0,-5 0 1 16,1 0 1-16,-1-1 0 0,0-3-13 0,-8 0-2 16,4-4-1-16,4 3 0 0,0-7-33 0,1 0-12 0,-6-5 9 15,10-3-9-15,0-1 0 0,0-11-14 0,4-5 2 0,-4 1-731 32,5-5-145-32</inkml:trace>
          <inkml:trace contextRef="#ctx0" brushRef="#br0" timeOffset="13696.086">4032 3302 1497 0,'0'0'133'16,"0"0"-106"-16,0 0-27 0,0 0 0 15,0 0 94-15,9 16 14 0,5 5 2 0,-10-5 1 16,-4 8-44-16,5 0-9 0,-1 1-2 0,1 7 0 15,0-4-36-15,-5 5-7 0,0-9-1 0,0 4-1 16,0-3-82-16,0-1-16 0,-5 0-3 0</inkml:trace>
          <inkml:trace contextRef="#ctx0" brushRef="#br0" timeOffset="13846.326">4314 2736 633 0,'0'0'56'0,"0"0"-44"0,0 0-12 0,-9 0 0 0,5 4 260 0,-5 0 49 16,-5 4 11-16,5 4 1 15,0 8-307-15,0 0-62 0,-19 29-12 16,15-17-673-16</inkml:trace>
          <inkml:trace contextRef="#ctx0" brushRef="#br0" timeOffset="14236.8566">4792 3152 1472 0,'0'0'65'0,"0"0"14"0,9 9-63 0,5 3-16 16,-5 0 0-16,-4 4 0 0,-1 4 8 0,1 5-8 0,-5 3 11 0,0-4-11 15,0 0 34-15,0 1 0 0,0-1 0 0,-5 4 0 16,5 1 12-16,5-1 2 0,-1 0 1 0,-4 1 0 16,5-5-35-16,0 0-14 0,4-4 11 0,4-3-11 15,-4-1 20-15,5-4-3 0,-5-8 0 0,5 0 0 16,-5-4 18-16,9 0 3 0,-4-8 1 0,9 0 0 16,-5-4 5-16,0 0 0 0,0-9 1 0,5 1 0 15,-5-4 3-15,0-5 0 0,1 1 0 0,-6 0 0 16,1-5-8-16,-5 5 0 0,-4-4-1 0,-1-5 0 15,-4 1-22-15,-4-1-4 0,-1 5-1 0,-4 0 0 16,0-1-3-16,-5 5-1 0,0 4 0 0,1 8 0 0,-5 3-8 16,-1 1 0-16,1 4 0 0,0 8 0 0,-5 0 0 0,0 4-11 15,5 4 3-15,-5 0 0 16,1 0-106-16,8 5-21 0,-4-5-4 0,4 8-526 16,1 4-106-16</inkml:trace>
        </inkml:traceGroup>
        <inkml:traceGroup>
          <inkml:annotationXML>
            <emma:emma xmlns:emma="http://www.w3.org/2003/04/emma" version="1.0">
              <emma:interpretation id="{0463BD2B-9263-4DB8-8749-B9CE8078A23A}" emma:medium="tactile" emma:mode="ink">
                <msink:context xmlns:msink="http://schemas.microsoft.com/ink/2010/main" type="inkWord" rotatedBoundingBox="10067,4649 10098,4648 10099,4680 10068,468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033.5422">7173 3464 2516 0,'0'0'56'0,"0"0"11"0,-4-4 2 0,4 4 1 15,0 0-56-15,0 0-14 0,0 0 0 0,-14 8 0 16,10 4-157-16,-5 0-35 0</inkml:trace>
        </inkml:traceGroup>
        <inkml:traceGroup>
          <inkml:annotationXML>
            <emma:emma xmlns:emma="http://www.w3.org/2003/04/emma" version="1.0">
              <emma:interpretation id="{90D7A392-AC61-4ACE-933E-A54F6A56ABD6}" emma:medium="tactile" emma:mode="ink">
                <msink:context xmlns:msink="http://schemas.microsoft.com/ink/2010/main" type="inkWord" rotatedBoundingBox="11779,3456 14208,3382 14258,5048 11829,512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608.3978">10734 2736 1839 0,'9'-4'40'0,"0"-5"9"0,9-3 2 0,0-4 1 0,10 4-42 0,-1 0-10 0,5-4 0 0,4 4 0 16,1-1 17-16,4 5 2 0,0 0 0 0,0 0 0 15,0 4-158-15,0 0-31 0,36-4-6 16,-13 0-2-16</inkml:trace>
          <inkml:trace contextRef="#ctx0" brushRef="#br0" timeOffset="19358.4691">10128 3351 1508 0,'0'0'33'0,"5"-16"7"0,-5-1 2 0,0 1 0 16,-5 4-34-16,5 0-8 0,-4 0 0 0,-1 4 0 0,5 0 75 0,0 8 13 15,0 0 2-15,0 0 1 0,0 0-61 0,-4 4-12 16,4 4-2-16,0 12-1 15,0 0-15-15,4 4 0 0,-4 5 0 0,5 3 0 0,-1 1 0 0,1-1 0 16,-1-4 11-16,5 1-11 0,-4-5 14 0,4 0-4 16,-4-8-1-16,4 1 0 0,-5-5-9 0,5-8 10 15,-9-4-10-15,10 4 10 0,-1-4 6 0,0-4 2 16,4 0 0-16,1-4 0 0,0-9 11 0,4 1 3 16,0-4 0-16,5 0 0 0,0-9 0 0,-1 1 0 15,10-8 0-15,-9 7 0 0,0 1-19 0,-5 8-3 16,9-5-1-16,-4 13 0 0,0 0-9 0,0 8 0 15,-5 4 0-15,0 8 0 0,-4 4 0 0,-1 9 0 16,-3 3 0-16,-1 8 0 0,-5-3 0 0,1-1 0 16,-5 4 0-16,0 1 0 0,0-9 0 0,0-4 0 15,0 0 0-15,0 1 0 0,4-9 0 0,1-4 0 0,4-4 0 0,5 0 0 16,4-4 0-16,0-8 0 0,5 0 0 16,0-4 0-16,4-9 0 0,-4 1 10 0,4-8-10 0,0 0 10 15,-4-5-10-15,0 1 0 0,4-5 9 0,-4-3-9 16,-5 3 8-16,5-7-8 0,-9-1 10 0,4 1-10 15,-5-5 8-15,1-3-8 0,-5-5 0 0,0-8 0 16,5-3 0-16,0-1 0 0,-5 0 0 0,4 0 0 16,-4 0 0-16,1 9-8 0,-6 3 8 0,1 4-10 15,-5 1-4-15,0 7-1 0,4 5 0 0,-4 7 0 16,9 1-3-16,-9 12-1 0,0 0 0 0,0 11 0 16,5 1 19-16,-5 8 0 0,0 0 0 0,0 0 0 15,4 17 0-15,6 7 0 0,-1 8 0 0,-5 9 0 0,1 3 0 16,4 9 0-16,-5 3 0 0,5 17 0 0,-4 0 0 0,4 4 0 15,0 0 0-15,-4 8 0 0,-5-8 0 0,0-4 0 16,0-1 0-16,0 5 0 0,4-12 11 0,-8-4 5 16,4-5 2-16,0-7 0 0,4-8-32 0,1-9-6 15,-5 0-2-15,0-3-958 16</inkml:trace>
          <inkml:trace contextRef="#ctx0" brushRef="#br0" timeOffset="18593.0135">8922 2970 403 0,'-9'-12'36'0,"0"-4"-36"15,-1 0 0-15,1 4 0 0,5-5 126 0,-5 5 18 16,9-4 4-16,0 0 1 0,0 0-62 0,9 4-13 15,0-1-2-15,14-3-1 0,4 0-27 0,5-4-4 16,0 0-2-16,9 3 0 0,9-3 6 0,4 4 0 16,1 4 1-16,4 0 0 0,-9 4-4 0,-4 4-1 15,-5 0 0-15,-9 8 0 0,-5 0-20 0,-4 0-5 0,0 4-1 0,-5 8 0 16,-9 4-14-16,0 5 0 0,-14-1 8 0,-4 12-8 16,-9 1 0-16,-9 3 0 0,-5-3 0 0,-9 3-10 15,4 0 10-15,-8-3 0 0,4-1 0 0,-5-3 0 16,5-5 0-16,5 0 11 0,9-3-3 0,-1-5 0 15,10-8-8-15,5-4 8 0,8 0-8 0,5-8 8 16,0 0-8-16,0 0 0 0,0 8 0 0,5 0 0 16,4-8-12-16,13 4 1 0,6-4 1 0,4 4 0 15,4-4 10-15,0 5 0 0,5 3 0 0,0 0 0 16,-9 8 33-16,0 0 9 0,0 4 2 0,-5 1 0 16,1-1-21-16,-6-4-4 0,-3 4-1 0,-6 4 0 0,-4 1 6 0,1-1 0 15,-1-4 1-15,-5 5 0 0,-4 3 0 0,-4-4 0 16,-5 0 0-16,-1 5 0 0,-3-5-10 0,-5 4-3 15,-1-7 0-15,1-1 0 0,4 0-12 0,-4 0 0 16,0-3 0-16,0 3-10 16,0 4-54-16,-5-4-10 0,-4 1-2 0,4-1-1 0</inkml:trace>
          <inkml:trace contextRef="#ctx0" brushRef="#br0" timeOffset="18108.7566">8999 2930 1036 0,'5'-8'92'0,"-1"0"-73"0,1 0-19 0,-1-5 0 15,-4 5 70-15,9 0 10 0,-4 0 3 0,-5 8 0 16,0-12-31-16,5 8-7 0,4-4-1 0,-9 8 0 16,0 0-22-16,9-4-5 0,0 4-1 0,-9 0 0 15,0 0 5-15,4 8 1 0,-4 0 0 0,5 8 0 16,0 8 16-16,-1 5 3 0,1 3 1 0,-1 13 0 15,1 7 14-15,-5 1 4 0,-9 4 0 0,0 11 0 16,-1 1-23-16,1 0-4 0,0 0-1 0,-4 0 0 16,-1-5-20-16,5-3-4 0,-5-4 0 0,5-5-8 15,0-7-12-15,-5-9-10 0,10 5-2 0,-5-9-902 16</inkml:trace>
          <inkml:trace contextRef="#ctx0" brushRef="#br0" timeOffset="20233.2543">9222 3853 748 0,'0'0'67'0,"0"0"-54"16,0 0-13-16,0 0 0 0,0 0 133 0,0 0 24 15,0 0 5-15,0 0 1 0,0 0-70 0,0 0-13 16,-9 4-4-16,0-4 0 0,0 0-12 0,4 4-4 15,-4 0 0-15,0 0 0 0,5 0-48 0,-5 4-12 16,-5-4 0-16,5 4 0 0,0-4 0 0,4 0 0 16,5-4 0-16,-9 8 0 0,0 0 0 0,-9-4-12 15,-5-4 3-15,5 4-527 0,-1 0-104 16</inkml:trace>
        </inkml:traceGroup>
        <inkml:traceGroup>
          <inkml:annotationXML>
            <emma:emma xmlns:emma="http://www.w3.org/2003/04/emma" version="1.0">
              <emma:interpretation id="{BA0EEDBA-1E79-4877-B7BB-047C89F78D93}" emma:medium="tactile" emma:mode="ink">
                <msink:context xmlns:msink="http://schemas.microsoft.com/ink/2010/main" type="inkWord" rotatedBoundingBox="16192,3784 17711,3738 17746,4907 16227,495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7959.8203">13488 2723 874 0,'0'0'39'0,"0"0"8"16,5-8-38-16,-5 8-9 0,0 0 0 0,-5-12 0 0,1 4 63 0,4 0 10 16,0 0 3-16,0 0 0 0,0 0-10 0,0 0-2 15,0 8 0-15,9-8 0 0,0-5-9 0,0 5-3 16,5-4 0-16,-5 8 0 0,0-4-25 0,0 0-6 15,0 4-1-15,5 0 0 0,-5 4 26 0,-9 0 5 16,0 0 1-16,0 0 0 0,0 0-23 0,0 0-4 16,0 0-1-16,0 8 0 0,-5 4-24 0,-4 8 0 15,0 5 0-15,-9 7 0 0,0 0 31 0,-10 9 1 16,6 7 0-16,-6 5 0 0,1 4-20 0,4-1-3 16,5 1-1-16,-5 8 0 0,5-13-8 0,0 5 0 15,9-4 0-15,0-5 0 0,4 1 0 0,0-5 0 16,5-3 0-16,5-5 0 0,4-8 0 0,-4 1 0 15,4-9 0-15,-5-4 0 0,5 0 0 0,1-3 8 16,-1-5-8-16,-9-8 8 0,9 0 4 0,0 0 0 16,0-8 0-16,0-1 0 0,5-3-4 0,-5-4 0 0,5-4 0 15,-1-4 0-15,1-9 20 0,-1 1 3 0,6-5 1 0,-1-3 0 16,-4-5-32-16,8 1 0 0,-8 3 0 0,4 1 0 16,0 4 0-16,-4 3 0 0,0 9 0 0,-5 4 0 15,0-1 0-15,0 9 0 0,-9 12 0 0,0 0 0 16,0 0 0-16,5 8 0 0,-1 13 0 0,-4-1 0 15,0 0 0-15,0 8 0 0,5 5 0 0,-5 3 0 16,4 1 0-16,1-1 0 0,-5 0 0 0,4-3 0 16,5-13 0-16,-4 0 0 0,9-8 0 0,4 1 0 15,-4-9 0-15,4-4 0 0,-5 0 0 0,6-8 0 16,3-9 0-16,1 1 0 0,-5-4 0 0,5 0 0 16,4-5 23-16,-4 1 1 0,-9-4 1 0,4-5 0 0,5-7 18 0,-5 0 3 15,0-1 1-15,5-3 0 0,0 3-27 0,-5 1-6 16,5-5-1-16,-5 5 0 15,0-1-41-15,-4 5-9 0,0 3-2 0,-5 5 0 0,4 4 27 16,-4 4 12-16,-4 3-12 0,4 9 12 16,-9 8-105-16,0 0-14 0,0 0-2 0,0 0-823 15</inkml:trace>
          <inkml:trace contextRef="#ctx0" brushRef="#br0" timeOffset="48381.5968">14376 3367 1220 0,'0'0'27'0,"0"0"5"0,0 0 2 0,0 0 0 0,14 4-34 0,-1-4 0 0,1 4 0 0,0-4 0 15,4 4 68-15,0-4 6 0,5 4 2 0,-5-8 0 16,0-4-16-16,5 0-4 0,4 0 0 0,-8 0 0 15,-6-4-25-15,1-1-6 0,4 1-1 0,0-4 0 16,1 4 12-16,-6-8 1 0,5 8 1 0,1-9 0 16,-6 1 3-16,1 4 1 0,-5-4 0 0,-4-1 0 15,4 1-18-15,0 0-3 0,-9 0-1 0,9-1 0 16,-5 1 10-16,-4 0 2 0,0 0 0 0,-4 4 0 16,-1-1-20-16,1 1-4 0,-1 4-8 0,-4 4 12 0,5 0-12 0,-1 0 0 15,5 8 0-15,0 0 0 16,0 0 0-16,-9 8 0 0,0-4 0 0,0 8 0 0,-5 0 0 15,0 4 8-15,5 5-8 0,-4 7 0 0,-1 0 13 0,0 5-3 16,1-1-1-16,-1 4 0 0,-4 1 4 0,4 3 1 16,0 1 0-16,1 3 0 0,-1 1-6 0,5-5-8 15,5 5 11-15,-6-1-11 0,10-7 8 0,0-1-8 16,0-3 0-16,10-5 0 0,-1 0 0 0,9-8-19 16,5 1 3-16,8-5-688 15,6-4-136-15</inkml:trace>
        </inkml:traceGroup>
        <inkml:traceGroup>
          <inkml:annotationXML>
            <emma:emma xmlns:emma="http://www.w3.org/2003/04/emma" version="1.0">
              <emma:interpretation id="{4E93B83A-144C-44CD-B1AA-82A8F14228FB}" emma:medium="tactile" emma:mode="ink">
                <msink:context xmlns:msink="http://schemas.microsoft.com/ink/2010/main" type="inkWord" rotatedBoundingBox="19713,3637 21499,3583 21532,4661 19745,471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9537.5896">17681 3092 1137 0,'10'-25'50'0,"-6"17"11"0,-4-4-49 0,5 4-12 16,4-4 0-16,-9 0 0 0,0-4 83 0,0-1 13 16,0 5 4-16,4 0 0 0,-4 0-36 0,-4 4-8 0,4-4 0 0,0 0-1 15,0 0-37-15,0-1-7 16,-5 1-2-16,1 8 0 0,8-4 45 0,-4 8 9 0,-9-8 1 0,5 4 1 15,4 4-43-15,-10 4-9 0,-3 0-1 0,-1 0-1 16,-4 4-11-16,0 4 0 0,-1 9 0 0,-3-1 8 16,-10 4-17-16,9 0-4 0,9 5-1 0,-4 3 0 15,-5 4 33-15,5 1 6 0,9 7 2 0,0-3 0 16,-5-13-27-16,5 5 0 0,0-5 0 0,0 4 0 16,18-11 0-16,-9-1 0 0,-4 0 0 0,4-8 0 15,9-4 0-15,-9-8 0 0,0 0 0 0,0 0 0 16,0 0 0-16,0 0 0 0,18-4 0 0,-9-4 0 15,-18-4 0-15,18-4 0 0,9-4 0 0,0-1 0 0,1-7 16 16,3 0 0-16,1-5 1 0,4-3 0 0,1-1 3 0,-1 1 1 16,-4 4 0-16,4 3 0 0,1 5-21 0,-10 4 0 15,-9 4 0-15,0 8 0 0,5 3 0 0,-1 14 0 16,-8-1 0-16,-5 8 8 0,-5 4-8 16,-4 4 11-16,0 5-11 0,0 3 12 0,-14 9-12 0,10-5 0 15,-1 0 0-15,0-3 0 16,-4 3-18-16,9-3-9 0,0-5-1 0,4 0-612 15,5-4-121-15</inkml:trace>
          <inkml:trace contextRef="#ctx0" brushRef="#br0" timeOffset="49912.5185">17950 2942 1825 0,'0'0'40'0,"0"0"8"0,0 0 1 0,0 0 3 0,0 0-41 0,14 0-11 0,-1 0 0 0,6 12 0 15,-1-4 32-15,5 12 4 0,4 1 0 0,0 7 1 16,-4-4-9-16,-5 5-1 0,9 3-1 0,-8 0 0 16,-1-3-12-16,-4-1-2 0,-1 0-1 0,-8 1 0 15,-1-1-3-15,-4-4 0 0,0-3 0 0,-4 3 0 16,4-8 9-16,-5 0 2 0,1-4 0 0,4-4 0 16,-5 1-19-16,5-9 0 0,0 0 0 0,0 0 0 15,0 0 49-15,0 0 7 0,0-9 0 0,5-3 1 16,-1-4-40-16,5 0-8 0,0 0-1 0,5-5-8 15,4-3 36-15,0 4 1 0,5 0 0 0,0-5 0 16,0 1-8-16,0 0-1 0,-1 4-1 0,-3 8 0 0,-1-1-27 16,0 1 0-16,-4 0 0 0,-1 4 0 0,1 8 0 0,0 4 0 15,-10 0 0-15,5 4 0 0,-4 4 0 0,-1 0 0 16,1 5 0-16,-5 3 0 0,4 4 0 0,-4 0 0 16,0 1 0-16,0 3 0 15,5 0-26-15,-5 1-10 0,9-5-3 0,-4 4 0 16,4-7-112-16,0-1-22 0,5-4-5 0,-5-4-1 0</inkml:trace>
          <inkml:trace contextRef="#ctx0" brushRef="#br0" timeOffset="49178.2995">17681 2586 1267 0,'0'0'56'0,"10"-12"12"0,-6 4-55 0,1-5-13 0,-1 1 0 0,1 4 0 16,8 0 76-16,-8 0 12 0,-5-4 2 0,0 4 1 15,-5-4-43-15,1 4-9 0,-1-5-2 0,-4 5 0 16,-4-4 18-16,-1 8 3 0,0 0 1 0,1 0 0 16,-1-4-31-16,-4 8-7 0,4 0-1 0,0 4 0 15,1 4-20-15,-1 0-20 0,-4 4 4 0,4 0 1 16,5 1 42-16,-5 3 8 0,-13 0 1 0,-5 4 1 15,5 5-21-15,-5 3-5 0,-4 0-1 0,-5 1 0 0,0 3-2 16,0 0-8-16,0 1 12 0,-9 3-4 0,0 0 8 0,4 5 0 16,5-1 1-16,0 1 0 0,-14 3-17 0,24 1 0 15,12-5-13-15,6 9 5 0,-1-9 35 0,5 1 7 16,0-1 2-16,9-3 0 0,9-9-36 0,0 0 0 16,-4 1 0-16,-1-1 0 0,14-8 0 0,5-3-20 15,4-1 2-15,1-4 1 16,-1-8-38-16,5 0-7 0,4-4-2 0,5-4 0 15,-9-8-185-15,5 0-38 0,49-25-7 0,-18 9-2 0</inkml:trace>
        </inkml:traceGroup>
        <inkml:traceGroup>
          <inkml:annotationXML>
            <emma:emma xmlns:emma="http://www.w3.org/2003/04/emma" version="1.0">
              <emma:interpretation id="{9115212E-33EC-48DF-971B-3E69E100AE39}" emma:medium="tactile" emma:mode="ink">
                <msink:context xmlns:msink="http://schemas.microsoft.com/ink/2010/main" type="inkWord" rotatedBoundingBox="23070,3085 28594,2918 28638,4381 23114,4548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3065.5913">23250 2517 1728 0,'22'-20'76'0,"-22"20"16"0,0 0-73 0,9-12-19 0,0 4 0 0,-9 8 0 16,0 0 55-16,0 0 7 0,0 0 2 0,0 0 0 15,0 0-44-15,0 0-8 0,-9 12-1 0,-9-4-1 16,0 4 1-16,0 0 0 0,-5 0 0 0,0 4 0 15,-4-3 5-15,4 3 2 0,9 0 0 0,1 0 0 16,-1 4 6-16,1 1 0 0,-1-1 1 0,0 0 0 16,1 4-9-16,3-3-3 0,1 3 0 0,0 0 0 0,5-4-13 15,4-3-18-15,-5 3 4 0,5 0 1 0,0-4 53 0,5 0 12 16,-5-3 1-16,0 3 1 0,0-4-35 0,0 0-7 16,0 4-2-16,-5-4 0 0,-4 1 26 0,-5 3 6 15,1 0 1-15,-6 4 0 0,-8 0-18 0,4 1-3 16,-4 3-1-16,-5-4 0 0,-4 8-21 0,4-7-10 15,9 11 1-15,-4-12 0 16,4-4-88-16,5 1-18 0,-5-5-3 0,9 0-586 16,5-8-116-16</inkml:trace>
          <inkml:trace contextRef="#ctx0" brushRef="#br0" timeOffset="53331.1538">23545 2250 748 0,'23'-12'67'0,"-14"8"-54"0,0 4-13 0,10-4 0 16,3 0 118-16,10-4 21 0,-4 4 4 0,3 4 1 15,-3 0-18-15,4 0-3 0,4 0-1 0,0 4 0 16,5-4-42-16,-4 4-8 0,-1 0-1 0,-4 0-1 15,0 0-10-15,-5 0-3 0,1-4 0 0,-6 4 0 16,-3 0-41-16,-1-4-16 0,0 0 11 0,-4 4-11 16,-1-4 8-16,1 0-8 0,-5 0 0 0,-9 0-644 15,0 0-132-15</inkml:trace>
          <inkml:trace contextRef="#ctx0" brushRef="#br0" timeOffset="53612.3313">24146 1833 1728 0,'0'-8'38'0,"0"0"8"0,0-4 2 0,0 8 0 0,0 4-39 0,0-8-9 16,-4 0 0-16,4-1 0 0,0 9 52 0,0 0 9 16,0 0 2-16,0 0 0 0,0 0-50 0,-5 9-13 15,1 3 0-15,-1 4 0 0,5 0 56 0,0 12 7 0,-4 1 1 0,4 11 0 16,0 5 0-16,-5 15 0 0,5 1 0 0,-4 8 0 15,4 0-52-15,-5 4-12 0,-4-1 0 0,0 9 0 16,0-8 0-16,-5-4 12 0,-9-4-3 0,14-17-1 16,9 1-24-16,-4-9-4 0,-5 1-2 0,-1-5 0 31,-3 1-106-31,-1-9-20 0,-4 0-5 0,-5-7-1 0</inkml:trace>
          <inkml:trace contextRef="#ctx0" brushRef="#br0" timeOffset="53929.319">24237 2643 1958 0,'0'0'43'0,"5"-9"9"0,0 1 1 0,4-4 3 0,0 0-45 0,0 4-11 16,5 4 0-16,-1 0 0 0,1 4 53 0,-5 4 9 15,0 0 2-15,5 8 0 0,-10 0-40 0,1 4-7 16,-5 9-1-16,0-1-1 0,-5 4-24 0,1 1-5 15,-5-1-1-15,0 4 0 0,4-3 15 0,0-5 0 16,1 0 0-16,-1-4 0 0,5 1 48 0,0-5 13 16,0 0 3-16,0-4 0 0,0-12-52 0,0 0-12 15,0 0 0-15,0 0 0 0,0 0 53 0,0 0 8 16,14-4 2-16,4 0 0 0,-4-8-50 0,4 4-13 16,0-8 0-16,10-5 0 15,-6 1 0-15,1-4 0 0,4 4 0 0,5-9 0 0,5 5 0 0,-5 0 0 16,-1-9 0-16,1 5 0 0,0-4 10 0,-4 7-10 15,-6 1 12-15,1 4-800 0,-9 0-159 0</inkml:trace>
          <inkml:trace contextRef="#ctx0" brushRef="#br0" timeOffset="54305.8557">25230 2570 1537 0,'0'0'68'0,"0"0"14"0,0 0-66 0,0 0-16 16,0 0 0-16,-9 4 0 0,9-4 76 0,0 0 12 15,-9 4 3-15,4 4 0 0,-4 8-60 0,5-4-12 16,-6 4-3-16,1 5 0 0,0 3-7 0,5-4-1 0,-5 0-8 15,4-3 12-15,0-1 24 0,5 0 5 0,0 0 1 0,5-4 0 16,0 0-14-16,4-4-2 0,0 5-1 0,4-5 0 16,1 0 31-16,0-4 7 15,9 0 1-15,-1-4 0 0,6 0-16 0,-6-4-2 0,6 4-1 0,4-8 0 16,-5 0-21-16,0 0-5 0,-4-5-1 0,9-3 0 16,4 4-18-16,-13-4 0 0,-14 4 0 0,0-8 0 15,5-1-10-15,-5-3 10 0,0-4-10 0,0 3 10 16,-4 1-50-16,8-8-4 15,1-1-1-15,-9 5 0 0,13 4-58 0,-4 8-12 16,-1-1-3-16,1 5 0 0</inkml:trace>
          <inkml:trace contextRef="#ctx0" brushRef="#br0" timeOffset="51940.8488">20850 2384 1238 0,'14'-9'55'0,"-14"9"11"0,9-8-53 0,-5 0-13 0,-4 8 0 0,5-8 0 15,-5 0 56-15,0 8 9 0,0 0 2 0,0 0 0 16,-5-4-25-16,1 4-5 0,-5-4-1 0,0 8 0 15,-5 0-16-15,0 0-3 0,1 4-1 0,-5 0 0 16,-1 4-6-16,-3 1-2 0,-1 3 0 0,-5 4 0 0,-8 0 16 16,4 4 4-16,-4 1 0 0,-1 3 0 0,1 4 12 0,0 1 4 15,4 3 0-15,-5 1 0 0,5 3 3 0,5-3 1 16,-5 3 0-16,5 1 0 0,4-5-20 0,-4 0-3 16,9-3-1-16,-1-1 0 0,6 1-12 0,-1-1-4 15,9 0 0-15,1-7 0 0,4-1-8 0,9 0 0 16,0 4 0-16,5-7 0 15,-1-5-47-15,10 0-1 0,0-4-1 0,18 0 0 16,4-4-121-16,6-4-24 0,-6-4-5 0,5-8-1 0</inkml:trace>
          <inkml:trace contextRef="#ctx0" brushRef="#br0" timeOffset="52284.5202">21264 2873 345 0,'14'-28'31'0,"-5"16"-31"15,-4 0 0-15,4-5 0 0,-5 1 193 0,-4 4 33 0,0 0 6 0,0 0 2 16,0 4-87-16,0 8-18 0,0 0-3 0,0 0-1 15,0 0-45-15,0 0-10 0,0 0-2 0,-9 8 0 16,0 4-44-16,0 0-10 0,5 4-2 0,-1 4 0 16,-4 1-12-16,4-1 0 0,5 0 0 0,-4 4 0 15,-1 1 0-15,5 3 0 0,-4-4 0 0,-1 5 0 16,1-5 0-16,4-4 0 0,0 0 0 0,-5 1 0 16,5-1 0-16,0 0 0 0,-4-8 0 0,4-4-10 15,0 0 10-15,0-8 0 0,9 5 0 0,4-1 0 16,1-4 0-16,0-9 0 0,4 5 0 0,5-4 0 15,-1-4-8-15,1-4 0 0,0 0 0 0,4 0 0 16,0-5 8-16,-4-3 0 0,0 0 0 0,0-4 0 0,0 3 10 16,-5-3 4-16,-9 0 1 0,0 3 0 0,0 1 8 15,-9 0 1-15,0 3 1 0,-9 5 0 0,0 4 7 0,-9 0 2 16,-1 4 0-16,-3 4 0 0,-6 8-4 0,1 0-1 16,-5 0 0-16,0 8 0 0,-4 0-29 0,4 9 8 15,-4-1-8-15,4 0 0 16,4-4-32-16,-3 4-10 0,-1 1-2 0,9-1-915 0</inkml:trace>
          <inkml:trace contextRef="#ctx0" brushRef="#br0" timeOffset="52690.6752">21938 2614 1728 0,'0'0'38'0,"9"-8"8"0,5 0 2 0,0-4 0 0,-1 0-39 0,1 4-9 0,0 4 0 0,-1 0 0 16,6 8 53-16,-6 0 9 0,1-4 2 0,0 8 0 16,-5 4-52-16,0-4-12 0,0 8 0 0,0 4 0 15,-9 5 0-15,5 3 0 0,-10 4 0 0,5 1 0 16,-9-1 0-16,0-4 0 0,0 5 0 0,-10-5 0 16,6 0 34-16,-1-3 4 0,0 3 1 0,1-8 0 15,4-3-11-15,0-1-3 0,-1-4 0 0,6-4 0 16,-1 4-25-16,5-12 0 0,0 0 0 0,0 0 0 15,0 0 0-15,0 0 0 0,0 0 0 0,9-8 0 16,5 0 56-16,4-4 7 0,1 0 1 0,-1-9 0 0,0 1-52 16,0-4-12-16,10-4 0 0,-6-1 0 0,1-7 0 0,4 3 0 15,5 1 0-15,-4 0 0 0,-1 3 0 0,-4 1 0 16,-1 8 0-16,-3 8 0 0,-1 4 0 0,0 3 0 16,-18 5 0-16,9 9 0 0,-4 3 0 0,-1 4 0 15,-4 8 0-15,-4 0 0 0,-1 1 0 0,5-1 0 16,0 8 0-16,-4-3 0 0,-10-1 0 0,5 0 0 15,4-3 0-15,1-1 0 0,-10 0 0 0,10-8 0 16,8 1 0-16,-4-1 0 16,0-4-100-16,5 0-22 0,-1-4-5 0</inkml:trace>
        </inkml:traceGroup>
        <inkml:traceGroup>
          <inkml:annotationXML>
            <emma:emma xmlns:emma="http://www.w3.org/2003/04/emma" version="1.0">
              <emma:interpretation id="{77D85B3F-C209-4801-ACDA-D77CCF26AF1F}" emma:medium="tactile" emma:mode="ink">
                <msink:context xmlns:msink="http://schemas.microsoft.com/ink/2010/main" type="inkWord" rotatedBoundingBox="29088,2468 30681,2420 30731,4079 29138,4127"/>
              </emma:interpretation>
              <emma:one-of disjunction-type="recognition" id="oneOf12">
                <emma:interpretation id="interp12" emma:lang="" emma:confidence="0">
                  <emma:literal>it</emma:literal>
                </emma:interpretation>
                <emma:interpretation id="interp13" emma:lang="" emma:confidence="0">
                  <emma:literal>( y</emma:literal>
                </emma:interpretation>
                <emma:interpretation id="interp14" emma:lang="" emma:confidence="0">
                  <emma:literal>C y</emma:literal>
                </emma:interpretation>
                <emma:interpretation id="interp15" emma:lang="" emma:confidence="0">
                  <emma:literal>at</emma:literal>
                </emma:interpretation>
                <emma:interpretation id="interp16" emma:lang="" emma:confidence="0">
                  <emma:literal>c y</emma:literal>
                </emma:interpretation>
              </emma:one-of>
            </emma:emma>
          </inkml:annotationXML>
          <inkml:trace contextRef="#ctx0" brushRef="#br0" timeOffset="54618.287">26464 2315 1724 0,'0'0'38'0,"4"-4"8"0,1 0 2 0,-5 4 0 0,0 0-39 0,0 0-9 16,4-4 0-16,-4 4 0 0,0 0 54 0,0 0 9 16,0-9 1-16,0 9 1 0,0 0-1 0,-9 0 0 15,-9 0 0-15,5 9 0 0,-6-1-64 0,1 0-14 16,-9 8-2-16,13 0-1 0,-9 8 27 0,1 1 6 15,3 3 0-15,-3 0 1 0,-1 1 22 0,14-9 4 16,0 8 1-16,-5 1 0 0,14-1-23 0,-14 0-4 0,14-3-1 0,0-1 0 16,9 4-16-16,-4 0 10 0,9-3-10 0,-1-5 8 31,5-4-28-31,-4-4-7 0,4 0-1 0,1-8 0 16,3 1-45-16,1-1-10 0,14-4-1 0,-10 0-1 0</inkml:trace>
          <inkml:trace contextRef="#ctx0" brushRef="#br0" timeOffset="54883.8625">26915 1987 1728 0,'31'-12'76'0,"-31"12"16"0,14-8-73 0,-5 4-19 15,0-4 0-15,14 3 0 0,-5 1 106 0,10 0 18 16,-1-4 3-16,18 4 1 0,-4 0-52 0,9-4-9 16,-4 4-3-16,4 0 0 0,0 0-51 0,0 0-13 15,-4 0 0-15,4 4 0 0,-9 0-12 0,0 0-4 16,4-4-2-16,-13 0 0 16,0 0-125-16,-5 4-25 0,5-4-4 0,-9 4-2 0</inkml:trace>
          <inkml:trace contextRef="#ctx0" brushRef="#br0" timeOffset="55211.8992">27393 1242 403 0,'0'0'36'0,"0"0"-36"0,0 0 0 0,0 0 0 16,0 0 228-16,0 0 40 0,4 8 7 0,5 0 1 16,-4 9-124-16,-5-5-24 0,0 8-6 0,0 4-1 15,0 5-20-15,-5 3-4 0,-4 17-1 0,0 3 0 16,-5 1-18-16,1 7-4 0,-5 1-1 0,-5 4 0 0,5 0-26 16,-10 3-6-16,5-3-1 0,5-8 0 0,-5 0-24 0,5 3-4 15,0 1-2-15,4 0 0 0,1-1-10 0,-1-3 12 16,5 4-12-16,0 12 12 0,-5-5-12 0,14-7 0 15,0-8 0-15,0-1 0 0,0-7 0 0,14-13-9 16,-10 1 0-16,6-9 0 16,-6 0-121-16,10-8-24 0,-10 1-5 0,1-9-1 0</inkml:trace>
        </inkml:traceGroup>
      </inkml:traceGroup>
      <inkml:traceGroup>
        <inkml:annotationXML>
          <emma:emma xmlns:emma="http://www.w3.org/2003/04/emma" version="1.0">
            <emma:interpretation id="{0348D4D6-EFF6-486C-884D-671AEB7B633D}" emma:medium="tactile" emma:mode="ink">
              <msink:context xmlns:msink="http://schemas.microsoft.com/ink/2010/main" type="line" rotatedBoundingBox="3887,5588 28522,4897 28583,7084 3949,7775"/>
            </emma:interpretation>
          </emma:emma>
        </inkml:annotationXML>
        <inkml:traceGroup>
          <inkml:annotationXML>
            <emma:emma xmlns:emma="http://www.w3.org/2003/04/emma" version="1.0">
              <emma:interpretation id="{3D373CD4-3FD7-4E75-BDAA-908E46F504FC}" emma:medium="tactile" emma:mode="ink">
                <msink:context xmlns:msink="http://schemas.microsoft.com/ink/2010/main" type="inkWord" rotatedBoundingBox="3899,6006 5134,5972 5171,7291 3936,7326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7001.6332">1319 4937 1785 0,'-32'-20'159'0,"27"8"-127"15,10-4-32-15,-5 3 0 0,0 1 25 0,0 0-1 16,0-4 0-16,9 4 0 0,4 0 16 0,1 8 2 16,4 4 1-16,1 0-919 0</inkml:trace>
          <inkml:trace contextRef="#ctx0" brushRef="#br0" timeOffset="57501.5091">1765 5532 1440 0,'0'0'128'0,"0"0"-103"0,0-8-25 0,0 8 0 0,0 0 96 0,4-4 15 16,-4 4 2-16,9 0 1 0,5 0-46 0,4 0-8 16,-4 8-3-16,4 0 0 0,0 0-49 0,-4 0-8 15,-5 8 0-15,0 1 0 0,9 3-12 0,-8 0 12 16,-10 0-10-16,-5 5 10 0,0-5-12 0,1 4 3 15,4 0 1-15,-5-3 0 0,-8 3 23 0,4-4 5 16,9 0 0-16,-5-7 1 0,-4-1-2 0,4 4-1 16,10-4 0-16,-5-8 0 0,0-4-6 0,0 0-2 15,0 0 0-15,0 0 0 0,14-4 15 0,-1-4 3 16,-8-4 1-16,4-8 0 0,14 3-9 0,-5-11-3 16,-9 4 0-16,5-9 0 0,4 1-2 0,5-4-1 15,4-1 0-15,-9 1 0 0,-18-1-5 0,9 9-1 16,14 4 0-16,-5 3 0 0,-18 5 8 0,5 4 2 0,8 4 0 15,1 8 0-15,-5 8 2 0,-4 8 0 0,-10 1 0 16,14 3 0-16,5 12-20 0,-10-4 0 0,-17 5 0 0,8-5 0 16,14 1 0-16,-4-1 0 0,-10 4 0 0,5-8 0 15,0-3-23-15,9-1 2 0,1 0 0 0,-1-4 0 16,-5-3-98-16,10-1-19 0,13-4-4 16</inkml:trace>
          <inkml:trace contextRef="#ctx0" brushRef="#br0" timeOffset="56829.8047">1100 5532 1036 0,'0'0'46'0,"0"0"10"0,0-4-45 0,5-4-11 0,-5 0 0 0,-5 0 0 0,5 0 86 0,5 0 15 16,-1-1 3-16,-4 5 1 0,0 4-49 0,0-8-9 0,5 0-3 16,-5 8 0-16,0 0-32 0,0 0-12 15,0 0 9-15,0 0-9 0,9-4 0 0,-9 4 0 0,0 0 0 0,0 0 0 16,0 0 0-16,0 0 12 0,0 0-4 0,0 0 0 15,0 0 12-15,0 8 1 0,0-8 1 0,0 8 0 16,0-8 2-16,-5 8 0 0,5-8 0 0,-4 13 0 16,-1-1 3-16,-4 0 1 0,4 0 0 0,1 0 0 15,-5 4 0-15,0 1 0 0,0-1 0 0,-1 4 0 16,1 0-8-16,0 0 0 0,-4 5-1 0,8-1 0 16,0 8 5-16,1 1 0 0,-1 3 1 0,5 1 0 15,0-5-11-15,0 4-2 0,5 1-1 0,-1-1 0 16,1-7-11-16,0-1 0 0,8-8 0 0,-4 0 8 15,-4 1-8-15,9-9-17 0,-1 0 4 0,1-4 1 16,-5 0-21-16,5-12-4 0,4 0-1 16,-4 0-573-16,4 0-114 0</inkml:trace>
        </inkml:traceGroup>
        <inkml:traceGroup>
          <inkml:annotationXML>
            <emma:emma xmlns:emma="http://www.w3.org/2003/04/emma" version="1.0">
              <emma:interpretation id="{7C346FF9-489F-4903-B6CE-188DE4FA43E6}" emma:medium="tactile" emma:mode="ink">
                <msink:context xmlns:msink="http://schemas.microsoft.com/ink/2010/main" type="inkWord" rotatedBoundingBox="5723,5537 11439,5376 11496,7415 5780,757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8860.569">4009 5079 1670 0,'0'0'74'0,"0"0"15"0,0-8-71 0,0-4-18 16,0 12 0-16,0 0 0 0,-4-4 109 0,4 4 19 15,0 0 3-15,0 0 1 16,4 12-211-16,1 0-41 0</inkml:trace>
          <inkml:trace contextRef="#ctx0" brushRef="#br0" timeOffset="59313.5915">4087 5682 1036 0,'13'-4'92'0,"1"0"-73"0,0 0-19 0,4 0 0 16,0 0 0-16,-4 0-19 0,-1-1 4 0,6 1 1 15,-6 0 44-15,1 4 9 0,4 0 1 0,-4 0 1 16,4 4 19-16,-9 0 3 0,5 1 1 0,-5 3 0 15,0 0 17-15,0 0 4 0,-9-8 1 0,14 12 0 16,-10 0 10-16,1 4 1 0,-1 0 1 0,-4 1 0 16,-4-5-22-16,-1 4-4 0,1 4 0 0,-1-4-1 15,1 1-45-15,-1-5-9 0,5 4-1 0,-4-4-1 16,4 4-15-16,-5-4 0 0,5-4 0 0,-5 1 0 16,5-9-15-16,0 0 1 0,0 0 0 0,0 0 0 0,0 0 14 0,0 0-12 15,0 0 12-15,0 0-12 0,10-13 12 0,-6 1 10 16,1 4-2-16,-1-8 0 0,5-8 6 0,0 3 1 15,0 1 0-15,1 0 0 0,3 0 0 0,1-5 0 16,0 1 0-16,-1 0 0 0,5 0-15 0,-4 3 8 16,4 1-8-16,1 8 0 0,-6-4 0 0,1 4 0 15,-1 4 0-15,1 4 0 0,0 8 24 0,-1 0-2 16,1 0 0-16,0 4 0 0,-1 4-22 0,1 4 0 16,0-4 0-16,-1 4 8 0,1 1-8 0,-5-1 0 15,9 0 0-15,-8 4 0 0,-1-4 0 0,0 5 0 16,4-9 0-16,-4 4 0 0,-4-4 0 0,4 4 0 15,0-4 0-15,-4-3 0 16,4 3-103-16,0-4-21 0,-4-4-5 0,4 0-847 0</inkml:trace>
          <inkml:trace contextRef="#ctx0" brushRef="#br0" timeOffset="58470.0326">2835 5702 2026 0,'0'0'90'0,"0"0"18"0,0 0-86 0,0 0-22 16,0 0 0-16,0 0 0 0,0 0 24 0,4 8 0 15,5-4 0-15,0 0 0 0,10-4-10 0,-1 0-2 16,0-4 0-16,9 0 0 0,1 0-12 0,-1 0 0 16,0-4-12-16,5 0 12 15,0-4-185-15,4 4-31 0</inkml:trace>
          <inkml:trace contextRef="#ctx0" brushRef="#br0" timeOffset="58282.5761">2935 5350 864 0,'0'0'76'16,"0"0"-60"-16,0 0-16 0,0 0 0 16,0 0 167-16,0 0 30 0,0 0 7 0,9 4 0 15,-5 0-103-15,10-4-21 0,4 4-4 0,1-8 0 0,3 0-32 0,1 0-7 16,9-4-1-16,0-8 0 0,0-13-13 0,4 5-3 16,-4-4-1-16,4-1 0 0,-4-3-19 0,0 4 10 15,0-1-10-15,-5 1 8 0,-4 0-8 0,-5-1 0 16,0 1 0-16,-4 4-11 0,-9-5 11 0,-5 5-8 15,-5 0 8-15,1 0-8 0,-10-9 8 0,5 1 0 16,0 3 0-16,-9-7 8 0,4 8-8 0,0-9 9 16,1 1-9-16,3-1 10 0,1 5-10 0,0-4 0 15,0 7 0-15,5 5 8 0,-1 4-8 0,0 0 0 16,-4-1 0-16,5 13 0 0,-1 4 0 0,1 0 0 16,4 4 0-16,-9 4 0 0,-1 0 0 0,6 8 0 15,-5 1 0-15,0 7 0 0,0 4 0 0,0 4 0 16,-1 1 0-16,-3 3 0 0,-1 0 0 0,0 9 0 15,-4 3 0-15,0 5 0 0,0-4 0 0,-5 7 0 0,5 1 0 16,4 3 0-16,1 5 0 0,3 4 0 0,-3 0 0 0,4 7 0 16,4 1 0-16,5 0 0 0,0 4 0 0,0-4 0 15,0 0 12-15,5-8-2 0,-1 3-1 0,-4-3 0 16,-4 0 3-16,-1 8 0 0,-4-13 0 0,0 1 0 16,0-8-12-16,0-5 0 0,-5-3 0 0,5-9 0 15,4-3-100-15,-4-13-26 0</inkml:trace>
          <inkml:trace contextRef="#ctx0" brushRef="#br0" timeOffset="58719.9802">3773 5621 1911 0,'-10'-4'84'0,"10"4"19"0,0 0-83 0,0 0-20 0,0 0 0 0,0 0 0 15,0 0 68-15,0 12 10 0,0 4 2 0,0-3 0 16,0 3-44-16,0 0-9 0,0 4-2 0,-4 4 0 15,4 1-16-15,0-1-9 0,0 0 10 0,4 1-10 16,-4-1 0-16,5-4 0 0,0 0 0 0,-1 5 0 16,5-9-32-16,0 0-7 0,0-8-1 0,-4 0-942 15</inkml:trace>
          <inkml:trace contextRef="#ctx0" brushRef="#br0" timeOffset="59547.9055">5125 5577 2170 0,'0'0'48'0,"0"0"9"0,0 0 3 0,0 0 1 15,9 12-49-15,-5 0-12 0,5 0 0 0,-4 4 0 16,0 0 32-16,-5 1 3 0,0 3 1 0,4-4 0 16,-4 8-24-16,5-4-4 0,-1-3 0 0,1 7-8 0,-5-4 0 0,4 0-20 15,1-3 2-15,-1-1 1 16,-4-4-121-16,0 4-24 0,0-8-5 0</inkml:trace>
          <inkml:trace contextRef="#ctx0" brushRef="#br0" timeOffset="59688.5036">5562 5184 1728 0,'0'0'153'0,"0"0"-122"16,0 0-31-16,0 0 0 0,0 0 79 0,-9 4 9 15,0-4 3-15,9 0 0 16,0 0-131-16,-10 8-25 0</inkml:trace>
          <inkml:trace contextRef="#ctx0" brushRef="#br0" timeOffset="59907.1986">5767 5119 1900 0,'9'-12'42'0,"0"4"9"0,0 4 1 0,5-8 1 0,-1 4-42 0,5 0-11 0,10 0 0 0,-1-1 0 16,5 5 88-16,4-4 16 0,5 0 4 0,9-4 0 15,1 4-66-15,3-4-13 0,1 0-2 0,4 0-1 16,5-1-26-16,-1 5 0 0,-3 0 8 0,-6 0-8 16,-8 0-22-16,-5 0-6 0,0 8-2 0,-9-4 0 15,-10-4-58-15,1 8-11 0,-5 0-2 0,-4 0-513 16,0 0-102-16</inkml:trace>
          <inkml:trace contextRef="#ctx0" brushRef="#br0" timeOffset="60155.3613">6359 4310 1681 0,'9'-12'36'0,"0"8"8"0,-5-4 2 0,1 4 2 0,4 4-38 0,5 4-10 15,-5 4 0-15,0 8 0 0,4 0 53 0,-3 16 9 16,-1 9 2-16,-5 3 0 0,-4 5-16 0,-4 8-4 16,-5 7 0-16,-1 5 0 0,-3-4 12 0,-5 4 1 15,-1-5 1-15,6 5 0 0,-1 4-26 0,0-4-6 16,-4 0-1-16,5 0 0 0,3-1-25 0,6 5 8 16,4-4-8-16,-5-4 0 15,1-9-22-15,-5 5-10 0,4-8-1 0,1-1-1 16,-6-3-135-16,1-9-27 0,-4 17-6 0,-1-21-597 0</inkml:trace>
          <inkml:trace contextRef="#ctx0" brushRef="#br0" timeOffset="61959.945">6532 5856 288 0,'0'0'25'0,"0"0"-25"16,0 0 0-16,9-4 0 0,-9 4 123 0,9-4 19 16,0 0 4-16,-9 4 1 0,9-4-38 0,-9 4-7 15,0 0-2-15,9-4 0 0,-9 4-6 0,9 0-2 16,-9 0 0-16,0 0 0 0,0 0-16 0,0 0-4 16,0 0-1-16,0 0 0 0,0 0-24 0,0 0-5 15,0 0-1-15,0 0 0 0,0 0-7 0,0 0-2 16,9 8 0-16,-9-8 0 0,0 0-4 0,9 4-2 0,5 0 0 0,0-4 0 15,-1 0-13-15,10 0-2 0,0 0-1 0,0-4 0 16,4-4-10-16,5 4 0 0,-5-5 0 0,5 5 8 16,4 0-20-16,-4 0-5 0,0-4-1 0,-5 8 0 15</inkml:trace>
          <inkml:trace contextRef="#ctx0" brushRef="#br0" timeOffset="60530.2676">6673 5710 1465 0,'0'0'32'0,"0"0"6"0,0 0 2 0,9 8 2 0,0-4-34 0,-5 0-8 0,6 4 0 0,-1-4 0 15,-9-4 8-15,13-4 0 0,-4 0 0 0,10 0 0 16,-6 0 10-16,-4 0 2 0,5-4 0 0,-5 0 0 0,-4-4 0 16,8 0 0-16,-4 0 0 0,1-5 0 0,-1 1 30 0,-5 0 6 15,5 0 2-15,-4 0 0 0,4-1-6 0,-9-3-2 16,0 0 0-16,5-4 0 0,-5 3-8 0,0 1-2 16,0-4 0-16,0 4 0 0,0-1-8 0,0 1-1 15,-5 8-1-15,0-4 0 0,1 0-20 0,-1 0-10 16,-4 7 10-16,0-3-10 0,-9 4 0 0,0 0-13 15,4 4 1-15,-4 4 0 16,-5 12-16-16,5 0-2 0,-5 5-1 0,0-1 0 0,1 8 31 0,3 0-9 16,-3 1 9-16,8 3 0 0,-4 0 22 0,9-3 10 15,-5 3 1-15,9-4 1 0,-4 0-34 0,9-3 0 16,0 3 0-16,5-4 0 0,4 0 0 0,0-7 0 16,0 3 0-16,5-4 0 15,-1 4-80-15,6-8-24 0,-1-4-4 0,5 0 0 0</inkml:trace>
          <inkml:trace contextRef="#ctx0" brushRef="#br0" timeOffset="81635.1876">6636 5682 864 0,'0'0'38'0,"0"0"8"16,0 0-37-16,0 0-9 0,0 0 0 0,0 0 0 15,0 0-21-15,0 0-7 0,0-4 0 0,0 4-1 0,0 0 29 0,0 0 0 0,5-8 0 0,-5 8 0 16,0 0 0-16,4-8 0 0,-4 8 0 0,0 0 0 15,0 0 0-15,0 0 0 0,0 0 0 0,5-4 0 16,-5 4 0-16,0 0 15 0,0 0-2 0,0 0 0 16,9-9 14-16,-4 1 2 0,-5 8 1 0,0 0 0 15,0 0-10-15,9-4-3 0,-5 0 0 0,5 4 0 16,-9 0 0-16,9-4 0 0,5 4 0 0,-5 0 0 16,-9 0-17-16,9-4 10 0,5 4-10 0,-5-4 8 15,0-4 0-15,0 4-8 0,0 0 12 0,0-4-4 16,1 4 3-16,-1 0 0 0,4 0 0 0,-4-4 0 15,5-1-2-15,-5 1 0 0,5 4 0 0,-5-4 0 0,0 4-9 0,5 0 0 16,-5-4 0-16,5 0 0 0,-10 4 0 0,5 0 0 16,0-4 0-16,-4 0-11 0,-1 0 11 0,1-1 0 15,4-3 0-15,-4 0 0 0,4 0 0 0,-5 0 0 16,5-4 0-16,0 4 0 0,1-1 0 0,-1 1 12 16,-9 0 0-16,9 4-1 0,-5-4-11 0,1 0 0 15,-1 4 0-15,1-4 8 0,0-5-8 0,-1 5 0 16,-4 0 0-16,5 0 0 0,-5 4 0 0,0 8 0 15,0 0 0-15,0 0 0 0,0-8 0 0,0 8 12 16,0 0-12-16,0 0 12 0,0 0-12 0,0 0 0 0,-9-4 0 16,9 4 8-16,-5 4-8 0,-9-4 0 0,1 4 0 15,-1 4 8-15,5 0-8 0,-5 0 0 0,1 0 0 16,-1 0 0-16,5-4 0 0,0 4 0 0,0-4 0 0,0 5 0 16,-1-9 0-16,6 4 0 0,4-4 0 0,-9 4 0 15,4 0 0-15,5-4 0 0,-9 4 0 0,9-4 0 16,0 0 0-16,-4 4 0 0,4-4 0 0,0 0 0 15,0 0 0-15,0 0 0 0,-10 8 0 0,10-8 0 16,-4 8 0-16,-1 0 0 0,1 4 0 0,-1-4 0 16,5-8 14-16,-4 16-2 0,-1-3-1 0,1 3 0 15,-6-4 6-15,1 0 2 0,5 4 0 0,-5-4 0 16,0 9-6-16,-1-9-1 0,-3 4 0 0,4-4 0 16,-5 4-12-16,0-4 9 0,-4 9-9 0,5-9 8 15,3 4 6-15,-3 0 1 0,4 0 0 0,0 1 0 16,-5-5 1-16,5 0 0 0,0 4 0 0,4-4 0 0,-4 0-4 15,0 5 0-15,0-1 0 0,4 0 0 0,1 4 7 16,-1 0 1-16,1-7 0 0,4 7 0 0,0-4 3 16,4-4 1-16,1 4 0 0,4-4 0 0,-5 1-14 0,5-1-2 15,1-4-8-15,-1 0 12 0,0 0-1 0,0 0-1 16,0-4 0-16,0 4 0 0,0-4-10 0,5 0 0 16,-5-4-12-16,5-4-507 15,-1 4-101-15</inkml:trace>
          <inkml:trace contextRef="#ctx0" brushRef="#br0" timeOffset="60795.8313">7620 4213 1962 0,'0'0'87'0,"0"0"17"16,0 0-83-16,0 0-21 0,0 0 0 0,0 12 0 16,4 4 76-16,-4 4 10 0,9 9 2 0,-4-1 1 0,-1 4-51 15,-4 5-10-15,-4 3-3 0,4 13 0 0,0-1 12 0,0 5 3 16,-5 4 0-16,-4 4 0 0,0-1-26 0,0 5-5 16,0-4-1-16,0 8 0 15,-5 0-8-15,5-1 0 0,0-3 9 0,0 0-9 0,-5-8-10 0,5-1-6 16,0-3-2-16,0 0-729 15,0 3-145-15</inkml:trace>
          <inkml:trace contextRef="#ctx0" brushRef="#br0" timeOffset="61248.8485">7929 5107 2156 0,'0'0'48'0,"-4"8"9"0,-1-4 3 0,1 4 0 0,-1 4-48 0,0 1-12 0,1 3 0 0,-1 8 0 16,5 0 12-16,0 1 1 0,-4-5 0 0,4 4 0 15,0 0-30-15,4-3-7 0,-4-1 0 0,9-4-1 32,-4-4-25-32,4-4-5 0,5-8-1 0,-1 0 0 0,1 0 56 0,-5-8 0 0,9 0 0 0,-4-4 0 15,4 0 41-15,1-8 3 0,-1-5 1 0,4 1 0 16,-3 0 15-16,3 0 2 0,6-5 1 0,-1 9 0 15,0 0-8-15,1 4-2 0,-1 3 0 0,0 5 0 16,5 0-34-16,-9 8-7 0,9 8-2 0,0 4 0 16,0 9-10-16,-5 7 8 0,-4 8-8 0,-1 5 8 15,-3 7-8-15,-6 1-11 0,-4 8 3 0,-9-1 0 0,-4 1 8 16,-5 4 0-16,-5-9 0 0,-4 5 0 0,0 0 0 0,-10 3 11 16,6-7-3-16,-6 4 0 0,-8-9 6 0,4 1 1 15,0-1 0-15,0-7 0 0,0-5-4 0,1-7-1 16,-1-5 0-16,4-8 0 0,6-4 14 0,-1-4 2 15,0-4 1-15,5-8 0 0,-5-12-3 0,9-4 0 16,1-4 0-16,8-9 0 0,1-3-24 0,8-5 0 16,5-7 0-16,10-1 0 15,8 1-21-15,5-1-10 0,9-4-1 0,9-3-1 16,4-1-150-16,6 9-29 0,53-50-7 0,-26 34-1 0</inkml:trace>
        </inkml:traceGroup>
        <inkml:traceGroup>
          <inkml:annotationXML>
            <emma:emma xmlns:emma="http://www.w3.org/2003/04/emma" version="1.0">
              <emma:interpretation id="{07748D7A-B30D-4604-B7C6-7B06669C441F}" emma:medium="tactile" emma:mode="ink">
                <msink:context xmlns:msink="http://schemas.microsoft.com/ink/2010/main" type="inkWord" rotatedBoundingBox="13004,6292 17517,6165 17552,7393 13038,752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4035.5412">12555 5366 1267 0,'0'-16'56'0,"0"4"12"0,-5 4-55 0,1-8-13 16,-5-1 0-16,4-3 0 0,1 4 197 0,-6 0 37 16,6 4 7-16,-1-1 2 0,5 1-171 0,-4 4-35 15,-5 0-6-15,4 4-2 0,1-4-29 0,-5 8-20 16,-1-4 4-16,-3 4 0 0,-1 0 16 0,-4 4 0 15,-5 8-8-15,0-4 8 0,1 4 0 0,-10 5 0 16,4-1 0-16,-8 4 9 0,4 4 7 0,-4 1 2 16,-5 3 0-16,4 4 0 0,-4 1 1 0,5 3 0 15,4-4 0-15,5 1 0 0,9-5-11 0,-1-4-8 0,10-3 12 0,0-1-12 16,5-4 0-16,8 0 0 0,1-4 0 16,4 1 0-16,9-9 0 0,0-4 0 0,0 0 0 0,5-4 0 15,4-5 0-15,5-3 0 0,0-8 0 0,0 0 10 16,0 0-1-16,-5-5 0 0,5 1 0 0,-5-4 0 15,5-9 13-15,-4 1 2 0,-1 7 1 0,0-7 0 16,-4 0-3-16,0 3-1 0,0 1 0 0,-1 4 0 16,1 3 2-16,-5 5 0 0,-13 12 0 0,4 0 0 15,0 8-4-15,0 8-1 0,-4 0 0 0,4 8 0 16,-5 9-9-16,1 3-1 0,-1 0-8 0,1 5 12 16,-5-1-12-16,0 8-15 0,0-7 3 0,0 7 1 15,0-3-81-15,0 3-17 0,0-7-3 16,-5 3-616-16,1-4-124 0</inkml:trace>
          <inkml:trace contextRef="#ctx0" brushRef="#br0" timeOffset="64425.0755">12983 5229 2084 0,'0'0'46'0,"0"0"10"0,14-5 1 0,-5 1 1 0,0-4-46 0,9 8-12 16,0 0 0-16,5 4 0 0,-5 0 45 0,0 5 7 16,-4-1 2-16,4 4 0 0,5 4-38 0,-14 0-8 15,0 4-8-15,0 1 11 0,0 3 3 0,-9 4 1 16,0-4 0-16,0 5 0 0,-9-1-15 0,-4-4 8 16,-1 1-8-16,0-5 0 0,-4 4 16 0,4-4-4 15,1-3 0-15,-1-5 0 0,0 0 8 0,1-8 2 16,13-4 0-16,0 0 0 0,0 0-1 0,0 0 0 15,0 0 0-15,9-8 0 0,-5-4 2 0,6-4 0 16,-1-1 0-16,9-7 0 0,5-8-4 0,4-1-1 0,-4-3 0 0,9-5 0 16,-5 5-18-16,5-4 0 0,0-1 8 0,4 5-8 15,-4 3 0-15,0 5 0 0,-5 0 0 0,0 7 0 16,1 9 9-16,-15 0-1 0,1 4-8 0,-14 8 12 16,0 0-12-16,5 16 11 0,-5 4-11 0,0 5 10 15,-9 3-10-15,4 4 0 0,-4 5 0 0,4-1 0 16,1 1-12-16,-5 3 1 0,4-7 1 0,5-1 0 15,-4-4-37-15,4-3-7 0,0 3-2 16,0-8-1096-16</inkml:trace>
          <inkml:trace contextRef="#ctx0" brushRef="#br0" timeOffset="64971.8224">13953 5111 1900 0,'0'0'169'0,"-5"-4"-135"16,-4 0-34-16,0 4 0 0,9 0 86 0,0 0 10 15,0 0 3-15,0 8 0 0,-5 4-62 0,5 0-12 16,0 1-2-16,5 3-1 0,-1 0-30 0,1 4-7 16,4-4-1-16,5 1 0 15,-5-1-30-15,-5-8-6 0,10 4-2 0,4-8 0 0,5-8 25 0,0 4 5 16,-5 0 0-16,9-8 1 0,1 0 31 0,-1-4 5 15,-4-5 2-15,4 5 0 0,-4 0 29 0,4 0 5 0,-4-4 2 0,0 0 0 16,-1-5 2-16,1 5 1 0,0-8 0 0,4 8 0 16,-9 0-10-16,1-1-3 0,3 1 0 0,-3 4 0 15,-1 4-3-15,-4 4-1 16,-1-4 0-16,-4 8 0 0,-4 0 7 0,4 0 2 0,-9 0 0 16,9 8 0-1,-4 0-59-15,4 8-12 0,-5 4-3 0,5 5 0 0,-4-1-6 16,-1 4-2-16,1 5 0 0,0 7 0 0,-1-3 53 0,-4 3 11 0,0 1 1 0,0 11 1 15,0-3-30-15,-4-5 0 0,-6 5 0 0,6-13 0 16,-1 5 0-16,-8-1 8 0,-1 1-8 0,-4-1 0 16,-9 5 0-16,-1-1 0 0,-4 1 8 0,-9 7-8 15,0 1 8-15,-4-5-8 0,-1-7 11 0,1-1-11 0,-5-11 10 16,4-1-10-16,5-4 8 0,5-3-8 0,4-5 18 0,5-4-2 16,4-4 0-16,0 0 0 0,0-8 14 0,1-4 2 15,3-4 1-15,6 0 0 0,-1-8-3 0,5-1-1 16,0-3 0-16,4 0 0 0,5 0-9 0,5-5-1 15,-1-3-1-15,10-4 0 0,4 3-18 0,5-7 0 16,9 0 0-16,9-1 0 0,9 5-15 0,0 3-6 16,9-7-2-16,0 4 0 15,1-1-110-15,3 5-23 0,6 0-4 0,-6-5-1042 0</inkml:trace>
          <inkml:trace contextRef="#ctx0" brushRef="#br0" timeOffset="63553.4296">10092 5593 1267 0,'0'0'112'0,"0"-12"-89"15,4-1-23-15,1 1 0 0,0-4 120 0,4-4 20 16,4-4 4-16,5-1 1 0,5 1-63 0,0 0-13 16,9-1-2-16,0-7-1 0,0 0-38 0,9-5-7 15,0 5-1-15,0 0-1 0,-10 7-11 0,1 1-8 16,0 4 9-16,0 4-9 0,-5-5 12 0,-4 9-4 15,0 0-8-15,0 4 12 0,-10 4-12 0,5 0 11 0,-4 4-11 16,0 4 10-16,-5 0-2 0,0 4-8 0,0 4 12 16,0 8-4-16,-4 9-8 0,-1 3 0 0,-4 5 0 15,0 7 8-15,-9 9-8 0,0-5 0 0,0 5 0 16,-5-1 8-16,-4-3-8 0,0-4 0 0,4-1 9 0,-4-3-9 16,4-1 16-16,-4-4-2 0,0 5 0 0,0-13 0 15,4 1-14-15,0-9 0 0,1 4 0 0,4-8 0 16,4-4 0-16,5-3 8 0,-4 3-8 0,4-12 12 15,0 0-12-15,0 0 8 0,0 0-8 0,0 0 0 16,0-12 24-16,0-5 0 0,-5-3-1 0,5 0 0 16,0-4 6-16,9-1 2 0,0-7 0 0,9-5 0 15,-4 1-14-15,9-12-2 0,0-1-1 0,-1-12 0 0,10 5-14 16,0-1 0-16,0 0 0 0,4 1 0 0,-4 11 0 16,5 1 0-16,-1-1 0 0,1 13 0 0,-6 7 0 15,1 5 0-15,0 4 0 0,0 4 0 0,-5 8-8 0,1 8 8 16,-10 0 0-16,0 8 0 0,0 16 0 0,-4 5 0 15,4-1 0-15,0 5 0 0,-8 3 0 0,-6 0 0 16,-4 1 0-16,-4 3 0 0,-1 1 0 0,0-5 0 16,1 1 0-16,-1-5 0 0,-8-3 0 0,4-5 0 15,-1 4 0-15,-3-3 0 0,-1-9 0 0,5-4 0 16,4-4 0-16,-4 0 0 0,0-3 0 0,9 3 0 16,0-12 0-16,0 0 0 0,0 0 0 0,0 0 0 15,0 0-8-15,0 0 8 0,0-12 0 0,9-1 0 16,-4-3 0-16,4-4 9 0,0 0 0 0,5 0 0 15,-1-5 0-15,-3-7 0 0,-1-1-9 0,4-7 0 0,6 0 0 16,-1-5 8-16,4 5-8 0,6-1 0 0,-1-3 9 0,0 7-9 16,5 5 8-16,-4 3-8 0,-1 5 8 0,-4 8-8 15,-5 4 10-15,0 8-2 0,-4 0-8 0,-1 12 12 16,-3 0-4-16,-1 12 0 0,-5 4-8 0,1 5 12 16,-5-1-12-16,0 4 0 0,0 5 0 0,0 3 0 15,0-7 0-15,0 3-10 0,0-3 10 0,4-1-12 16,-4-8-20-16,9 0-4 0,-4 1 0 15,9-5-1-15,-5 0-127 0,4-4-26 16,1-3-5-16</inkml:trace>
        </inkml:traceGroup>
        <inkml:traceGroup>
          <inkml:annotationXML>
            <emma:emma xmlns:emma="http://www.w3.org/2003/04/emma" version="1.0">
              <emma:interpretation id="{5C6743BC-09AA-4CFC-9A20-4F2F650BE686}" emma:medium="tactile" emma:mode="ink">
                <msink:context xmlns:msink="http://schemas.microsoft.com/ink/2010/main" type="inkWord" rotatedBoundingBox="19373,5333 21794,5265 21849,7212 19428,728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7826.4807">17445 5083 806 0,'0'0'36'0,"13"-4"7"0,1 4-35 0,0-8-8 0,-14 0 0 0,9 0 0 16,4 3 192-16,1 5 36 0,-14 0 7 0,0 0 1 15,-4 13-161-15,4-1-33 0,0 4-6 0,-10 0-2 16,-8 12-21-16,9 1-4 0,9-1-1 0,0 4 0 16,-14-3 3-16,5 3 0 0,0-3 0 0,5-5 0 15,4-4-3-15,-5 0 0 0,-4-4 0 0,9-3 0 0,14-1-8 0,-10-4 0 16,-4-8 0-16,0 0 0 0,-9 8 12 0,9-8-4 15,0 0 0-15,9-4 0 0,9-4 4 0,1 0 0 16,3-9 0-16,-8 9 0 0,-9-4 12 0,8 0 4 16,1-4 0-16,0 0 0 0,-1 0 0 0,1-5 0 15,0 1 0-15,-1 0 0 0,1-4-16 0,0-1-2 16,-10 5-1-16,5 0 0 0,5 0 44 0,-10 3 9 16,-13 5 2-16,5 0 0 0,-1 0-26 0,-4 4-5 15,-5 0-1-15,-8 0 0 0,-6 0-16 0,1 8-4 16,4 0-1-16,1 4 0 0,-10 0-22 0,4 4-4 15,6 0-1-15,3 8 0 16,-8-4-200-16,0 4-40 0,-23 13-8 0,22-5-588 0</inkml:trace>
          <inkml:trace contextRef="#ctx0" brushRef="#br0" timeOffset="68232.6323">18214 4136 1728 0,'5'-8'38'0,"-5"-4"8"0,0-1 2 0,4 5 0 0,-4 8-39 0,0 0-9 16,0 0 0-16,0 0 0 15,0 0 89-15,0 8 16 0,0 5 3 0,0 3 1 0,0 8-72 0,0 8-14 16,0 5-3-16,0 3-1 0,-4 9 36 0,-5 20 7 15,-5 0 2-15,0 7 0 0,-4-3-52 0,0-4-12 16,-10 4 0-16,6 4 0 0,-6-8 0 0,1-5 0 16,4 1 0-16,-4-4 0 0,0 4-16 0,8-9-7 15,1-7-1-15,5-17 0 16,-1 5-176-16,0-9-36 0,-13 37-8 0,9-29 0 0</inkml:trace>
          <inkml:trace contextRef="#ctx0" brushRef="#br0" timeOffset="67389.0845">16757 5034 864 0,'0'0'76'0,"0"0"-60"16,0-4-16-16,-4-4 0 0,4 0 79 0,4 4 13 15,-4-4 2-15,0 4 1 0,0 4-12 0,5-8-3 16,-5 0 0-16,0 8 0 0,0 0-12 0,0 0-2 16,4-4-1-16,-4 4 0 0,0 0-25 0,0 0-4 15,0 0-2-15,0 0 0 0,5 12-13 0,-1 4-2 16,1 4-1-16,4 4 0 0,0 5-5 0,-4 3-1 15,-10 9 0-15,-4 7 0 0,5 5 32 0,-10 20 5 16,-4-1 2-16,-5-3 0 0,0-4-4 0,0-4-1 16,1-5 0-16,-6 5 0 0,-4-4-22 0,10-5-4 15,8-7 0-15,0-1-1 0,-4-3-7 0,4-9 0 0,5-3-1 16,5-1 0-16,8-8-3 0,-8-8 0 0,-1 0 0 0,5-12 0 16,5 9-8-16,-5-9 0 0,0 0 0 0,0 0 0 15,0 0 19-15,4-9-2 0,1-3 0 0,-5 0 0 16,-5-4-5-16,10 0-2 0,-1-4 0 0,1-1 0 15,-5-7 12-15,0 0 2 0,5-5 1 0,-1 1 0 16,1 0-8-16,-5-1-1 0,4-3-1 0,5-1 0 16,0-3-15-16,1 3 8 0,-6-7-8 0,5-5 0 15,0-3 8-15,9-1-8 0,1 5 0 0,8-5 9 16,5 0-9-16,-5 1 0 0,1-5 0 0,-1 4 8 16,0-3-35-16,5 3-7 0,9 1-2 0,0-1 0 15,-5 0 19-15,1 9 3 0,4-1 1 0,4 5 0 0,-13 12 4 16,5-1 1-16,-10 5 0 0,5 0 0 0,0 7 8 0,-10 5 0 15,-8 8 0-15,4 4 0 0,5 0-25 0,-9 8 0 16,-14 9 0-16,0 3 0 0,0 4 36 0,-5 4 7 16,-4 9 2-16,-5-1 0 0,-13 1-32 0,0-1-7 15,-1 0-1-15,1 1 0 0,-5-5 20 0,5 1 0 16,4-1 0-16,0-4 0 0,5 1 0 0,0-1 0 16,-14 0 0-16,5 5 0 15,18-9-159-15,-9 0-28 0,-14 1-5 0</inkml:trace>
          <inkml:trace contextRef="#ctx0" brushRef="#br0" timeOffset="68716.8967">18478 4876 1670 0,'0'-4'74'0,"0"4"15"16,0 0-71-16,0 0-18 0,0 0 0 0,0 0 0 15,0 0 45-15,-9 17 6 0,-5-5 1 0,10 4 0 16,-5-4-14-16,0 8-2 0,4-4-1 0,1 1 0 15,-1-1-35-15,10-4 0 0,-5 0-10 0,0 0 10 16,0-12 0-16,4 4 0 0,14-4 0 0,-4 4 0 0,4 0 0 0,0-4-11 16,1-8 11-16,-1 0-8 0,5 0 22 0,-1-4 5 15,-3 0 1-15,-1 0 0 0,5 0 21 0,-5-5 5 16,-5 5 1-16,6 0 0 0,3 0-5 0,-3-4-1 16,-6 4 0-16,5 4 0 0,-4 3-20 0,4 5-4 15,5 0-1-15,-5 13 0 0,-9 3-16 0,0 4 8 16,1 4-8-16,-1 13 0 0,4 7 10 0,-8 5-10 15,-1 7 8-15,1 5-8 0,0-8 0 0,-15 8 0 16,-8-1 0-16,-5-3 0 0,1-5 11 0,-6-7-3 16,-3 0-8-16,-1-9 12 0,0 0 0 0,0-3 0 15,0-9 0-15,0 4 0 0,0-7 0 0,0-1 0 16,5-4 0-16,0 0 0 0,-1-4 0 0,6-8 0 16,-1 4 0-16,5-3 0 0,0-5 29 0,-1-5 6 0,1 5 1 0,4-8 0 15,5 4-20-15,-4-8-3 0,4 0-1 0,9 0 0 16,4 0 7-16,1 0 1 0,-1-5 0 0,10-3 0 15,0 0-32-15,4 0 0 0,9 0 0 0,5-5 0 32,4 1-26-32,1 0-11 0,-1-5-3 0,5 1 0 15,-4 4-160-15,4 3-33 0,31-11-7 0,-21 8 0 0</inkml:trace>
        </inkml:traceGroup>
        <inkml:traceGroup>
          <inkml:annotationXML>
            <emma:emma xmlns:emma="http://www.w3.org/2003/04/emma" version="1.0">
              <emma:interpretation id="{99676554-8703-4491-A9AE-0AC95D4684C7}" emma:medium="tactile" emma:mode="ink">
                <msink:context xmlns:msink="http://schemas.microsoft.com/ink/2010/main" type="inkWord" rotatedBoundingBox="22312,5900 25228,5818 25255,6774 22339,6855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1402.7147">20996 5075 1440 0,'14'-8'128'0,"-10"0"-103"16,5-1-25-16,-4 5 0 16,4-4 69-16,-5 4 9 0,6 0 2 0,-1 0 0 0,0 0-13 0,0 4-3 15,0 0 0-15,0 0 0 0,0 8-2 0,5 0-1 16,-10 4 0-16,5 5 0 0,1-5-34 0,-6 8-7 15,1 4-2-15,-1 1 0 0,1 7-4 0,-1-8-1 16,-4 5 0-16,0-5 0 0,0 0-4 0,0-4-1 16,0 5 0-16,5-9 0 0,-5 0-8 0,4-4 10 0,-4-12-10 0,0 8 10 15,0-8 2-15,0 0 1 0,0 0 0 0,0 0 0 16,0 0 8-16,0 0 2 0,0 0 0 0,0 0 0 16,10 0 5-16,-1-4 2 0,0-4 0 0,0 0 0 15,-5-4-10-15,6 0-1 0,3-8-1 0,5-5 0 16,5-3-18-16,-5 4 8 0,5-5-8 0,0 9 0 15,-5-4 0-15,0-1 0 0,5 5 0 0,0 4 0 16,-5 4 0-16,0 0 0 0,0 0 0 0,-4 4 0 16,0 4 16-16,-5-1-3 0,0 5-1 0,5 0 0 15,-1 9-12-15,-4-5-16 0,1 4 3 0,3 0 1 16,1 4 12-16,-5 0 0 0,0 4 0 0,-4 0 0 16,4 1-16-16,4 7 0 0,1 0 0 0,-5-4 0 15,-9 1 16-15,0-5 0 0,9 4 0 0,0-4 0 0,-13-4 0 16,4-3 0-16,0 3 0 0,-14-4 0 0,-9 0 0 0,10 0 0 15,26 0 0-15,1 0 0 0,-9-4 8 0,-1-4-8 16,-4 0 12-16,0 0-12 0,5 0 12 0,-5 0-4 16,0 0 0-16,0 0-8 0,0-8 8 0,4-4-8 15,-4 8 0-15,5-8 0 0,-5 0 0 0,4-9 0 16,5-3 0-16,5 4 0 0,0-4 9 0,-1-1-1 16,6-3-8-16,-1 0 12 0,0-1-12 0,5 1 0 15,0 4 0-15,-1-1 0 0,1 1 0 0,-5 8 0 16,-4 0 0-16,0 8 0 0,-1 0 0 0,-4-1 0 15,5 5 0-15,-5 4 0 0,-9 0 0 0,0 0 0 16,0 0 0-16,0 0 0 0,5 13 0 0,-5-1-8 16,0-12 8-16,4 16-13 0,-8 8 13 0,4-4 0 15,0 1-10-15,-5-1 10 0,5 0 0 0,-4 0 0 16,-1 1 0-16,1-1 0 16,4 0-46-16,-5 4-14 0,-4-3-4 0,4-5 0 15,1-4-168-15,-1 4-35 0</inkml:trace>
          <inkml:trace contextRef="#ctx0" brushRef="#br0" timeOffset="71637.037">22202 4978 1728 0,'-27'0'76'0,"27"0"16"0,0 0-73 0,0 0-19 16,5 12 0-16,-5 0 0 0,0 4 55 0,4 0 7 16,-4 5 2-16,5 3 0 0,-5 0-52 0,0 0-12 15,0 1 0-15,0 3 0 0,0-4 54 0,0 1 8 16,0-1 2-16,4-4 0 16,-4 0-78-16,5-4-15 0,-1 1-3 0,1-5-1 15,4 0-101-15,0-4-20 0</inkml:trace>
          <inkml:trace contextRef="#ctx0" brushRef="#br0" timeOffset="70260.3037">19398 5123 1094 0,'0'0'97'0,"0"-4"-77"0,4-8-20 0,1 4 0 15,-1 4 83-15,6-4 13 0,-1-4 2 0,0 0 1 16,4-1-13-16,10 1-2 0,0 4-1 0,0-4 0 16,0 4-46-16,4 0-9 0,-4 0-1 0,4 8-1 15,-4 4-14-15,-5 4-4 0,5 8 0 0,-10 4 0 16,1 9-8-16,-5 3 10 0,-4 9-10 0,-10 7 10 16,-4 1-2-16,-5 3-8 0,-8 1 12 0,-1-1-4 15,0-7 4-15,-4 0 0 0,-1-13 0 0,1 0 0 16,4-3 5-16,1-9 2 0,3 4 0 0,6-8 0 15,-1-4 7-15,5-3 2 0,9-9 0 0,0 0 0 16,0 0 6-16,0 0 2 0,0 0 0 0,0 0 0 0,4-13-20 0,6-3-3 16,-1 0-1-16,0-4 0 0,0-4 39 0,5-1 7 15,4-7 2-15,0-5 0 0,0-11-29 0,-4 3-6 16,9 1-1-16,-1-1 0 0,1 1-8 0,0 3-3 16,0 1 0-16,4 7 0 0,-4 9-13 0,0 4 0 15,-5 4 0-15,0 4 0 0,-4 4 0 0,-1 4 0 16,-4-1 0-16,0 5 0 0,1 9 0 0,-6-1 0 15,10 4 0-15,-5 4 0 0,-5-4 0 0,1 8 0 16,0 5 0-16,-1-1 0 16,1-4-48-16,4 0-13 0,-9 5-3 0,0-1 0 15,0 0 31-15,-5 5 5 0,-4 3 2 0,-5 4 0 16,1-3-61-16,-5-1-12 0,-1 0-2 0,1 1-1 16,0-5-73-16,0 1-14 0,-14 19-3 0,18-11-486 0</inkml:trace>
          <inkml:trace contextRef="#ctx0" brushRef="#br0" timeOffset="70621.6495">20327 5135 1969 0,'0'0'43'0,"4"-8"9"0,1 0 1 0,-5 8 3 0,9-4-44 0,-9 4-12 16,0 0 0-16,0 0 0 0,-5 12 0 0,1 5 0 15,-1 3 0-15,1 4 0 0,-6 0 0 0,1 5 0 16,0-1 0-16,0 0 0 0,-4 13 0 0,3-9 0 16,-3-4 0-16,8-3 0 0,1-1 0 0,4-8 0 15,0 0 0-15,4 1 0 0,1-5 0 0,-5-12 0 16,9 8 0-16,5 0 0 0,4-4 0 0,0-4 0 16,0 0 0-16,0-4 0 0,5 0 38 0,-5-8 15 15,5 4 3-15,0-4 1 0,-5-9-40 0,0 5-8 16,1-4-1-16,-6-4-8 0,5 3 58 0,-4-3 5 15,0 4 1-15,-1-4 0 0,1-5-52 0,-5 1-12 16,0 8 0-16,-4 3 0 0,-1 5 37 0,-4 0 5 16,-4 4 1-16,-1 4 0 0,1 0-31 0,-15 8-12 0,-3-4 8 15,-10 12-8 1,-9 0-32-16,4 5-12 0,-4-1-3 0,0 4 0 16,-4 0-116-16,4 0-23 0,0 1-5 0,0-1-1 0</inkml:trace>
          <inkml:trace contextRef="#ctx0" brushRef="#br0" timeOffset="71793.2598">22289 4654 1897 0,'14'-12'84'0,"-14"12"17"0,0 0-81 0,-5-4-20 0,-4-4 0 0,0 8 0 31,4 0-37-31,-4 8-12 0,-5 4-3 0,5 8-739 0</inkml:trace>
        </inkml:traceGroup>
        <inkml:traceGroup>
          <inkml:annotationXML>
            <emma:emma xmlns:emma="http://www.w3.org/2003/04/emma" version="1.0">
              <emma:interpretation id="{7FAD0A0C-D33F-41DB-B1B2-63A07305303D}" emma:medium="tactile" emma:mode="ink">
                <msink:context xmlns:msink="http://schemas.microsoft.com/ink/2010/main" type="inkWord" rotatedBoundingBox="25722,5019 28523,4940 28565,6438 25764,651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3042.9547">23108 4978 1904 0,'0'0'42'0,"0"0"9"0,0 0 1 0,0 0 1 0,0 0-42 0,0 0-11 15,0 0 0-15,0 0 0 0,-4-8 44 0,4 8 6 16,-5-5 2-16,5 5 0 0,0 0-14 0,0 0-2 15,-4-8-1-15,4 8 0 0,-5-8 3 0,5 8 1 16,0 0 0-16,0 0 0 0,0 0-18 0,0 0-3 16,0 0-1-16,-4 0 0 0,-10 0-17 0,5 4 0 15,-9 4 0-15,4 5 0 0,-4-1 0 0,-5 4 0 16,5 0 0-16,0 4 0 0,-1 1 0 0,1 3 0 16,0-4 0-16,0 0 0 0,4 1 0 0,0-5 0 15,5 0 0-15,5-4 0 0,-1 0 0 0,5-12 0 0,0 0 0 16,0 0 0-16,0 0 0 0,0 0 0 0,0 0 8 0,9 0-8 15,5-4 0-15,-5-4 0 0,5 4 8 0,-1-4-8 16,1 0 0-16,0 0 0 0,4-4 0 0,-4-1-9 16,-1 1 9-16,1 0 0 0,0 0 0 0,4 4 0 15,-5 0 0-15,1 0-8 0,-5-4 8 0,0 8-8 16,-9 4 8-16,0 0 0 0,0 0 8 0,0 0-8 16,5 12 0-16,-5 0 0 0,-5 4 0 0,5 4 0 15,5 9 0-15,-5-5 0 0,9 0 0 0,-4-4 0 16,4 1-12-16,4-1-3 0,5 0-1 0,1-4 0 15,-6-4-8-15,6-3-1 0,3-5-1 0,-3-4 0 0,3-4 26 16,-3-1 0-16,3 5 0 0,1-8 0 0,4-4 34 16,-4 0 6-16,4-4 0 0,5-8 1 0,5-1-33 0,-5-3-8 15,-1 0 0-15,6-5 0 0,4 1 32 16,-5-4 4-16,5-1 0 0,-4-7 1 0,4-1-26 0,-5 1-11 16,1-9 8-16,-1 0-8 0,-4 5 0 0,-9 7 8 15,-1-3-8-15,1-1 0 0,0-3 0 0,0-1 0 16,-1 1 0-16,-3 3 0 0,-6 5 0 0,5-13 0 15,-4 8 0-15,0 5 0 0,-1 8 0 0,-3-1 0 16,-6 5 0-16,5 0 0 0,-4-1 17 0,4 1 5 16,-5 4 1-16,6 3 0 0,-6 1-23 0,1 0 0 15,4 0 0-15,-5 3 0 0,-4 1-9 0,5 0-7 16,-5 0 0-16,4 4-1 0,-4-4 27 0,0-1 6 16,0 5 0-16,-4 0 1 0,-1 8-27 0,1 0-6 0,4-4 0 15,-5 4-1-15,5 4 27 0,0 0 6 0,-9-4 0 16,0 4 1-16,9 0-17 0,0 0 0 0,-9 8 0 0,4-4 0 15,1 4 0-15,4-8 0 0,-9 8 0 0,4 4 0 32,1 9-17-32,-6-5-7 0,6-4-2 0,-1 8 0 0,1 0 42 0,-5 1 8 0,4-1 1 0,-4 4 1 15,4 0-26-15,1-3 0 0,-5 7 0 0,4-4 0 16,-4 1-16 0,5 3-8-16,-5 0-1 0,-1 5-1 0,1-1 26 0,5 0 0 0,-5 5 0 0,4 3 0 15,-4 1 20-15,9-1 4 0,-5 5 0 0,1 3 0 16,-1 1-24-16,1-1 0 0,4 1 0 0,0-1 0 15,-5-3-14-15,5-1-7 0,0-7-2 0,0-1 0 0,-4 1 23 0,4-9 0 16,0-4 0-16,0 1 0 0,-5-1 0 0,5-4 0 16,0-4 0-16,5 1 8 0,-5-9 9 0,4 4 2 15,-4-12 0-15,0 8 0 0,0 4-19 0,0-12 0 16,0 0 0-16,14 0 0 0,-5 0 0 0,5 0 0 16,-1-4 0-16,6-4 0 0,-1 0 0 0,0 0 0 15,5-4-11-15,-5-5 11 0,5 5 0 0,-1-4 0 16,6-4 8-16,4-4-8 0,-1 3 0 0,1 1 0 15,5-8 0-15,-1 7 0 0,-8-3 0 0,3 4 0 16,10 0 0-16,5-1 0 0,-1 5 0 0,-4 0 0 16,-4 4 0-16,4 0 0 0,-5 4 0 0,-4-4 0 15,-5 4 0-15,5-1 0 0,-9 5 0 0,0 0 0 16,0 4-8-16,-5 0 8 0,0 0 0 0,0 0 0 16,-4 0 0-16,0 4 0 0,-1 0 0 0,-4 5-8 15,0-1 8-15,0 4 0 0,-4 4 0 0,-5 4 0 16,0 0 0-16,0 1 0 0,0-1 0 0,-5 0 0 0,-4 0 0 15,0-3 0-15,0 3 9 0,-4 0-9 0,-1-4 8 0,-4 0-8 16,-10-3 31-16,6 3 1 0,-6-4 0 0,-4 0 0 16,5-8-9-16,-5 0-2 0,-4 4 0 0,-1-4 0 15,1 0-8-15,0 0-1 0,4-4-1 0,-5-4 0 16,10 0-11-16,-10 0 0 0,-4-4 0 0,1 4 0 16,-1-4 0-16,0-4 0 0,4-4 0 0,1 3 0 15,4 1-124-15,5 0-28 16,-5-8-4-16,4 4-603 0,10 0-120 0</inkml:trace>
          <inkml:trace contextRef="#ctx0" brushRef="#br0" timeOffset="73558.4753">25631 4949 2188 0,'0'0'97'0,"0"0"20"0,0 0-93 0,0 0-24 16,0 0 0-16,0 0 0 0,0 0 91 0,0 0 13 16,0 0 4-16,0 0 0 0,0 0-86 0,0 0-22 15,0 0 0-15,0 0 0 16,0 0-29-16,0 0-13 0,0 0-2 0,0 0-1 15,0 0-103-15,0 8-20 0,-9-4-4 0,4 5 0 0</inkml:trace>
        </inkml:traceGroup>
      </inkml:traceGroup>
    </inkml:traceGroup>
    <inkml:traceGroup>
      <inkml:annotationXML>
        <emma:emma xmlns:emma="http://www.w3.org/2003/04/emma" version="1.0">
          <emma:interpretation id="{7DB7D679-5DA8-41F8-9A8D-01BC2CC5DD18}" emma:medium="tactile" emma:mode="ink">
            <msink:context xmlns:msink="http://schemas.microsoft.com/ink/2010/main" type="paragraph" rotatedBoundingBox="3294,8061 27399,7420 27470,10086 3365,107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79C561-08C7-409C-BB5A-B34A87DF5B2A}" emma:medium="tactile" emma:mode="ink">
              <msink:context xmlns:msink="http://schemas.microsoft.com/ink/2010/main" type="line" rotatedBoundingBox="3294,8061 27399,7420 27470,10086 3365,10727"/>
            </emma:interpretation>
          </emma:emma>
        </inkml:annotationXML>
        <inkml:traceGroup>
          <inkml:annotationXML>
            <emma:emma xmlns:emma="http://www.w3.org/2003/04/emma" version="1.0">
              <emma:interpretation id="{D3098805-661D-4976-BD07-C04E540B878E}" emma:medium="tactile" emma:mode="ink">
                <msink:context xmlns:msink="http://schemas.microsoft.com/ink/2010/main" type="inkWord" rotatedBoundingBox="3296,8144 6366,8063 6434,10645 3365,1072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3030.1691">1064 7904 1123 0,'0'0'49'0,"0"0"11"0,0 0-48 0,0 0-12 0,-10 8 0 0,1 4 0 15,5-4 68-15,-1 4 10 0,1 0 2 0,4 4 1 16,-5 5-18-16,1 7-4 0,4 0-1 0,0 13 0 15,-5 3 4-15,0 5 1 0,-4 3 0 0,5 5 0 16,-10 4-6-16,-4 4-1 0,0-1 0 0,-5 5 0 16,5 0-17-16,-5 8-4 0,0-4-1 0,0-1 0 0,-4 1-18 15,4-4-4-15,5-4-1 0,-5-4 0 0,5-5-2 0,0 1 0 16,-5-5 0-16,5-7 0 0,4-5-23 0,1 1-5 16,-1-13-1-16,5 5 0 15,4-13-44-15,-4 4-8 0,5-12-3 0,-1 4-817 16</inkml:trace>
          <inkml:trace contextRef="#ctx0" brushRef="#br0" timeOffset="82686.5016">394 7835 460 0,'0'0'41'0,"0"0"-33"15,0 0-8-15,0 0 0 0,0 0 133 0,0 0 25 0,0 0 5 0,0 0 1 16,0 0-95-16,0 0-18 0,0 0-4 0,0 0-1 16,0 0-8-16,9 8-2 0,1 0 0 0,-1-4 0 15,0-4 6-15,4 0 1 0,1 4 0 0,4-4 0 16,0 0-1-16,1-4 0 0,-1 4 0 0,9 0 0 15,5-4 3-15,0 0 1 0,4-4 0 0,5 0 0 16,0 0-10-16,5 4-3 0,4-5 0 0,-5 1 0 16,10 4-9-16,-5 0-3 0,0-8 0 0,5 4 0 15,-5 0-7-15,5 0-2 0,-10 0 0 0,14 0 0 0,1-4-12 16,-6 3 0-16,-17 1 0 0,-1 0 0 16,5-4 0-16,0 4 0 0,-5 8 0 0,-8-8-10 0,-10 4 10 0,5 0 0 15,4 0 0-15,-9 4 0 16,-9-4-16-16,5 0-8 0,4 0-2 0,0 0 0 15,-4 0-6-15,0 4-2 0,-1-9 0 0,1 5 0 16,4 4-89-16,-9 0-17 0</inkml:trace>
          <inkml:trace contextRef="#ctx0" brushRef="#br0" timeOffset="83779.9913">2602 6940 1670 0,'19'-24'148'0,"-19"16"-118"0,-5 4-30 0,5 4 0 16,5-8 16-16,-5 8-4 0,0 0 0 0,0 0 0 16,0 0 11-16,4 12 1 0,5 4 1 0,-4 4 0 15,-10 13-6-15,5-5-2 0,5 9 0 0,-1-1 0 16,-8 13-3-16,-1 7-1 0,1 5 0 0,4 8 0 15,-5 4 6-15,1-1 1 0,-15 5 0 0,6 4 0 16,-1 8-1-16,-4 0 0 0,-5 4 0 0,0 0 0 16,-4 1-3-16,4-9 0 0,-4-5 0 0,0-3 0 15,-5-8-8-15,4 0-8 0,6-4 9 0,-6-9-9 16,-8 1 11-16,9-8-11 0,4-5 12 0,5 1-12 0,4-5 8 16,0 1-8-16,-8-9 0 0,8-4 0 0,9-3 0 15,-4-1 0-15,-13-8 0 0,8 0 0 0,9-8 10 0,-4 4-10 16,0-12 8-16,0 0-8 0,0 0 13 0,0-4-2 15,4-4-1-15,-4-4 0 0,0-4 2 0,9-4 1 16,5-5 0-16,4-3 0 0,0-4-5 0,0-1 0 16,9 1-8-16,5-4 12 0,4-1-12 0,-4 5-8 15,-5 7 8-15,5 1-13 0,4 8 13 0,-4 0 0 16,-9 4-10-16,-1 8 10 0,6 0 0 0,-1 4 0 16,0 0 0-16,0 4 0 0,0 8 0 0,1 0-12 15,8 0 0-15,-4 0 1 0,-1 0 11 0,1 0-10 16,9-3 10-16,0 3-10 0,0-8-9 0,4 0-1 0,1-4-1 0,8 0 0 15,1-8 2-15,-1-4 1 0,1-1 0 16,-1-3 0-16,10-4 18 0,-5 0 0 0,-9-4 0 0,5-1 0 16,-6-3 0-16,6-4 0 0,-5-1 11 0,0 1-11 15,-5-5 15-15,1 1-4 0,-1-1-1 0,-4 1 0 16,0-4-10-16,-9 3 0 0,-5 5 0 0,0 3 8 16,-4 9-8-16,-1 0 0 0,-8 0 0 0,-5 4 0 15,-5 3 0-15,1 1 10 0,-5 4-10 0,-5 4 10 16,-4 8-10-16,0 4 10 0,0 0-10 0,-5 9 10 15,5-1 2-15,-10 8 0 0,5 4 0 0,-4 1 0 16,0 3 6-16,0 5 2 0,4-5 0 0,-5 8 0 16,6-3 3-16,-6 7 1 0,10 1 0 0,4-5 0 15,1 9 9-15,-1-5 3 0,10 5 0 0,-1-1 0 16,10-3-36-16,4 0 0 0,-5-5-12 0,10 0 3 16,4 1 9-16,0-5 0 0,5-3 0 0,4-5 8 15,1-4-102-15,4 1-20 0,-1-5-4 0,10 0-861 16</inkml:trace>
        </inkml:traceGroup>
        <inkml:traceGroup>
          <inkml:annotationXML>
            <emma:emma xmlns:emma="http://www.w3.org/2003/04/emma" version="1.0">
              <emma:interpretation id="{6DF6357C-7F34-4A85-9DDD-C588E7D11A94}" emma:medium="tactile" emma:mode="ink">
                <msink:context xmlns:msink="http://schemas.microsoft.com/ink/2010/main" type="inkWord" rotatedBoundingBox="8616,8182 12278,8084 12326,9882 8664,9979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4076.0521">5789 8082 1785 0,'-9'-8'159'0,"5"-1"-127"0,4 5-32 0,-9-4 0 16,4 0 92-16,5 8 12 0,0 0 2 0,-4 12 1 16,-1 0-38-16,0 9-7 0,1-1-2 0,-1 4 0 15,1 5-27-15,-1 3-5 0,1 0-2 0,4 1 0 16,0-1-14-16,0-4-2 0,4 1-1 0,1-1 0 15,-5-4-9-15,9 1 0 0,-5-5 0 0,6-4 8 32,-1 4-49-32,0-8-11 0,-5-3-1 0,5 3-1013 0</inkml:trace>
          <inkml:trace contextRef="#ctx0" brushRef="#br0" timeOffset="84232.2733">5953 7523 2127 0,'-13'-8'94'0,"13"8"20"0,-9 0-91 0,-5-4-23 16,9 4 0-16,-4 4 0 0,0 0 11 0,5 8-3 15,-1 0 0-15,5 9-961 0</inkml:trace>
          <inkml:trace contextRef="#ctx0" brushRef="#br0" timeOffset="85107.0573">7447 7839 2016 0,'-9'-16'179'0,"-1"3"-143"0,1-3-36 0,5 0 0 16,-10 0 75-16,5 4 8 0,4 4 1 0,-4 0 1 16,5 4-57-16,-1-1-11 0,-4-3-2 0,0 4-1 15,0 4-14-15,-5-4 0 0,1 4 0 0,-1 4 0 16,-4 0 0-16,0 4 0 0,-5 1 8 0,0-1-8 16,-4 4-10-16,4 4-5 0,-9-4-1 0,0 8 0 15,0 9 8-15,0 3 8 0,-4 0-13 0,-5 5 5 16,5 3 8-16,-1 9 0 0,1-1 0 0,-1 5 0 0,5-4 0 0,5 3 0 15,0-3 0-15,9-1 0 0,-1 1 0 16,10-5 0-16,0 1-8 0,5-9 8 16,4 1 0-16,4-5 0 0,1-3 0 0,4-1 0 0,-5-8 0 0,10 0 0 15,-5-8 0-15,0 1 0 0,5-5 0 0,4-4 0 16,0-8 0-16,1 0 8 0,-1-13-8 0,5 1 9 16,8-4-9-16,-3-4 10 0,4-5 6 0,-5-7 0 15,5 0 1-15,0-5 0 0,0-3-17 0,-1-9 0 16,1-4 0-16,-4-3 0 0,3-9 0 0,1 0 0 15,-4-8 0-15,4 0 10 0,-5 0-23 0,0 0-5 16,0-3-1-16,-4-5 0 0,0 0 2 0,0 4 0 16,-5 8 0-16,0 4 0 0,-4 8 17 0,0 5 0 0,-1 3 0 0,-4 13 0 15,0-1 0-15,0 5 0 0,-4 3 0 0,0 13 0 16,-1 4 23-16,1 0 5 0,-5 4 0 16,4 3 1-16,-4 9-16 0,0 0-3 0,0 0-1 0,0 0 0 15,-4 21-9-15,-1 3 0 0,1 8 0 0,-6 1-11 16,1 7 11-16,-4 9 0 0,4 11 0 0,-10 1-8 15,6-4 8-15,-5 8 0 0,-1 3 0 0,1 1 0 16,4-4 0-16,-4 4 0 0,5-1 0 0,-1 1 8 16,5 4 0-16,0 0 0 0,0-4 0 0,9-4 0 15,0-1-16-15,4-3-4 0,1-8 0 0,4-1 0 16,0-3 12-16,5-9 0 0,4 5 0 0,0-13 0 16,0 5 0-16,5-13 0 0,0 0 8 0,4-8-8 15,0-4 0-15,5-3-8 0,5-1 0 0,-1-12 0 16,-4 0 8-16,4-9 0 0,5-3 0 0,0-4 0 0,0 0 27 15,-4-5 7-15,-1-3 2 0,-4 0 0 0,0-5-23 0,0-3-4 16,-5 0-1-16,0-1 0 0,-8 1 0 0,-1-5-8 16,0 1 12-16,-9-1-4 15,5 5 0-15,-10 4-8 0,1-1 12 0,-5 5-4 0,0 0-8 0,0 7 0 16,0 5 0-16,-5 4 8 0,1 4-8 0,4 8 0 16,-9 0 0-16,0 4 0 0,-5 4 14 0,0 4-2 15,1 0-1-15,-1 9 0 0,-4 7-11 0,0 0 0 16,-1 0 0-16,1 5-11 0,4 3 11 0,-4 1 0 15,5-1 0-15,-1 5 0 0,0-9 0 0,5 4 0 16,5 1 0-16,4-1 0 0,-5 1 0 0,10-1 0 16,-1 1 0-16,5-5 0 0,0 0 8 0,5 1 3 15,0-1 1-15,4-4 0 16,0-3-138-16,0-1-27 0,5-4-6 0</inkml:trace>
          <inkml:trace contextRef="#ctx0" brushRef="#br0" timeOffset="85528.838">9204 8122 2487 0,'0'0'55'0,"9"-8"11"0,0-4 2 0,0 0 2 0,-4-4-56 0,4 3-14 0,-4 1 0 0,-1 0 0 16,1 0 9-16,-5 4-1 0,-5 0 0 0,5 4 0 16,-4-8-8-16,-1 8 8 0,-13 0-8 0,4 4 8 15,-9 0-8-15,5 0 0 0,-5 8 0 0,1 4-11 16,-10 0 3-16,-5 8 0 0,-4 4 0 0,5 1 0 15,4 7 8-15,-4 0 0 0,4 5 0 0,0-1 0 16,0 1 0-16,5-1 0 0,-1 1 0 0,1-1 0 0,0 0 0 16,4-3 0-16,5-5 0 0,0 0 0 0,4-3 0 0,5-9 0 15,-5 0 0-15,10-4 0 0,-1 0 0 0,5-12 0 16,0 0 0-16,0 0 0 0,14-4 0 0,-1 0 11 16,1-12-3-16,4 4 0 0,10-4-8 0,-1-9 8 15,5-3-8-15,0 0 8 0,-1-9 2 0,6 5 0 16,4-4 0-16,-5-1 0 0,1-3 10 0,-1 3 1 15,1 5 1-15,-6 4 0 0,-8 7-2 0,-9 5 0 16,0 4 0-16,-5 4 0 0,0 4-20 0,-9 4 0 16,9 4 0-16,-5 8 0 0,1 8 10 0,0 5-2 15,-5 7-8-15,0 0 12 0,0 5-12 0,0 3 0 16,0-3 0-16,4 3 0 0,5 1 0 0,0-1 0 16,0-4 0-16,5-3 0 0,4-1-10 0,0 1 10 0,5-9-8 15,0 0 8 1,0-4-150-16,4-3-25 0,5-9-5 0,0-4-847 0</inkml:trace>
        </inkml:traceGroup>
        <inkml:traceGroup>
          <inkml:annotationXML>
            <emma:emma xmlns:emma="http://www.w3.org/2003/04/emma" version="1.0">
              <emma:interpretation id="{8561568E-F3D8-41DE-A1D4-CA5A633FA06E}" emma:medium="tactile" emma:mode="ink">
                <msink:context xmlns:msink="http://schemas.microsoft.com/ink/2010/main" type="inkWord" rotatedBoundingBox="14226,8311 15211,8285 15244,9516 14259,9542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6122.4426">11317 7746 1947 0,'4'-4'43'0,"5"-8"9"0,-4-5 1 0,-1 5 2 0,10 4-44 0,-5 4-11 16,-9 4 0-16,9-4 0 0,0 4 42 0,0 8 6 16,5 0 2-16,-5 4 0 0,0 9-34 0,5 7-6 15,-5 4-2-15,0 5 0 0,5 3-8 0,-5 5 0 16,0 7 0-16,0-3 0 0,5-1 24 0,-5 1 2 0,5-4 1 16,-1-5 0-16,-4-8-27 0,5 1 0 0,-5-9 0 0,5-4 0 15,-1-4 8-15,1-3 4 0,-5-9 0 0,5 0 0 16,-1-4 8-16,1-4 3 0,0-4 0 0,4-5 0 15,5 1-5-15,0-8-1 0,-1 0 0 0,6-9 0 16,-6-3-17-16,10 4 8 0,0-5-8 0,5 1 0 16,-1-8 16-16,0 3-3 0,1-3-1 0,-5 7 0 15,4 9-12-15,-4 4 0 0,-5 0 0 0,-4 3 0 16,0 5 16-16,0 0 4 0,-10 8 1 0,5 4 0 16,-4 4-10-16,-5 4-3 0,0 0 0 0,-4 4 0 15,4 5-8-15,-4 3 0 0,-5 0 0 0,4 0 0 16,-8 5 13-16,4-5-2 0,-5 0-1 0,-4 0 0 15,0-4 9-15,0 1 1 0,-5-5 1 0,-4-4 0 16,0 12-1-16,-1-8-1 0,-3-4 0 0,-1 0 0 0,-4 1-8 16,4-5-2-16,-5-4 0 0,-3 0 0 0,3 0-9 0,-4 0 0 15,5 0 0-15,0-4 0 16,-5-1-88-16,0 1-17 0,0-4-3 0,0 0-1028 16</inkml:trace>
          <inkml:trace contextRef="#ctx0" brushRef="#br0" timeOffset="86265.7696">11931 7106 2257 0,'0'0'49'0,"0"0"11"0,0 0 1 0,0 0 3 0,0 0-51 0,14 8-13 0,-5-4 0 0,5 5-666 16,-1 3-136-16</inkml:trace>
        </inkml:traceGroup>
        <inkml:traceGroup>
          <inkml:annotationXML>
            <emma:emma xmlns:emma="http://www.w3.org/2003/04/emma" version="1.0">
              <emma:interpretation id="{7D9D5789-B710-459A-B0AD-FD81C9A2CE16}" emma:medium="tactile" emma:mode="ink">
                <msink:context xmlns:msink="http://schemas.microsoft.com/ink/2010/main" type="inkWord" rotatedBoundingBox="17316,7898 19469,7841 19523,9876 17371,9934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86812.5144">14417 7689 1785 0,'0'0'159'0,"0"0"-127"0,0 0-32 0,0 0 0 16,9 4 78-16,9-4 10 0,5 4 1 0,4-4 1 15,10 0-42-15,-1 0-8 0,10-4-1 0,8-4-1 16,6 4-22-16,3-4-4 0,6 0 0 0,-1-4-1 16,5 0-11-16,-5-5 0 0,5 1 9 0,0 0-9 15,0 0 11-15,-1 0-3 0,-3-1 0 0,-6 1 0 16,-3 4-8-16,-6 0 0 0,-4-4 9 0,-4 0-9 15,-1-1-32-15,-8 5-10 0,-5 0-2 0,0 0-621 16,-1 4-124-16</inkml:trace>
          <inkml:trace contextRef="#ctx0" brushRef="#br0" timeOffset="87092.0471">15455 6766 1116 0,'0'-24'49'0,"5"12"11"0,-1-4-48 0,1 8-12 0,-1 0 0 0,1-1 0 0,-1 1 100 0,-4 8 19 16,0 0 3-16,0 0 1 0,0 0-39 0,5 21-8 16,-1 7-2-16,1 4 0 0,-10 9-18 0,5 3-3 15,-9 1-1-15,0 7 0 0,0 1-11 0,-4 8-2 0,-1 8-1 0,0-5 0 16,-4 9-11-16,0 0-3 0,-5 8 0 0,0 0 0 15,0 4 1-15,-4 4 0 0,0 0 0 0,0 0 0 16,-1 4-13-16,1-4-4 0,0 0 0 0,-1-4 0 16,-4 0-8-16,5-8 0 0,0 0 0 0,-5 0-696 15,0 0-140-15</inkml:trace>
          <inkml:trace contextRef="#ctx0" brushRef="#br0" timeOffset="87560.694">16143 8074 403 0,'-10'-9'36'0,"10"1"-36"16,10 0 0-16,-6 0 0 0,-4 8 418 0,0 0 77 15,9 0 15-15,-9 0 3 0,0 0-381 0,0 16-76 16,5 1-15-16,-5-5-3 0,4 8-19 0,-4 4-4 16,-18 5-1-16,9 3 0 0,4-4-14 0,-4 9 8 15,-13-1-8-15,3 5 0 0,1-1 0 0,4-4 0 16,-4 1 0-16,0-1 0 0,4-7-12 0,1 3 0 16,8-4 1-16,1 1 0 0,-5-9-2 0,9 0-1 15,9 0 0-15,0-3 0 0,4-9 14 0,6 0-11 0,3 0 11 0,6-8-10 16,4 0 10-16,4-8 0 0,-9 0 0 0,10-5 0 15,4-7 14-15,0 0-2 0,-9 0 0 0,-1-4 0 16,1-1 15-16,-4-3 2 0,-1-4 1 0,-4-1 0 16,-1 1-2-16,1-5 0 0,5 1 0 0,-10-1 0 15,-9 1 6-15,0 0 1 0,0 3 0 0,-4 5 0 16,-1 4-24-16,-8 3-11 0,-5 5 10 0,-1 0-10 16,1 0 17-16,-9 4-2 0,-9 0-1 0,-1 8 0 15,-3-1-14-15,-10 10 0 0,0-1 0 0,-9 4 0 31,-5 4-37-31,5 0-1 0,0 0 0 0,0 8 0 0,-10 5-105 16,6-5-21-16,4 4-4 0</inkml:trace>
        </inkml:traceGroup>
        <inkml:traceGroup>
          <inkml:annotationXML>
            <emma:emma xmlns:emma="http://www.w3.org/2003/04/emma" version="1.0">
              <emma:interpretation id="{70ED1DE8-956F-4F4A-A8A1-9D3BB91F5137}" emma:medium="tactile" emma:mode="ink">
                <msink:context xmlns:msink="http://schemas.microsoft.com/ink/2010/main" type="inkWord" rotatedBoundingBox="22095,7909 24938,7833 24994,9942 22152,10018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2359.4118">19207 8114 691 0,'0'0'61'0,"9"-12"-49"15,0 0-12-15,0 0 0 0,0 8 221 0,9-5 42 16,0 1 8-16,5 0 1 0,0 8-160 0,9 0-33 15,0 0-7-15,9 0 0 0,4 4-35 0,1-4-6 16,4 0-2-16,0 0 0 0,0 4-19 0,0 0-10 0,0-4 10 16,0 0-10-1,-4 0-23-15,-1-4-10 0,-4 0-3 0,0-4-550 0,0 4-110 0</inkml:trace>
          <inkml:trace contextRef="#ctx0" brushRef="#br0" timeOffset="92093.8491">19416 7568 403 0,'0'0'36'0,"0"0"-36"0,0 0 0 0,0 0 0 15,0 0 166-15,0 0 26 0,0 0 6 0,0 0 1 16,0 0-103-16,0 0-21 0,0 0-4 0,9 8-1 16,-9-8-13-16,9 8-2 0,0 0-1 0,0 0 0 15,1-4-29-15,3 4-5 0,1-8-2 0,0 4 0 16,4 4 6-16,0-8 0 0,9 0 1 0,-4 0 0 16,4-4 3-16,5-4 1 0,0 0 0 0,0-4 0 15,0 4-13-15,0-8-4 0,0 4 0 0,-5-9 0 16,5-3-12-16,-5-4 0 0,5-1 0 0,-5 1 0 0,1-4 0 0,-1-5 0 15,5 5 0-15,-5-9 0 0,0 5 0 16,1-5 0-16,4-3 0 0,-5 8 0 16,0-1 8-16,-4 1-8 0,-5-5 0 0,-4 5 0 0,0 3 0 0,-5 5-10 15,-5-4 0-15,1 7 0 0,-10 1 10 0,10 0 0 16,-5 4-9-16,-5 3 9 0,-4 1 0 0,0 4 0 16,-5 0-9-16,5 4 9 0,-4-4-8 0,-1 4 8 15,0 4-12-15,-4 0 12 0,4 0 0 0,1 4 0 16,-1 0 8-16,0 4-8 0,5-4 0 0,-4 8 0 15,-1 0 0-15,0 4 0 0,1 4 0 0,4 4 0 16,-1 1-13-16,-3 3 4 0,4 0 9 0,-5 4 0 16,0 5 0-16,5-1 0 0,0 1 0 0,0 3 11 15,0 0-3-15,0 5 0 0,4-1-8 0,-4 5 8 0,0 3-8 16,0 5 8-16,0-4 11 0,0 7 1 0,-5 1 1 0,5 4 0 16,-5 3 3-16,5-3 0 0,-4 4 0 0,-1 4 0 15,5 8 3-15,4-1 1 0,-4-3 0 0,5 4 0 16,-1 0 12-16,5-4 2 0,0 0 1 0,5-9 0 15,-5-3-25-15,4 0-5 0,1-4-1 0,-1-5 0 16,-4 1-12-16,5-9 0 0,-5-7 0 0,0-1 0 16,0-8-62-1,-5-3-15-15,-4-5-3 0,0-8-862 0</inkml:trace>
          <inkml:trace contextRef="#ctx0" brushRef="#br0" timeOffset="92640.5943">20745 7912 1699 0,'0'0'75'0,"0"0"16"0,0 0-73 0,-4 12-18 16,-1 4 0-16,1 4 0 0,-5 5 83 0,4-1 13 16,1 8 2-16,-6 1 1 0,6-1-59 0,-1 0-12 15,1 1-3-15,4-1 0 0,0-4-13 0,0 5-4 16,4-13 0-16,5 4 0 0,-4-4-8 0,4-3 0 16,0-1 0-16,0-4 8 15,0-4-141-15,5 0-29 0,-5-4-6 0</inkml:trace>
          <inkml:trace contextRef="#ctx0" brushRef="#br0" timeOffset="92968.6441">20996 7471 1198 0,'0'0'53'16,"0"0"11"-16,0-9-51 0,0 9-13 0,0 0 0 0,0 0 0 15,0 0 62-15,0 0 10 0,0 0 1 0,0 0 1 16,0 0-10-16,0 0-1 0,0 0-1 0,0 0 0 15,14 9-31-15,-1-1-7 0,1 0 0 0,0-4-1 0,-1 0-23 16,1 4 9-16,-1 0-9 0,-3 0 0 16,3 0-25-16,-4 0-12 0,-9-8-3 0,9 4-464 15,-4 8-92-15</inkml:trace>
          <inkml:trace contextRef="#ctx0" brushRef="#br0" timeOffset="93968.4102">21374 7819 748 0,'0'0'67'0,"0"0"-54"0,0 0-13 0,0 0 0 15,0-9 124-15,0 9 21 0,0-8 5 0,0 8 1 16,0 0-54-16,0 0-10 0,0 0-3 0,9-8 0 15,-9 8-46-15,4-4-10 0,-4 4-1 0,5-8-1 16,4 8-14-16,-9 0-2 0,9-4-1 0,0 8 0 16,-4 0 9-16,4 8 2 0,0 5 0 0,-4-1 0 0,-1 8-9 15,5 4-2-15,-4 9 0 0,-5 3 0 0,0-3 9 0,-5 3 2 16,5 5 0-16,0-1 0 0,-9 1 12 0,9-9 4 16,-4 1 0-16,-1-5 0 0,0 0-36 0,1-7 0 15,4-9 0-15,-5 0 0 0,5-8 22 0,5 4-2 16,-5-12-1-16,0 0 0 0,0 0 21 0,0 0 4 15,0 0 0-15,0 0 1 0,9-8-14 0,0-4-3 16,0 0-1-16,5 0 0 0,0-5-12 0,-1-3-3 16,5 0 0-16,1-4 0 0,-1-5-12 0,5-3 8 15,-1-4-8-15,6-1 0 0,4 1 0 0,-5-5-12 16,5 1 1-16,0 3 0 0,0-3-1 0,-1 8 0 0,-3 3 0 16,-1 5 0-16,0 8 4 0,-4 4 0 0,0 3 0 0,-9 9 0 15,-1 0 8-15,1 9 11 0,-5 7-3 0,0 0 0 16,0 0 1-16,-4 8 0 15,4 1 0-15,0 3 0 0,-5 13-9 0,-4-5 10 0,5 0-10 16,0 5 10-16,-1-1-10 0,-4-3 0 0,0-5 0 0,0 0 0 31,0 1-112-31,0-5-24 0,5-4-4 0</inkml:trace>
        </inkml:traceGroup>
        <inkml:traceGroup>
          <inkml:annotationXML>
            <emma:emma xmlns:emma="http://www.w3.org/2003/04/emma" version="1.0">
              <emma:interpretation id="{7C6861B5-F1DC-415D-9558-35F0ECA17E0A}" emma:medium="tactile" emma:mode="ink">
                <msink:context xmlns:msink="http://schemas.microsoft.com/ink/2010/main" type="inkWord" rotatedBoundingBox="25883,7461 27399,7420 27462,9779 25946,9819"/>
              </emma:interpretation>
              <emma:one-of disjunction-type="recognition" id="oneOf24">
                <emma:interpretation id="interp28" emma:lang="" emma:confidence="1">
                  <emma:literal>I</emma:literal>
                </emma:interpretation>
                <emma:interpretation id="interp29" emma:lang="" emma:confidence="0">
                  <emma:literal>d</emma:literal>
                </emma:interpretation>
                <emma:interpretation id="interp30" emma:lang="" emma:confidence="0">
                  <emma:literal>•</emma:literal>
                </emma:interpretation>
                <emma:interpretation id="interp31" emma:lang="" emma:confidence="0">
                  <emma:literal>A</emma:literal>
                </emma:interpretation>
                <emma:interpretation id="interp32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94939.2028">23718 8078 403 0,'-4'-13'36'0,"8"9"-36"0,1-4 0 0,-5-4 0 16,5 0 241-16,-5 0 42 0,9 4 8 0,-9-4 1 15,4 0-184-15,-4-1-36 0,5 5-8 0,4-4-2 16,-5 4-41-16,-4 0-8 0,-4-4-1 0,4 0-1 16,0 4 5-16,-5-5 2 0,-4 5 0 0,5 0 0 15,-5 0-18-15,-5 0 0 0,5 4 8 0,-5-4-8 16,0 0 0-16,1 4 0 0,-5-4 0 0,4 4 0 15,-4-4 0-15,4 3 0 0,0-3 0 0,-4 8 0 16,5-4 12-16,-6 4 0 0,6-4-1 0,-6 4 0 16,6 4 5-16,-5 0 2 0,-5-4 0 0,5 4 0 15,-5 0-18-15,0 1 0 0,0 3-11 0,-4 4 11 0,0 0 0 16,-5 4 0-16,0 8 0 0,5 1 0 0,-1-1 18 0,6 8-2 16,-1 1-1-16,0 3 0 0,-4 1 6 0,9-1 2 15,4 4 0-15,0-3 0 0,-4-1-23 0,9 1 0 16,0-5 0-16,9-4 0 0,0 1 8 0,4-5 0 15,1-8 0-15,4 0 0 0,0 1 4 0,9-1 0 16,5-8 1-16,4 0 0 0,1 0-2 0,4-4-1 16,-1-4 0-16,1 0 0 0,0-4-10 0,5-4 10 15,-6-4-10-15,1 4 10 0,0-8-10 0,0-1 10 16,-5-3-10-16,5-4 10 0,-4-5 2 0,3-3 0 16,1-4 0-16,5-1 0 0,-1-7 3 0,1-1 1 0,-1 1 0 0,0-9 0 15,1 1-16-15,-1-9 11 0,-4 4-11 0,9-4 10 16,-9-3-10-16,0-1 0 0,0-4 0 0,0 0 0 15,-5-4 0-15,0 1-9 0,1 3 9 0,3 0-13 16,-3-4 13-16,4 4 0 0,-1 1 0 0,1-1-9 16,0-4 9-16,-4 0 0 0,3 8 0 0,-8-3 0 15,0 7-15-15,-9 8-1 0,-1 1 0 0,-8 3 0 16,8 5 16-16,-8 3 0 0,4 9 0 0,-4-1 0 16,-5 5 0-16,0 4 0 0,4 8 0 0,-4-1 0 15,-4 5-8-15,4 8 8 0,0 4 0 0,0 0-9 16,-9 12 9-16,-1 4-8 0,-3 9 8 0,-5 7-8 15,-1 9 8-15,-3 3 0 0,-1 9 0 0,0 12-8 0,5-1 27 0,-5 13 5 16,-4 4 2-16,-1 8 0 0,1-4-26 0,0 4 0 16,-5 8 0-16,0-4 0 0,5 4 0 0,-5-3 0 15,9-1 0-15,0 0 0 0,-4-4 0 0,4-4 0 16,5 0 0-16,4-4 0 0,5 0 0 0,0-9 0 16,5 1 0-16,8-8 8 0,-4-8-8 0,9-5 0 15,5-3 9-15,0-9-9 0,4 1 0 0,0-9-12 16,5 1 2-16,4-9 0 15,0 0-38-15,5-8-8 0,0 1-2 0,0-5-878 0</inkml:trace>
        </inkml:traceGroup>
      </inkml:traceGroup>
    </inkml:traceGroup>
    <inkml:traceGroup>
      <inkml:annotationXML>
        <emma:emma xmlns:emma="http://www.w3.org/2003/04/emma" version="1.0">
          <emma:interpretation id="{C6C88756-1C82-4BF5-829D-63467D657471}" emma:medium="tactile" emma:mode="ink">
            <msink:context xmlns:msink="http://schemas.microsoft.com/ink/2010/main" type="paragraph" rotatedBoundingBox="4430,11238 27679,10835 27720,13201 4472,136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610020-756A-430F-8854-E8C310209EF1}" emma:medium="tactile" emma:mode="ink">
              <msink:context xmlns:msink="http://schemas.microsoft.com/ink/2010/main" type="line" rotatedBoundingBox="4430,11238 27679,10835 27720,13201 4471,13605"/>
            </emma:interpretation>
          </emma:emma>
        </inkml:annotationXML>
        <inkml:traceGroup>
          <inkml:annotationXML>
            <emma:emma xmlns:emma="http://www.w3.org/2003/04/emma" version="1.0">
              <emma:interpretation id="{96663B63-66BE-4C6B-BBE0-39D84DE06285}" emma:medium="tactile" emma:mode="ink">
                <msink:context xmlns:msink="http://schemas.microsoft.com/ink/2010/main" type="inkWord" rotatedBoundingBox="4430,11238 8804,11163 8845,13529 4472,13605">
                  <msink:destinationLink direction="with" ref="{7C187C63-B5AE-4A78-A747-48FB55E781E7}"/>
                </msink:context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97200.1027">2229 11934 2127 0,'0'0'47'0,"0"0"9"0,0 0 3 0,0 0 1 0,0 0-48 0,0 0-12 15,18 4 0-15,1-4 0 0,-6 0 8 0,5 0 0 16,10 0 0-16,-1-4 0 0,0-4-8 0,-4 0 0 16,0-4 0-16,9 0 8 15,4-8-28-15,1-1-5 0,-10 1-2 0,9-8 0 0,5 0 4 0,0-1 1 16,-9-3 0-16,0-5 0 0,-14 5 22 0,10 0 0 16,-1-5 10-16,-4 5-10 0,-1-5 25 0,-3 5-1 15,-1-4-1-15,-9-1 0 0,-5 1-11 0,6 3-1 0,-1-3-1 0,-5 4 0 16,-4-1-10-16,0 5 0 0,0 0 0 0,-4 3 8 15,8 5-8-15,-8 4 0 0,-5 4 0 0,-1 4 0 16,1 0 0-16,0 8 0 0,-9 0-9 0,-5 8 9 16,-4-4 8-16,4 12 6 0,5 0 1 0,-9 4 0 15,-5 5 9-15,0-1 1 0,9 8 1 0,-9 5 0 16,0 7-6-16,1 1 0 0,3 3-1 0,5 5 0 16,1-1 0-16,-1 1 0 0,-9-4 0 0,14-1 0 15,9-3-8-15,4 3-2 0,-8-7 0 0,-1 3 0 16,9 1-9-16,5-5 0 0,5 1 9 0,9 3-9 15,-5-3 13-15,4 3-1 0,6 1-1 0,-1-1 0 16,-5-3-106-16,6-1-21 0,3-3-4 0,10 3-864 16</inkml:trace>
          <inkml:trace contextRef="#ctx0" brushRef="#br0" timeOffset="97637.4988">3590 11659 1843 0,'-4'-12'164'0,"-1"-4"-132"16,5 0-32-16,-4-5 0 0,4 9 82 0,0-4 10 16,0 4 1-16,0 0 1 0,4 4-50 0,1-4-9 15,-1-1-3-15,-4 1 0 0,5 4-22 0,-5 0-10 16,0-4 8-16,-5 0-8 0,5 4 8 0,-4 0-8 16,-1 0 8-16,1-1-8 0,-1 5 0 0,5 4 0 15,-9-4 8-15,9 4-8 0,0 0 0 0,0 0 0 16,-9 4 0-16,0 4 0 0,-5 9 0 0,1 3 0 0,3 4 0 0,-3 9 0 15,-1 3 0-15,0 4 0 0,1 1 0 0,4 3 0 16,0-3 0-16,9 3 0 0,-5-3 0 16,10-5 0-16,-1 1 0 0,1-5 0 0,-1 0 9 15,5-3-9-15,-4-5 0 0,-1-4 0 0,1-3 0 0,4-5 0 16,0 0 10-16,0-4-2 0,-9-8-8 0,9 0 12 16,1-4 0-16,-1-4 0 0,-5 0 0 0,10-4 0 15,0-9-12-15,-1 1 0 0,1-8 0 0,4-5 0 16,0 1 0-16,0-9 8 0,-4 1-8 0,4-4 0 15,5-1 0-15,-5 0 0 0,1 5 0 0,-6 4 0 16,1 3 0-16,0 9 0 0,-5 4 0 0,0 8 0 16,-9 12 12-16,0 0-4 0,0 0-8 0,4 8 12 15,-4 8-4-15,0 4-8 0,-4 8 11 0,4 5-11 16,-5 3 8-16,5 5-8 0,-4-1 0 0,4 5 0 16,4-1 0-16,1 5-19 0,-5-5 4 0,4-7 1 15,1 3-188-15,-1-12-38 0</inkml:trace>
          <inkml:trace contextRef="#ctx0" brushRef="#br0" timeOffset="97982.1688">4628 11149 1782 0,'0'0'79'0,"-4"-4"16"0,-1-4-76 0,5 8-19 0,0-4 0 0,0 4 0 15,-9-8 69-15,5 8 11 0,-5 0 1 0,-1 4 1 16,1 0-46-16,-4 4-10 0,-1 0-2 0,0 8 0 16,-4 1-15-16,0 3-9 0,0 8 10 0,-5 0-10 15,5 5 0-15,4 3 0 0,0 1 0 0,5 3 0 16,0-3 0-16,5-1 0 0,-1-4 0 0,5 1 0 16,5-1 0-16,-1-4 0 0,1 1 0 0,-1-5 0 15,1 0 17-15,-1 1 7 0,1 3 2 0,-5-4 0 16,-5 1 35-16,5-1 7 0,0-4 2 0,0 4 0 15,-4-3-18-15,-1-1-4 0,1 0-1 0,-1 0 0 16,1-4-25-16,-5 1-5 0,4-1-1 0,-4 0 0 16,4-4-63-16,-4 0-13 0,0 5-2 0,-4-9-713 15,-6 4-142-15</inkml:trace>
          <inkml:trace contextRef="#ctx0" brushRef="#br0" timeOffset="98215.4897">4952 11230 1094 0,'13'-8'97'0,"6"-8"-77"16,3 4-20-16,10-4 0 0,5-1 220 0,-1 1 40 15,5-4 8-15,5 4 1 0,4 0-172 0,0-1-34 16,0-3-7-16,4 4-2 0,6 4-23 0,-10-4-5 0,-5-1-1 15,1 9 0-15,-10-8-34 0,5 8-7 0,-4 0-2 16,-1-4 0 0,-9 4-187-16,5-4-38 0,18-13-7 0,-18 9-2 0</inkml:trace>
          <inkml:trace contextRef="#ctx0" brushRef="#br0" timeOffset="96731.476">1578 10194 1335 0,'-27'-20'59'0,"27"8"13"0,9 0-58 0,-5 4-14 15,-8-1 0-15,4-3 0 0,4 4 27 0,5-4 2 16,-4 8 1-16,-5 4 0 0,0-8 2 0,5-4 0 16,8 4 0-16,-4 0 0 0,-4 4-15 0,-5 4-2 15,9-9-1-15,5 9 0 0,-1 0-14 0,-4 9 9 16,-9-9-9-16,5 20 8 0,4 0 14 0,-4 12 2 16,-10 5 1-16,1 7 0 0,4 9 15 0,0 12 2 15,-10 3 1-15,-3 13 0 0,-1 8 1 0,5 13 0 0,0 7 0 0,0 0 0 16,-9 0-21-16,8 5-4 0,1-5-1 0,9 0 0 15,-4 1 13-15,-1-13 2 0,1-4 1 0,8-4 0 16,5-12-10-16,-4-4-1 0,-10-1-1 0,1-3 0 16,-1-4-22-16,1-4 0 0,4-1 0 0,-5-7 8 15,5-4-8-15,5-5-10 0,-5-3 10 0,-5-5-1020 16</inkml:trace>
          <inkml:trace contextRef="#ctx0" brushRef="#br0" timeOffset="98482.0574">5348 10142 2286 0,'0'0'50'0,"0"0"10"16,0 0 3-16,0 16 1 0,0 4-51 0,4 8-13 0,1 5 0 0,-5 7 0 15,4 5 57-15,1 3 9 0,-5 9 2 0,5 12 0 0,-5 4-13 0,0 11-3 16,0 10 0-16,-5-5 0 0,5 4-32 0,0 0-8 15,0-4 0-15,5 4-1 0,-1 0-11 0,5-4 0 16,0 0 0-16,0-8 0 0,1-8 0 0,-1-4-16 16,4-5 3-16,-4-3 0 15,-4-8-201-15,-5-5-40 0,-5 29-8 0,-4-36-2 0</inkml:trace>
        </inkml:traceGroup>
        <inkml:traceGroup>
          <inkml:annotationXML>
            <emma:emma xmlns:emma="http://www.w3.org/2003/04/emma" version="1.0">
              <emma:interpretation id="{7FFBD8F5-E6C3-4EAA-99D5-4CA2F0864C50}" emma:medium="tactile" emma:mode="ink">
                <msink:context xmlns:msink="http://schemas.microsoft.com/ink/2010/main" type="inkWord" rotatedBoundingBox="11767,11192 17104,11099 17144,13371 11806,13463">
                  <msink:destinationLink direction="with" ref="{617D3EFD-C48D-4389-AA5D-9A47DAF45D76}"/>
                </msink:context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0422.7361">9546 11526 864 0,'0'0'76'0,"0"-17"-60"0,0 1-16 0,0-4 0 16,4 0 254-16,1 4 48 0,-1-5 10 0,1 5 1 15,-1 0-192-15,1 0-38 0,-5 4-8 0,4-5-2 16,1 1-59-16,-1 0-14 0,-4 4 0 0,5-4 0 16,-5 4 0-16,0 3 0 0,-5 1 0 0,1 4-9 15,-5 0-13-15,0 4-2 0,-5 4-1 0,-4 4 0 16,-5 5-8-16,0-1-2 0,-9 4 0 0,-4 8 0 15,-5 5-5-15,-4-1-2 0,-1 4 0 0,0 9 0 16,5 3 42-16,-4 5 0 0,-5-1 0 0,4 5 0 0,5 0 13 0,5-1 5 16,4-3 1-16,5-5 0 0,9 1-2 0,4-9 0 15,5 1 0-15,4-5 0 0,10 0-5 0,4-7 0 16,5-1-1-16,4-4 0 0,0 0 2 0,9-7 1 16,5-5 0-16,0-4 0 0,4-4-4 0,1-4-1 15,4-9 0-15,4-3 0 0,-4 0-9 0,5-4 0 16,-5-4 0-16,4-5-11 0,-4-3-3 0,0 0-1 15,5-5 0-15,-5-7 0 0,0-5 7 0,4-4 8 16,1-7-13-16,-5-1 5 0,-5-8 8 0,5-4 11 16,-4-8-3-16,-1 5 0 0,-4-5-8 0,-5 0 0 15,-4-8-10-15,0 4 10 0,-5-8 0 0,0-1 0 16,0 5 0-16,1 0 10 0,-1 4-10 0,0 0 0 0,0 9 0 0,1 3 0 16,-1 4 0-16,-5 12 0 0,6 5 0 0,-10 11 0 15,4 9 15-15,-8 7 1 0,4 1 0 0,-4 8 0 16,-5 4 15-16,0 0 3 0,0 4 1 0,0 8 0 15,0 0-21-15,0 0-4 0,-5 12-1 0,-4 8 0 16,0 8-9-16,-5 1 0 0,0 7 0 0,1 9 0 16,-5-1 0-16,4 9 0 0,-4-1 0 0,0 5 0 15,4 4 0-15,-4 3 8 0,4 1-8 0,0 8 8 16,1 4 0-16,4 0-8 0,4 0 12 0,0 0-4 16,1 0-8-16,-1-1 0 0,5 1 0 0,5 0 0 15,-1-4 9-15,-4-4-9 0,5 0 10 0,-5-5-10 16,5-3 8-16,4-4-8 0,-9-9 0 0,9-3 9 15,0-9-9-15,0-3 8 0,0-9-8 0,5-4 8 16,4-8-8-16,0 0 0 0,5-3 0 0,0-9 0 0,-1 0 0 16,10-13 0-16,0-3-8 0,5-4 8 0,-1-4 8 15,0-13 7-15,10 1 1 0,-5-5 0 0,-5-7 10 0,5-1 2 16,-4-7 1-16,4-1 0 0,-5 0-8 0,-4 1-1 16,0 3-1-16,-5 0 0 0,-4 1-10 0,0 7-1 15,-10 5-8-15,-3-1 12 0,3 5 0 0,-4-1-1 16,-9 5 0-16,0 8 0 0,0 0 1 0,-9 3 0 15,5 5 0-15,-5 0 0 0,-1 8-12 0,-8 4 0 16,0 0 0-16,-5 4 0 0,0 4 0 0,1 4-11 16,-6 0 11-16,6 8-8 0,8 4 8 0,-4 1 0 15,0 3-9-15,-1 0 9 0,1 9 0 0,4-1 0 16,5 0 0-16,0 9 0 0,5-1 0 0,4 5 13 0,0 3 0 16,0 5 0-16,4-4-13 0,5 3-12 15,0 1 3-15,1-1 0 0,3-3 9 0,-4-1 0 0,-4-3 0 0,9-5 0 31,4 1-177-31,0-9-31 0,18 21-5 0,5-29-2 0</inkml:trace>
          <inkml:trace contextRef="#ctx0" brushRef="#br0" timeOffset="100875.7471">11767 11149 2368 0,'-4'-24'105'0,"4"12"22"16,0-4-102-16,0-1-25 0,0 1 0 0,-5 0 0 15,5-4 63-15,-4 8 7 0,-1-9 2 0,1 9 0 16,-1-4-40-16,-4 4-7 0,0 4-1 0,-5 0-1 16,0 4-44-16,-4 4-9 0,-5 0-2 15,1 8 0-15,-6 0 21 0,-3 8 11 0,-1 0-12 0,0 5 12 0,0 3-10 0,-5 4 10 16,1 0-8-16,0 9 8 0,-1-5 0 0,5 5 0 16,5-1 0-16,0 1 0 0,-1-1 0 0,10-4 9 15,5 5 0-15,-1-9 0 0,0 0-9 0,5-7 10 16,5-1-10-16,-1-4 10 0,5-4-10 0,5-4 0 15,-1-4 9-15,-4-4-9 0,9-4 0 0,5 0 0 16,-5-8 0-16,9 0 0 0,0-8-12 0,10-9-1 16,-1 5 0-16,5-8 0 0,0-1 13 0,4 1 0 15,-4 0 0-15,4 3 0 0,-4 1 8 0,0 0-8 16,-4 7 9-16,3 9-9 0,-8 0 32 0,0 4 1 0,0 4 0 16,-1 8 0-16,1 0-33 0,0 8 0 0,-5 4 0 15,0 5 0-15,-4 7 0 0,-5 4 0 0,0 9 0 16,-4 3 0-16,-5 5 14 0,-9 4-4 0,0 3-1 0,-5 1 0 15,-4-5-9-15,0 1 0 0,-5-8-10 0,0 3 10 16,-4-7 0-16,-1 3 0 0,1-7 0 0,-5 3 0 16,5-8 0-16,0 5 13 0,-5-1-4 0,4-3-1 15,1-5-8-15,0-4 0 0,-1 5 0 0,6-5-11 32,3 0-32-32,-3-4-6 0,3-3-2 0,1-1-732 0,9-8-146 0</inkml:trace>
          <inkml:trace contextRef="#ctx0" brushRef="#br0" timeOffset="101188.1798">12122 10943 2109 0,'0'0'46'0,"10"8"10"0,3 8 1 0,5 0 3 0,-4 9-48 0,0 3-12 15,4 4 0-15,-4 1 0 0,-1 3 55 0,-4 5 8 16,0 3 1-16,-4 1 1 0,4 7-20 0,-4-3-4 15,-5 3-1-15,-5-3 0 0,5-5-40 0,-9-3 0 16,4-5 0-16,5-3 0 0,-9-5 0 0,5-4 13 16,-1-12 0-16,1 1 0 0,4-13-13 0,0 0 9 15,0 0-9-15,0 0 8 0,-5-8 10 0,1-9 2 16,-1-7 0-16,5 0 0 0,5-9 19 0,-1 1 4 16,5-4 1-16,0-1 0 0,10 1-21 0,3-5-4 15,6 1-1-15,-1-1 0 0,5 1-6 0,0-1-2 16,4 5 0-16,-4 4 0 15,4-1-38-15,1 9-7 0,-5-4-1 0,-5 3-790 0,0 1-158 0</inkml:trace>
          <inkml:trace contextRef="#ctx0" brushRef="#br0" timeOffset="101781.7877">13119 11307 1936 0,'0'0'86'0,"0"0"18"16,10 4-84-16,3 0-20 0,1 0 0 0,4 0 0 16,0-4 58-16,1-4 7 0,3 0 2 0,1 0 0 15,0-4-31-15,0-8-5 0,4 4-2 0,0-5 0 0,1 1-29 16,-6-4 0-16,1-4-13 0,0 0 4 0,-5-5 9 0,0 5 0 16,0-4 0-16,-4-5-8 0,0 5 16 0,-1-5 3 15,-3 1 1-15,-1 4 0 0,0 4 7 0,-5-1 1 16,1 5 1-16,-5 4 0 0,-5 0 6 0,1 3 1 15,-5 5 0-15,0 4 0 0,-5 0-12 0,-4 4-1 16,-1 4-1-16,-3 4 0 0,-6 1-14 0,-3 7-10 16,-1 4 2-16,4 0 0 0,6 9 8 0,3-5 0 15,-8 4 8-15,9 0-8 0,-5 1 20 0,9-5 0 16,-8 4 0-16,8-3 0 0,-4 3-12 0,9 0-8 16,0-3 10-16,-1-5-10 0,6 4 8 0,-1-4-8 15,10 1 0-15,-5-1 0 0,9-4 0 0,0-4 0 0,5 0 0 0,9-4 0 16,4 0 0-16,0-3-13 0,0-5 4 0,10 0 1 15,4-5-1-15,0-3 0 0,4 0 0 0,1-4 0 16,4-4 9-16,0-4-8 0,0-1 8 0,0-3-8 16,5-4 8-16,0 4 0 0,-1-5 8 0,-8-3-8 15,-1 0 9-15,1-1-9 0,-10 5 12 0,1-5-12 16,-10 1 44-16,0 4 1 0,-9-1 1 0,1 1 0 16,-10 4-24-16,4 0-5 0,-8 3-1 0,-5 5 0 15,0 0 0-15,-9 8-1 0,0-4 0 0,-5 8 0 16,-4 0 14-16,-5 8 3 0,-9 0 1 0,5 8 0 15,0-4-33-15,-5 8 0 0,0 4 0 0,-5 1 0 16,6 3-18-16,-1 4-1 0,9 5 0 0,-4-5 0 16,-1 0 7-16,6 5 2 0,3-5 0 0,6 0 0 15,4-3 10-15,-1-1 0 0,6 0 0 0,4-4 0 16,4 1 0-16,6-1 0 0,-1-4 0 0,13 0 0 0,6-4-12 0,4 0 0 16,4 1 0-16,5-5 0 15,5 0-86-15,-1-4-18 0,1 0-3 0,-1 0-635 16,1-4-127-16</inkml:trace>
        </inkml:traceGroup>
        <inkml:traceGroup>
          <inkml:annotationXML>
            <emma:emma xmlns:emma="http://www.w3.org/2003/04/emma" version="1.0">
              <emma:interpretation id="{4153D584-FEAC-421F-9E6C-29798C642723}" emma:medium="tactile" emma:mode="ink">
                <msink:context xmlns:msink="http://schemas.microsoft.com/ink/2010/main" type="inkWord" rotatedBoundingBox="21245,11072 26405,10982 26441,13041 21281,1313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3475.144">18455 10842 1969 0,'0'0'87'0,"0"0"18"0,0 0-84 0,0 0-21 0,0 0 0 0,-4 8 0 16,-1 4 40-16,1 4 3 0,-1 4 1 0,5 9 0 16,-4 7-12-16,-1 5-1 0,1 3-1 0,-1 1 0 15,0 7-10-15,1 5-1 0,-5 4-1 0,4-1 0 0,1 5-2 16,-1 0-1-16,-4 0 0 0,4-5 0 15,1 1-15-15,-1-4 0 0,1-13 0 0,-1 1 0 0,5-5 10 16,0-12-10-16,0 1 10 0,0-5-10 0,0-8 11 0,0-4-11 16,0-4 12-16,0-8-12 0,0 0 16 0,0 0-4 15,0 0-1-15,0 0 0 0,0-12 7 0,0 0 2 16,0-8 0-16,0 0 0 0,0-5 6 0,0-3 2 16,0 0 0-16,0-13 0 0,5 1-9 0,-5-9-2 15,9 1 0-15,-5-5 0 0,6-8-17 0,-1 1 0 16,4 3 0-16,1 0 0 0,0 1 0 0,-1-1-19 15,1 4 4-15,4 5 1 0,0-1 1 0,-4 5 0 16,4 3 0-16,0 5 0 0,1 4 13 0,-1 3 0 16,0 1 0-16,5 0 0 0,-5 7 0 0,5 5 0 0,0 0 0 0,4 0-9 15,-4 4 9-15,-1 8 0 0,1-5 0 0,0 5 0 16,-5 4 0-16,0 4 0 0,-4 0-9 0,0 5 9 16,-1-1 0-16,1 8 0 0,-5 0 0 15,0 4 0-15,0 9 0 0,0-5-9 0,-9 8 9 0,0 1-10 16,0-1 10-16,-9 0 0 0,5 5 0 0,-10-1 0 15,-4-3 0-15,-9 3 0 0,-5-4 0 0,-5 5 8 16,-8-5-8-16,4 1 0 0,-5-5-11 0,5 4 11 16,0-7-41-1,5-1-3-15,4-4 0 0,5-4 0 0,-1-4-116 0,10 1-23 0,0-9-5 0,0 0 0 16</inkml:trace>
          <inkml:trace contextRef="#ctx0" brushRef="#br0" timeOffset="103850.0529">19639 11044 2300 0,'0'0'51'0,"0"0"10"0,0 0 3 0,0 0 0 0,0 12-52 0,0 0-12 15,0 4 0-15,0 5 0 0,0-1 0 0,0 0 0 16,-4 13 0-16,-1-5 0 0,0 4 0 0,1 1 0 15,4-5 0-15,-5 4-10 0,1 5-2 0,4-13 0 0,-5 0 0 16,5-7 0-16,5-1-8 0,-1 0-1 0,1-8-1 0,-1 0 0 16,-4-8 10-16,10 4 1 0,3-4 1 0,1-4 0 15,-10 0 10-15,10-8 0 0,-5 4 10 0,0-8-10 16,0-5 18-16,5-3-2 0,-5 4-1 0,0-4 0 16,0-1 10-16,1-3 3 0,-6-4 0 0,5-1 0 15,0 5-11-15,0-4-1 0,-4-1-1 0,-1 1 0 16,1-1-15-16,-5 5 8 0,0 8-8 0,0 0 0 15,-5-1 32-15,-4 9 1 0,-4 4 0 0,-1 0 0 16,-4 4-20-16,-5 4-4 0,-9 4-1 0,0 4 0 16,-4 8-8-16,-5 0 0 0,-5 5 0 0,1-1 0 15,-5 4-135-15,0-4-29 16,4 9-5-16,-4-5-2 0</inkml:trace>
          <inkml:trace contextRef="#ctx0" brushRef="#br0" timeOffset="104111.5027">20468 9846 2419 0,'0'0'107'0,"0"0"22"0,4 8-103 0,5 4-26 16,-4 9 0-16,4 3 0 0,5 12 40 0,-5 5 2 15,0 11 1-15,-5 1 0 0,1 8-23 0,0 3-4 16,-1 1 0-16,-4 0-1 0,0 4-15 0,0 0-12 16,-4 3 3-16,4 1 0 0,-5 0 9 0,0 0 11 15,5-4-3-15,-4 0 0 16,4-9-88-16,0 1-17 0,0-4-4 0,0-9-963 0</inkml:trace>
          <inkml:trace contextRef="#ctx0" brushRef="#br0" timeOffset="104533.2782">20964 10943 2419 0,'0'0'107'0,"0"0"22"0,0 0-103 0,0 0-26 0,9 12 0 0,0 0 0 15,0 8 44-15,0 1 4 0,-4-1 1 0,0 4 0 16,-1 0-39-16,-4-3-10 0,5 3 0 0,-1-4 0 15,1-4 0-15,-5 5 0 0,4-13 0 0,-4-8 0 16,0 0-13-16,0 0-8 0,0 0-2 0,9 0 0 16,10 0 12-16,-6-4 3 0,5-9 0 0,1 1 0 15,-1 0 8-15,5-4 11 0,-1-4-3 0,6 4 0 16,-1-5-8-16,-4 5 0 0,0-4-10 0,-1 8 10 16,1 0 0-16,0 4 8 0,0-1 1 0,-5 9 0 15,0 0 3-15,0 13 1 0,0-5 0 0,1 8 0 0,-6 4-13 16,1 4 8-16,0 5-8 0,-5 7 0 0,-5-3 0 0,1 7 0 15,-5 0 0-15,-5 5 0 0,1-1 0 0,-5 1 0 16,0 0 10-16,-1-1-2 0,-3-3 18 0,-1-5 4 16,-4-4 1-16,4 1 0 15,1-5-17-15,-6-8-3 0,6 0-1 0,-5 1 0 0,-1-5 4 0,6-4 1 16,-6 4 0-16,1-8 0 0,0-4 21 0,-5 4 4 16,5-3 0-16,0-5 1 0,0 0-24 0,4 0-5 15,0 0 0-15,1-5-1 0,4-3-11 0,-1 4 0 16,1-8 0-16,9-4-11 15,0-4-143-15,5-5-29 0,-1-3-5 0</inkml:trace>
          <inkml:trace contextRef="#ctx0" brushRef="#br0" timeOffset="104908.1924">21897 10854 345 0,'0'0'15'0,"9"0"4"0,1-4-19 0,3 0 0 0,-4 8 0 0,0 0 0 15,5 0 147-15,-5 4 25 0,9-4 6 0,-4 4 1 16,-5 4-41-16,5 4-8 0,-1-3-2 0,1 3 0 16,0 4 4-16,-1 0 0 0,1 9 0 0,-5-5 0 15,0 4-36-15,0 0-6 0,1-3-2 0,-1 7 0 16,-5-4-34-16,-4 1-7 0,5-5-2 0,-5 0 0 16,0 5-17-16,-5-9-4 0,1 0-1 0,-5-4 0 15,-1 1-50-15,1-5-9 0,-4-4-3 0,4-4 0 16,-1 0 11-16,1-8 1 0,5-4 1 0,-1 0 0 0,5-9 26 0,0 5 0 15,0-8 0-15,5 0 0 0,-1-4 16 0,10-1 6 16,-5-3 1-16,9-4 0 0,1-5 14 0,3 1 3 16,1 3 1-16,4 1 0 0,-4 4-41 15,4 3 0-15,5 5 0 0,-4 4 0 0,-6 8 0 0,-8 4 13 16,0 4-1-16,-1 8-1 0,-4 0-2 0,1 8 0 16,-1 0 0-16,-5 5 0 0,-4-1-9 0,0 4 0 15,0 0 0-15,0 1 8 0,5-1-8 0,-5 4-12 16,9 1 2-16,-5-5-741 15,6-4-148-15</inkml:trace>
          <inkml:trace contextRef="#ctx0" brushRef="#br0" timeOffset="108997.4564">23354 10979 2307 0,'0'-20'102'0,"0"8"22"0,5 4-100 0,-5 0-24 0,0 8 0 0,0 0 0 16,0 0 33-16,0 0 2 0,-5 4 0 0,-4 8 0 15,0 8-16-15,0 0-3 0,-5 9-1 0,1-1 0 16,-1 0-15-16,0 1 0 0,-4 3 0 0,4-4 0 16,5-3 0-16,0-5 0 0,0-4 0 0,5 0 0 15,4-4 0-15,0-4 0 0,0-8 0 0,0 0 0 16,0 0 0-16,9 0 0 0,4 0 0 0,1-4 0 0,4-4 9 0,5-8-1 15,-5 0 0-15,5 0 0 0,0-4-8 0,-1-1-11 16,-3 1 3-16,3-4 0 0,-3 0 0 0,-1 3 0 16,-4-7 0-16,-1 8 0 0,-4-1 20 0,0 5 5 15,-4 0 1-15,-10 4 0 0,1 0 11 0,-5 0 3 16,-5 4 0-16,-4 0 0 0,0-1-8 0,-10 9-2 16,-4-4 0-16,1 8 0 0,-1 0-32 0,0 1-6 15,-5 3-2-15,10 4 0 16,-5 0-17-16,0 0-3 0,5 0-1 0,-5 0 0 15,5 0-173-15,4-3-34 0</inkml:trace>
        </inkml:traceGroup>
        <inkml:traceGroup>
          <inkml:annotationXML>
            <emma:emma xmlns:emma="http://www.w3.org/2003/04/emma" version="1.0">
              <emma:interpretation id="{7C3CA206-DCA5-455C-960B-8BC7C2A17CFA}" emma:medium="tactile" emma:mode="ink">
                <msink:context xmlns:msink="http://schemas.microsoft.com/ink/2010/main" type="inkWord" rotatedBoundingBox="26622,11849 27696,11830 27705,12380 26631,12398">
                  <msink:destinationLink direction="with" ref="{3D421F69-09A2-4D60-91BE-3EC9DCAB60A2}"/>
                </msink:context>
              </emma:interpretation>
              <emma:one-of disjunction-type="recognition" id="oneOf28">
                <emma:interpretation id="interp36" emma:lang="" emma:confidence="1">
                  <emma:literal>w</emma:literal>
                </emma:interpretation>
                <emma:interpretation id="interp37" emma:lang="" emma:confidence="0">
                  <emma:literal>W</emma:literal>
                </emma:interpretation>
                <emma:interpretation id="interp38" emma:lang="" emma:confidence="0">
                  <emma:literal>m</emma:literal>
                </emma:interpretation>
                <emma:interpretation id="interp39" emma:lang="" emma:confidence="0">
                  <emma:literal>M</emma:literal>
                </emma:interpretation>
                <emma:interpretation id="interp40" emma:lang="" emma:confidence="0">
                  <emma:literal>h</emma:literal>
                </emma:interpretation>
              </emma:one-of>
            </emma:emma>
          </inkml:annotationXML>
          <inkml:trace contextRef="#ctx0" brushRef="#br0" timeOffset="108998.4564">23696 10660 1267 0,'0'0'112'0,"13"4"-89"0,1 0-23 0,0 4 0 16,-1 4 217-16,6 4 39 0,-6 4 8 0,5 5 2 16,-4 3-181-16,0 0-36 0,-1 9-7 0,-4-1-2 15,-4-4-8-15,0 5-1 0,-1-5-1 0,-4 1 0 16,14-5-30-16,-14 0 0 0,4-3 0 0,-4-5-10 16,5 0 19-16,-1-4 4 0,1 0 1 0,0-7 0 15,-5-9-14-15,0 0 9 0,0 0-9 0,0 0 8 0,0 0 1 0,0 0 0 0,4-9 0 0,5 1 0 16,-4-4 7-16,4 0 2 0,0-4 0 0,0-4 0 0,0 3 7 0,0-7 2 15,0 0 0-15,5 0 0 0,0 3-27 0,4-3 8 16,-4-4-8-16,8 3 0 0,-3 1 10 0,3 4-10 16,6-8 12-16,-6 3-12 0,10 5 0 0,-4 4 0 15,-6 4 0-15,1 4 0 0,-5 0 0 0,5 8 0 16,-5 4-12-16,-4 4 3 0,-5 4 9 0,5 4 0 16,-1 0 0-16,-8 9 0 0,0 7 0 0,-5 0 0 15,-5 1 0-15,5-1 0 0,-5-4 0 0,5 5 0 16,-4-5 0-16,-1-4 0 0,1 1 0 0,-1-5 0 15,5-4 0-15,0 0 0 0,0-4 0 0,0 1-8 32,5-5 8-32,-5-8-8 0,0 0 16 0,9 8 3 0,0-4 1 0,5 0 0 0,-1-4-12 0,1-4-17 0,4-4 4 0,-4 0 1 15,-1-1 12-15,1-3 0 0,4-4 0 0,1 0 0 16,-6-4 0-16,15-5 0 0,-6 1 0 0,1-4 0 16,-5-1 8-16,5 5-8 0,0 0 0 0,-5 8 0 15,5 0 0-15,-5-1 8 0,-4 5-8 0,-1 4 0 16,-4 4 20-16,1 0-2 0,-10 4-1 0,9 8 0 15,-5 4-17-15,1 0 0 0,-5 5 0 0,0-1 0 16,0 0 0-16,0 4 0 0,-5 0 0 0,1 1 0 16,-1-1-17-16,1 0-1 0,-6 0 0 0,6 1 0 15,-1-1-139-15,1-4-28 16,-1 4-6-16</inkml:trace>
        </inkml:traceGroup>
      </inkml:traceGroup>
    </inkml:traceGroup>
    <inkml:traceGroup>
      <inkml:annotationXML>
        <emma:emma xmlns:emma="http://www.w3.org/2003/04/emma" version="1.0">
          <emma:interpretation id="{4985FB0A-25AE-4526-94E2-90D92EA8D856}" emma:medium="tactile" emma:mode="ink">
            <msink:context xmlns:msink="http://schemas.microsoft.com/ink/2010/main" type="paragraph" rotatedBoundingBox="4493,15395 28942,14252 29048,16524 4599,17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4E1163-F527-4D12-A5F7-2E58036FAA89}" emma:medium="tactile" emma:mode="ink">
              <msink:context xmlns:msink="http://schemas.microsoft.com/ink/2010/main" type="line" rotatedBoundingBox="4493,15395 28942,14252 29048,16524 4599,17667"/>
            </emma:interpretation>
          </emma:emma>
        </inkml:annotationXML>
        <inkml:traceGroup>
          <inkml:annotationXML>
            <emma:emma xmlns:emma="http://www.w3.org/2003/04/emma" version="1.0">
              <emma:interpretation id="{365E1715-6F45-4111-817A-83BA75B38F50}" emma:medium="tactile" emma:mode="ink">
                <msink:context xmlns:msink="http://schemas.microsoft.com/ink/2010/main" type="inkWord" rotatedBoundingBox="8164,15473 9407,15415 9501,17438 8259,17496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642782.6608">5484 15314 172 0,'0'0'16'0,"-13"-4"-16"0,8-9 0 0,-4 5 0 15,0 4 322-15,0-4 62 0,0 0 12 0,0 4 2 16,4 0-249-16,1-4-49 0,-1 4-11 0,5 4-1 15,-9 0-59-15,9 0-11 0,0 0-2 0,0 0-1 0,-9 8-15 16,4 0 0-16,1 4-12 0,-5 4 12 0,-1 1 0 0,6 7-8 16,-5 0 8-16,0 4 0 0,0 9 0 0,-1 3 0 15,6 1 0-15,-1-5 0 0,1 1 0 0,-1-9 0 16,5 4 0-16,5-3 0 0,-1-5 0 0,1 0 0 16,4-4 9-16,-4-3-9 0,4-5 0 0,0-4 8 15,4-4-8-15,-3-4 0 0,-1 0 9 0,0-8-9 16,0 0 10-16,0 0-10 0,5-5 28 0,-5-7-1 15,0 4 0-15,0-4 0 0,-4-4 10 0,-1-1 3 16,1-3 0-16,-5 0 0 0,4-1-12 0,-4-3-1 16,0 0-1-16,0-1 0 0,-4 5-15 0,-5-1-3 15,9 5-8-15,-10 0 12 0,1 4-12 0,0 4 8 0,0-1-8 16,0 5 0-16,-5 0 0 0,5 0 0 16,-4 4 0-16,-1 0-10 15,5 4-19-15,0 0-4 0,-5 0-1 0,5 4-641 0,0-4-128 0</inkml:trace>
          <inkml:trace contextRef="#ctx0" brushRef="#br0" timeOffset="643403.9813">5753 15621 2530 0,'0'0'56'0,"0"0"11"0,0 0 2 0,0 0 3 0,5-4-58 0,4 4-14 0,9 0 0 0,5-4 0 16,4 4 12-16,9-4 0 0,5 0 0 0,9-4 0 16,5 0-23-16,0-4-5 0,4 4 0 0,5-1-1 15,4-3-197-15,0 4-39 0,55-12-8 0,-36 4-2 0</inkml:trace>
          <inkml:trace contextRef="#ctx0" brushRef="#br0" timeOffset="643216.5285">6031 15148 2304 0,'0'0'204'0,"4"-8"-163"0,-4-5-33 0,5 1-8 15,4-4 50-15,0 0 8 0,0-4 2 0,0-1 0 16,5-3-44-16,4-4-8 0,-4 4-8 0,4-9 12 16,0 1-12-16,-4-1-16 0,-5 5 4 0,0-8 1 15,-4 3 11-15,-1 1-13 0,-4 4 5 0,-4-5 8 16,-1-3-19-16,-4 3 4 0,0-3 1 0,0 4 0 16,-5-1 14-16,5 1 0 0,0-1 0 0,0 1-9 0,0 4 9 15,0-1 0-15,4 5-9 0,-4 4 9 0,9 0 0 0,-5 8-9 16,1-5 9-16,-1 9 0 0,5 0 0 15,0 8-8-15,0 0 8 0,0 0 0 0,0 0 0 0,0 0-8 16,0 0 8-16,0 0 0 0,0 0-10 0,-4 16 10 16,-1 1-8-16,5 3 8 0,0 4 0 0,0 4 0 15,0 5 0-15,-4 7 8 0,4 1 16 0,0 3 4 16,0 1 1-16,4 3 0 0,-4 5-17 0,5 8-3 16,-1 3-1-16,5 9 0 0,0 4-8 0,1 4 8 15,3 0-8-15,-4 4 8 0,0 8 0 0,5-4-8 16,0 4 12-16,-5-4-4 0,0-4-8 0,5-4 10 15,-5-8-10-15,-5 0 10 0,1-8-10 0,-1-1 0 16,-4-3 0-16,-4-8 0 16,-1-1-42-16,-8-3-1 0,-6-9 0 0,1-7-1053 0</inkml:trace>
        </inkml:traceGroup>
        <inkml:traceGroup>
          <inkml:annotationXML>
            <emma:emma xmlns:emma="http://www.w3.org/2003/04/emma" version="1.0">
              <emma:interpretation id="{5AA9AD3F-1FF0-4C64-AC2A-ACA31A72C17D}" emma:medium="tactile" emma:mode="ink">
                <msink:context xmlns:msink="http://schemas.microsoft.com/ink/2010/main" type="inkWord" rotatedBoundingBox="10896,15095 14976,14905 15076,17044 10996,17235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644278.7775">8644 15192 2329 0,'0'-20'51'0,"0"12"10"0,0 0 3 0,0-4 2 0,0-1-53 0,0 1-13 16,-5-4 0-16,5 0 0 0,-4-4 48 0,-1 8 6 0,1-5 2 0,-1 1 0 15,-4-4-45-15,-4 4-11 0,-1-4 0 0,0 3 0 16,-9-3-17-16,1 8-6 0,-1-4-1 0,0 8 0 31,0 0-1-31,-4-1-1 0,0 9 0 0,-1-4 0 0,6 4 12 0,-1 9 2 0,0 3 1 0,0 8 0 16,-4 4 11-16,0 5 0 0,4 7 0 0,0 4 0 15,0 5 0-15,1 3-8 0,3-3 8 0,6 4 0 16,-5 7 0-16,4-3 0 0,5-5 0 0,0-3 0 16,4 3 0-16,5-7 0 0,-4-5 0 0,8 1 0 15,-4-9 0-15,9-4 0 0,0-3 0 0,0-1 0 16,5-8-8-16,0-4 8 0,4-8-8 0,5 0 8 16,0-8 0-16,4-4 0 0,5-4 0 0,4-5 0 15,5-3-12-15,5-8 2 0,-1-5 1 0,1-3 0 16,-5-5 9-16,9-7 12 0,-5-1-2 0,-4-3-1 15,0-5-9-15,0-4 8 0,-4-8-8 0,-1-4 8 0,5-8-8 0,-9 4 12 16,0-8-12-16,0 8 12 0,0-4-12 16,-5 4 0-16,0 1 0 0,-4 7 0 0,-9 4 0 0,-1 8 0 15,-4 5-12-15,-4 7 12 0,-5 0 0 0,0 9 15 16,4 4-1-16,1 3 0 0,-10 5 10 0,1 4 1 16,4-1 1-16,-5 13 0 0,1-4-11 0,-1 8-3 15,1-4 0-15,-1 8 0 0,5 4-12 0,0 0-16 16,-9 4 3-16,0 8 1 0,0 0 1 0,-5 12 1 15,1 5 0-15,-1 3 0 0,0 12 10 0,1 5 0 16,-6 8 0-16,6-1 0 0,-6 5 0 0,6 0 0 16,-1 4 0-16,0-1 0 0,5-3 0 0,0 8-15 15,5-4 3-15,-1 7 0 0,5 1 12 0,-4 4 0 0,4 0 0 16,4-4 0-16,1 0 0 0,-1-5 0 0,5-3 0 16,-4-4 0-16,9-4 0 0,-5-5 16 0,4-3-3 0,1-5-1 15,-5-7-12-15,9-9-16 0,1 0 3 0,-1-7 1 16,0-9 12-16,5-4 16 0,9-4-3 0,-5-8-1 15,0 4-12-15,-4-12 0 0,9-4 0 0,0-5 0 16,4 1 0-16,-4-8-12 0,0-5 3 0,0 1 0 16,-5-4 9-16,5-5 11 0,-9 1-3 0,-1-1 0 15,-3-3 11-15,-1-1 1 0,0 5 1 0,-9 3 0 16,0 5-21-16,0-1 0 0,-4 1 0 0,0 8 0 16,-5 8 12-16,0-1-1 0,0 9-1 0,-5 0 0 15,-4 0 3-15,-5 4 1 0,1 8 0 0,-1 0 0 16,0 4-14-16,-9 0 0 0,1 9 0 0,-6-1 0 15,1 8 0-15,0 0 0 0,-5 1 0 0,5 3 0 0,-5 4 0 16,9-3 0-16,5 3 8 0,0 0-8 0,4-3 0 0,-4 3 0 16,9 0 8-16,-1 5-8 0,6-1 0 0,-1 1 0 15,5-1 0-15,5-3 0 0,4-1 0 0,0 0 0 16,5-3 0-16,4-1-10 0,5-4-10 0,9-4-1 16,-1-3-1-16,6-1 0 15,-1-8-189-15,5-4-37 0,37-8-8 0,-19-8-2 0</inkml:trace>
          <inkml:trace contextRef="#ctx0" brushRef="#br0" timeOffset="644653.6925">10324 15180 806 0,'32'-24'72'0,"-18"12"-58"15,-1-5-14-15,1 1 0 0,4 0 247 0,-4 0 46 0,-1-4 10 0,-3 3 1 16,-1 1-143-16,0 4-29 0,-5 4-5 0,-4-4-2 16,0 12-64-16,0-8-13 0,-4 0-2 0,-5 0-1 15,0 4-36-15,-5-5-9 0,0 9 0 0,-4-4 0 16,-5 8 0-16,-4 5-11 0,-5-5 3 0,0 8 0 15,5 4-9-15,-5 0-2 0,5 0 0 0,-5 4 0 16,4 5 19-16,6-1 0 0,-1 0 0 0,0 1 0 16,5-5 0-16,0 8 9 0,4-8-1 0,0 5 0 15,5-1-8-15,0 0 0 0,0-8 0 0,5 1 8 16,4-1 1-16,0-4 0 0,0-4 0 0,0-8 0 16,0 0-9-16,0 0 0 0,9 4-10 0,0-4 10 15,4 0 0-15,1-4 15 0,0-4-2 0,4 0 0 16,5-4-13-16,-5 4 9 0,5-4-9 0,-1-1 8 15,6 5-8-15,-5 0 0 0,-5 4 0 0,5 4 0 16,-5 0 0-16,0 12 12 0,0-4-12 0,-4 13 12 0,-1 7-12 16,1 4 8-16,-9 1-8 0,-5 7 8 0,0 5-8 0,-9-1 0 15,-1 5 9-15,-8-5-9 0,5 1 0 0,-10-1 0 16,-4-7 0-16,-1-1-8 16,1 1-27-16,-5-9-5 0,0-4 0 0,0 0-1 15,-4-3-135-15,-1-5-28 0,1-4-4 0</inkml:trace>
          <inkml:trace contextRef="#ctx0" brushRef="#br0" timeOffset="644966.2576">10602 14986 2008 0,'9'0'44'0,"0"4"10"0,0 4 2 0,5 4 0 0,4 8-45 0,-4 5-11 0,4 3 0 0,-5 8 0 15,6-3 54-15,-6 7 9 0,1 1 1 0,-5-1 1 16,-4 5-24-16,-1-5-5 0,-4 1 0 0,5-5-1 16,-10 4-3-16,1-3 0 0,-5-9 0 0,4 1 0 15,0-5-24-15,1-4-8 0,-5-4 0 0,4 0 0 16,1-8 0-16,4-8-11 0,0 0 2 0,0 0 0 16,0 0 9-16,0 0 12 0,0 0-2 0,4-8-1 15,1-4 11-15,-1-4 1 0,10 4 1 0,0-8 0 16,-1-5-10-16,6 1-1 0,-1-4-1 0,0-1 0 15,5 1-10-15,-5 0 10 16,5 4-10-16,-1-5 10 0,1 5-26 0,5-4-4 16,-10 3-2-16,9 1 0 0,-9 4-172 0,10-4-34 0,13-25-8 15,-10 13 0-15</inkml:trace>
          <inkml:trace contextRef="#ctx0" brushRef="#br0" timeOffset="645503.762">11307 15273 921 0,'0'0'82'0,"0"0"-66"16,0 0-16-16,0 0 0 16,0 0 184-16,10 8 34 0,-1 0 6 0,4-4 2 15,1 0-116-15,4-8-23 0,-4 0-5 0,4 0-1 16,0-4-49-16,5-4-9 0,-5 0-3 0,0-4 0 16,1-1-20-16,-6-3 0 0,6-4 0 0,-6 4 0 15,1-9 0-15,4 5 0 0,-9-4 0 0,5-1 0 16,-5 1 16-16,-5 4-2 0,6 0 0 0,-6 3 0 15,-4 9 12-15,5 4 2 0,-5 8 1 0,0 0 0 16,0 0-13-16,0 0-4 0,-9 4 0 0,-5 8 0 16,5 0-12-16,-5 5 0 0,1 3 0 0,-6 4 0 15,6 0 8-15,-1 1-8 0,0 3 0 0,5 0 9 0,0 1 1 0,0-5 0 16,4 0 0-16,5 1 0 0,0-1 23 0,0-4 5 16,5 0 1-16,4 1 0 0,-4-5-31 0,8 4-8 15,-4-12 0-15,1 4 0 0,3-4 0 0,5 0 0 16,-4-4 0-16,9-4 0 0,0-4 0 0,4 0 0 15,-4-4 0-15,9-4 0 0,-1 0-17 0,6 0-5 16,-5-4-1-16,4-5 0 0,-4 5 23 0,0-4 0 16,-5-4-9-16,5 3 9 0,-5-3 0 0,-4 0 0 15,0-9 0-15,0 1 0 0,-10 0 21 0,-4-5 2 16,1 1 0-16,-1-5 0 0,-5 9-12 0,-4 0-3 16,0-1 0-16,-4 9 0 0,-1 0-8 0,-4 3 0 0,-5 5 0 15,-4 4 0-15,4 8 0 0,-4 0 0 0,0 8 0 0,-5 4-11 16,1 12 21-16,-6 9 4 0,5 3 1 0,-4 13 0 15,0 3-7-15,4 1 0 0,5 3-8 0,0 5 12 16,4-8-12-16,0 3 0 0,5 1 8 0,0-1-8 16,9-3 0-16,0 0 0 0,0-5 0 0,9 1 0 15,5-5-9-15,9-3 9 0,-1-5-13 0,10-4 5 32,5-8-73-32,4-3-15 0,9-5-2 0,4-8-939 0</inkml:trace>
        </inkml:traceGroup>
        <inkml:traceGroup>
          <inkml:annotationXML>
            <emma:emma xmlns:emma="http://www.w3.org/2003/04/emma" version="1.0">
              <emma:interpretation id="{CC1F72FC-D0FC-41CE-9319-AD644C12F3FA}" emma:medium="tactile" emma:mode="ink">
                <msink:context xmlns:msink="http://schemas.microsoft.com/ink/2010/main" type="inkWord" rotatedBoundingBox="17284,14968 18699,14902 18773,16482 17358,16549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646283.8336">14818 15079 921 0,'0'-24'40'0,"4"11"10"0,1-3-40 0,-1 0-10 16,1-4 0-16,-1 4 0 0,6-5 280 0,-6 5 53 15,-4 0 11-15,0 0 3 0,-4 0-264 0,-1-1-53 16,5-3-10-16,-5 8-3 0,-4-4-30 0,-4 4-7 0,4 4 0 0,-5 0-1 15,0 3-3-15,1 5 0 0,-1 5 0 0,-4 3 0 16,0 8 24-16,-1-4 0 0,-8 4 0 0,0 4 0 16,4 9 12-16,0-5 8 0,0 4 0 0,1 1 1 15,-1 3-3-15,0-4-1 0,9 5 0 0,-4-5 0 16,5 0-17-16,3-3 8 0,1-5-8 0,0-4 0 16,5 0 13-16,-1-4-4 0,5-12-1 0,0 0 0 15,0 0-8-15,0 0 0 0,0 0 9 0,18 0-9 16,-4-8 0-16,4 0-15 0,5-4 3 0,-5 0 0 15,10 0 12-15,-1-4 0 0,0-5 12 0,5 5-12 16,-5 0 24-16,1 4-3 0,-6 0 0 0,6 8 0 16,-10 4 3-16,5 4 0 0,-5 4 0 0,0 4 0 15,-4 4-16-15,-1 4-8 0,-3 5 10 0,-1-1-10 0,-5 0 0 16,5 1 0-16,-4-5 0 0,-5 0 0 0,4 0-14 16,-4-4 1-16,0 1 0 0,0-9 0 0,0-8 13 0,0 0-12 15,0 0 12-15,10 8-12 0,3-4 12 0,-4-8 0 16,10-4 9-16,-1-4-9 0,0-5-12 0,9-3-9 15,1 0-2-15,-1-8 0 16,5-1-19-16,4-3-4 0,1-9-1 0,-1 1 0 0,0-5 27 0,-4-3 6 16,5-5 1-16,-5-3 0 0,-5-1 23 0,5-8 5 15,0 0 1-15,0-3 0 0,-1-9 9 0,1 0 3 16,0 0 0-16,-5 0 0 0,1 4-8 0,-5 4 0 16,-5 9-1-16,0-1 0 0,0 4-3 0,-4 5-1 15,-5 7 0-15,0 5 0 0,-4 3 21 0,4 5 4 16,-5 8 0-16,1 3 1 0,-1 5-12 0,-4 4-2 15,5 4-1-15,-5 8 0 0,0 0-26 0,0 0 0 0,0 16 8 0,-5 13-8 16,1 7 0-16,-1 8 0 0,-4 9 0 0,0 8 0 16,-5 8 0-16,5 7 0 0,0 5 0 0,-4 0 0 15,3 0 0-15,1 4 0 0,0-4 0 0,5 0 0 16,-1 0 0-16,5 0 0 0,5-4 0 0,-1-8 0 16,1-5 0-16,4-7 0 0,5 0-9 15,-1-13 9-15,1 1-21 0,-5-13-1 0,0-3 0 0,5-5 0 31,-1-8-158-31,1-8-31 0,-5 0-6 0,5-12-2 0</inkml:trace>
          <inkml:trace contextRef="#ctx0" brushRef="#br0" timeOffset="646487.9463">15132 14488 2487 0,'0'0'110'0,"0"0"23"0,4-8-106 0,5-4-27 16,1 4 0-16,-1-5 0 0,9 5 31 0,0-4 1 16,0 4 0-16,10-4 0 0,4 0-22 0,4 0-10 15,5 0 10-15,4-1-10 16,1 5-40-16,4-4-13 0,9 4-3 0,-4 4-1 16,4-4-171-16,5 0-33 0,4-4-7 0</inkml:trace>
        </inkml:traceGroup>
        <inkml:traceGroup>
          <inkml:annotationXML>
            <emma:emma xmlns:emma="http://www.w3.org/2003/04/emma" version="1.0">
              <emma:interpretation id="{2895213A-2C0E-459A-8B0C-B0DD0B0C0E15}" emma:medium="tactile" emma:mode="ink">
                <msink:context xmlns:msink="http://schemas.microsoft.com/ink/2010/main" type="inkWord" rotatedBoundingBox="20593,15017 25342,14795 25428,16633 20679,16855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647561.5403">20131 14796 2394 0,'0'0'52'0,"0"0"12"0,0 0 1 0,0 0 3 0,0 0-55 0,0 0-13 0,0 0 0 0,0 0 0 16,4 16 30-16,1 0 3 0,-10 8 1 0,1 0 0 0,-1-3-26 0,-4 3-8 16,-4 0 0-16,3 1 0 0,-3 3 0 0,4-8 0 0,0 0 0 0,4 1 0 15,0-1 0-15,1 0-12 0,-1 0 3 16,10-4 1-16,-5-3 8 0,4 3-8 0,6-4 8 0,-1-4-8 15,0-4 8-15,4 4 0 0,6-8 8 0,-1 4-8 16,0-8 0-16,5 0-10 0,0 0 1 0,4-8 0 16,5 4 9-16,-5-8 12 0,-9 4-2 0,5-9-1 15,0-3-9-15,4 0 8 0,-4-5-8 0,0 1 8 16,-1 4 1-16,-3-9 0 0,-1 5 0 0,0 4 0 16,0-5 2-16,-4 5 0 0,-5 0 0 0,0 4 0 15,-4-1-3-15,-1 9 0 0,-4 0 0 0,0 4 0 16,-4 0-8-16,-1 4 0 0,-13 0 0 0,-9 8-11 15,-5 0-36 1,-5 4-7-16,-4 0-2 0,-4 0-677 0,-1 4-136 0</inkml:trace>
          <inkml:trace contextRef="#ctx0" brushRef="#br0" timeOffset="647936.4509">21237 14480 1670 0,'9'-8'148'0,"0"0"-118"16,0-4-30-16,5 3 0 0,-5 5 167 0,0 0 27 15,0-4 6-15,-9 8 0 0,0 0-152 0,0 0-32 0,0 0-5 0,0 0-2 16,-13 8-9-16,-5 0 0 0,-5 5-10 0,0-1 10 15,-4 8-8-15,4 0 8 0,-4 0 0 0,-1 5-9 16,6-1 0-16,-6 8 0 0,10-3 0 0,-5 3 0 16,5-4 9-16,4 5 14 0,1-1-3 0,4-4-1 15,0 1-10-15,-1 3 0 0,6-8 0 0,-1 5 0 16,5-5 0-16,0-4 0 0,0 1 0 0,0-1 8 16,5-4-8-16,-5 4 0 0,0-8 9 0,-5 5-9 15,5-1 0-15,0-4 0 0,-9 4 0 0,-4-4 0 16,-6 0 0-16,-3 5 0 0,-1-5 0 0,-4 0 0 15,-5 0-25 1,4 0-7-16,-4 4 0 0,1-8-664 0,-1 0-133 0</inkml:trace>
          <inkml:trace contextRef="#ctx0" brushRef="#br0" timeOffset="648182.4026">21565 14488 2707 0,'36'-16'120'0,"-17"8"24"0,8 0-115 0,14-1-29 16,4 5 0-16,6-4 0 0,-6 0 29 0,5 4 0 16,0 0 0-16,-4-4 0 0,-1 0-21 0,-4 4-8 15,0 0 0-15,5 4 0 16,-5 0-23-16,0-4-10 0,-5 4-3 0,-4 4 0 15,0-8-86-15,0 4-18 0,-14 0-3 0,5-4-1 16,-5 4-24-16,0-4-4 0,-4 0-2 0</inkml:trace>
          <inkml:trace contextRef="#ctx0" brushRef="#br0" timeOffset="648486.6607">22180 13618 1594 0,'0'0'71'0,"0"0"14"0,0 0-68 0,0 0-17 0,0 0 0 0,0 0 0 15,0 0 68-15,9 12 9 0,0 4 3 0,0 8 0 16,0 5 19-16,-4 7 4 0,8 5 1 0,-8 7 0 16,-1 5-56-16,1 4-10 0,-5 7-2 0,0 1-1 15,-5 4 4-15,1 8 1 0,-5 0 0 0,0 0 0 16,-1 3-24-16,1-3-4 0,0 4 0 0,-4 0-1 15,3-4-11-15,-3 0 0 0,-1-4 0 0,1-8 8 16,3-1-18-16,1-7-4 16,0-4-1-16,5-5 0 15,-1 1-37-15,-4-5-7 0,9-7-1 0,0-5-1 16,0-4-163-16,9-3-32 0,0 11-6 0,5-20-2 0</inkml:trace>
          <inkml:trace contextRef="#ctx0" brushRef="#br0" timeOffset="647189.8737">17709 14715 2271 0,'18'-33'100'0,"-9"17"22"15,5 0-98-15,-1-4-24 0,1 3 0 0,0 1 0 16,4 4 54-16,-4 0 6 0,-1 8 0 0,1-4 1 16,0 8-40-16,4 4-8 0,-5 4-1 0,6 8-1 15,-6 4-11-15,5 9 0 0,-4 3 0 0,4 9 0 16,1 7 0-16,-6 1 0 0,1 3 0 0,-5 1-11 0,-4-5 0 0,4 1 0 15,-5-13 0-15,1 1 0 0,-1-5 11 0,1-3 0 16,-5-5 0-16,4-8-8 0,-4-4 16 0,0-12 4 16,0 0 1-16,0 0 0 0,0 0-13 0,0 0 0 15,0 0 0-15,10-8 0 0,-1 0 0 0,4-8 17 16,1-8-3-16,0-5-1 0,-1-7-5 0,5-9 0 16,5 1-8-16,5-9 12 0,-1-8-12 0,5 5 0 15,9-1 0-15,0 5-10 0,0 3-11 0,0 4-3 16,0 9 0-16,0 4 0 0,0 3 24 0,0 9 12 15,-5 4-2-15,0 8 0 0,1 4 14 0,-1 8 2 16,-4 8 1-16,-5 4 0 0,1 12-16 0,-1 5-3 0,0 3-8 0,-4 9 12 16,-5 3-12-16,-9 1-16 0,1-1 3 0,-6 5 1 15,-4-4 12-15,0-1 0 0,-9-7 9 0,4-1-9 16,1 1 0-16,4-13 0 0,-5-4 0 0,5-4 0 16,-4-3 8-16,4-1-8 0,-5-4 0 0,5-12 9 15,0 0-9-15,0 0 0 0,0 0 0 0,0-8 0 16,0-4 25-16,5-4 0 0,4-9 0 0,5-7 0 15,4-9-25-15,5-3 0 0,-1-1 0 0,10-3 0 32,0 3-16-32,4-7-8 0,-4 7-1 0,9 5-1 0,-9-1 26 0,5 5 0 0,-1 3 0 0,-4 9 8 15,-5 4 13-15,1 4 3 0,-6 8 1 0,1 4 0 16,-5 4 0-16,0 8 0 0,1 8 0 0,-6 8 0 16,1 0-25-16,-5 5 0 0,-4 3 0 0,-1 5 0 0,1-5-9 15,-5 4 9-15,0-7 0 0,-5 7 0 0,1-4-18 16,-5 5 3-16,4-5 1 0,0 1 0 15,1-9-30-15,-5 0-7 0,4-4-1 0,-4 1 0 16,5-1-96-16,-1 0-19 0,0-4-4 0,1 1-484 16,4-5-97-16</inkml:trace>
        </inkml:traceGroup>
        <inkml:traceGroup>
          <inkml:annotationXML>
            <emma:emma xmlns:emma="http://www.w3.org/2003/04/emma" version="1.0">
              <emma:interpretation id="{9D366B68-D259-4840-AE4D-4BB55E7C690D}" emma:medium="tactile" emma:mode="ink">
                <msink:context xmlns:msink="http://schemas.microsoft.com/ink/2010/main" type="inkWord" rotatedBoundingBox="27331,15665 29005,15587 29043,16418 27369,16496"/>
              </emma:interpretation>
              <emma:one-of disjunction-type="recognition" id="oneOf33">
                <emma:interpretation id="interp45" emma:lang="" emma:confidence="1">
                  <emma:literal>n</emma:literal>
                </emma:interpretation>
                <emma:interpretation id="interp46" emma:lang="" emma:confidence="0">
                  <emma:literal>h</emma:literal>
                </emma:interpretation>
                <emma:interpretation id="interp47" emma:lang="" emma:confidence="0">
                  <emma:literal>M</emma:literal>
                </emma:interpretation>
                <emma:interpretation id="interp48" emma:lang="" emma:confidence="0">
                  <emma:literal>"</emma:literal>
                </emma:interpretation>
                <emma:interpretation id="interp49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649174.0062">24410 14581 1267 0,'0'0'112'0,"10"-8"-89"16,-6-4-23-16,1 4 0 0,-1 0 28 0,1 0 2 15,4-1 0-15,-9 9 0 0,9-4 1 0,-9 4 0 16,9-4 0-16,-9 4 0 0,0 0-3 0,5-4 0 16,8-4 0-16,-4 0 0 0,5 4-8 0,-5-4-1 15,9 0-1-15,-4 4 0 0,4 0 26 0,1 0 6 16,-10 4 1-16,13 0 0 0,-3 0 7 0,-1 4 2 0,-5 4 0 0,1 4 0 16,4 4-18-16,-4 8-3 0,0 9-1 0,-5 3 0 15,0 9-20-15,-5-1-4 0,6 9-1 0,-6 0 0 16,1 3-2-16,4-3-1 0,-5-5 0 0,1-3 0 15,-5-1-10-15,4-7 0 0,1-9 9 0,-1 0-9 16,-4-3 8-16,5-9-8 0,-5 0 10 0,0-8-10 16,5 0 25-16,-5-8-1 0,0 0 0 0,0 0 0 15,0 0 0-15,0 0-1 0,0 0 0 0,0 0 0 16,0 0 5-16,0-12 2 0,0-4 0 0,4-4 0 16,5 0-14-16,-4-9-4 0,13 1 0 0,0-9 0 15,0 1-12-15,5-4 0 0,5-5 0 0,3 1 0 16,1-1 0-16,0 5 0 0,0-5-8 0,4 5 8 15,1 7-12-15,-1 1 12 0,-4-1-12 0,0 9 12 16,0 0 0-16,-5 4 0 0,14-1 0 0,-4 5 9 0,-6 4-1 16,6 4-8-16,4 0 12 0,-5 0-4 0,1 8-8 0,-1 0 0 15,1 4 9-15,-1 4-9 0,0 4 20 0,5 4 0 16,-4 9 0-16,-1-1 0 0,-4 4-20 0,-9 0 0 16,9 9 0-16,-5 3 0 0,-9 1 0 0,14 3 11 15,-9 1-11-15,-5 3 12 0,0-3-12 0,1 4 0 16,-6-5 0-16,1-4 0 15,-1-3-21-15,-8 3-7 0,9-3 0 0,-10-5-762 16,1 1-152-16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35.49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C187C63-B5AE-4A78-A747-48FB55E781E7}" emma:medium="tactile" emma:mode="ink">
          <msink:context xmlns:msink="http://schemas.microsoft.com/ink/2010/main" type="inkDrawing" rotatedBoundingBox="4176,14478 9382,13978 9391,14067 4184,14568" semanticType="underline" shapeName="Other">
            <msink:sourceLink direction="with" ref="{96663B63-66BE-4C6B-BBE0-39D84DE06285}"/>
          </msink:context>
        </emma:interpretation>
      </emma:emma>
    </inkml:annotationXML>
    <inkml:trace contextRef="#ctx0" brushRef="#br0">0 446 864 0,'0'0'76'15,"0"0"-60"-15,0 0-16 0,0 0 0 0,0 0 212 0,0 0 39 16,0 0 8-16,14 0 1 0,4 0-143 0,5 0-29 15,-5 0-5-15,14 0-2 0,9 4-31 0,-5-4-6 16,-8 4-2-16,4-4 0 0,13 4-30 0,5 0-12 16,-4-4 11-16,4 4-11 0,9-4 10 0,0-4-10 15,14 4 10-15,0-4-10 0,4 0 12 0,1-4-4 16,8 4-8-16,-4 0 12 0,-5-8 2 0,5 4 0 16,9-4 0-16,5-1 0 0,0 1 2 0,-1 4 0 15,-8-4 0-15,4 4 0 0,4-4 5 0,-3 4 2 16,-1-4 0-16,4 4 0 0,14-1 5 0,-4 1 0 15,4 0 1-15,5-4 0 0,5 4-4 0,8 0-1 16,1-4 0-16,4 4 0 0,-9-4-10 0,9-1-2 16,-5-3-1-16,-4 4 0 0,-5-4-2 0,-4 0 0 0,-9-1 0 0,-5-3 0 15,0 0-9-15,-4 8 0 0,-5 0 0 0,-5 0 0 16,-4 4 0-16,-13-1 10 0,3 5 1 0,-8-4 0 16,-5 4 1-16,-8-4 1 0,-1 4 0 0,0 0 0 15,0 0-13-15,-9 4 0 0,-5-4 0 0,1 0 0 16,-1 0 25-16,-4 8 6 0,-5-4 1 0,-4 0 0 31,-5 0-61-31,0 0-12 0,-4 4-3 0,0-4 0 16,-14 0-164-16,4 4-34 0,-4-4-6 0,0 0-428 0,0 0-86 0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38.49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17D3EFD-C48D-4389-AA5D-9A47DAF45D76}" emma:medium="tactile" emma:mode="ink">
          <msink:context xmlns:msink="http://schemas.microsoft.com/ink/2010/main" type="inkDrawing" rotatedBoundingBox="11980,13881 16819,13341 16842,13540 12002,14080" semanticType="underline" shapeName="Other">
            <msink:sourceLink direction="with" ref="{7FFBD8F5-E6C3-4EAA-99D5-4CA2F0864C50}"/>
          </msink:context>
        </emma:interpretation>
      </emma:emma>
    </inkml:annotationXML>
    <inkml:trace contextRef="#ctx0" brushRef="#br0">0 486 1036 0,'0'0'92'0,"0"0"-73"16,14 0-19-16,0-8 0 0,-1 4 227 0,1 0 41 0,4-4 9 0,10 4 2 15,-1 0-156-15,9-4-31 0,5 0-7 0,0 0-1 16,9 0-35-16,-4 0-7 0,9-1-2 0,8 5 0 16,10-4-19-16,9 0-4 0,9 0-1 0,0 0 0 15,5 0 8-15,13 0 2 0,5-4 0 0,4-4 0 16,1 3-7-16,4-3-2 0,4-4 0 0,5 0 0 16,0-5 3-16,9 1 0 0,-4 0 0 0,9 0 0 15,-5-5 4-15,9 5 0 0,-4 0 1 0,-5-1 0 16,0 5 5-16,5 4 1 0,-5 8 0 0,-5 0 0 15,-8 4-19-15,-1 0-4 0,-4 0-8 0,0 4 12 16,5 4-12-16,-10 0 11 0,-4 4-11 0,0 0 10 16,-5-4-70-16,0 0-13 15,5 0-3-15,-5 0-1188 0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45.1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D421F69-09A2-4D60-91BE-3EC9DCAB60A2}" emma:medium="tactile" emma:mode="ink">
          <msink:context xmlns:msink="http://schemas.microsoft.com/ink/2010/main" type="inkDrawing" rotatedBoundingBox="28163,12648 28263,12277 28288,12284 28189,12655" semanticType="callout" shapeName="Other">
            <msink:sourceLink direction="with" ref="{7C3CA206-DCA5-455C-960B-8BC7C2A17CFA}"/>
          </msink:context>
        </emma:interpretation>
      </emma:emma>
    </inkml:annotationXML>
    <inkml:trace contextRef="#ctx0" brushRef="#br0">91-4 1209 0,'0'0'108'0,"0"0"-87"16,4-8-21-16,-4 8 0 0,0 0 253 0,0 0 47 16,0 0 8-16,0 0 3 0,5 16-203 0,-5 4-41 15,-5 0-8-15,5 4-2 0,-4 5-39 0,-10 3-8 16,5 1-2-16,-5-1 0 0,5 0-18 0,0-3-4 15,0 3-1-15,0-4 0 16,0-3-148-16,0-5-29 0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45.1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28170B0-6198-43C3-AA76-213BF1FB17D0}" emma:medium="tactile" emma:mode="ink">
          <msink:context xmlns:msink="http://schemas.microsoft.com/ink/2010/main" type="inkDrawing" rotatedBoundingBox="28451,11739 28482,11772 28478,11776 28447,11742" shapeName="Other">
            <msink:destinationLink direction="to" ref="{28B6D088-8128-429C-9B8E-5F8867B2CB20}"/>
            <msink:destinationLink direction="from" ref="{28B6D088-8128-429C-9B8E-5F8867B2CB20}"/>
          </msink:context>
        </emma:interpretation>
      </emma:emma>
    </inkml:annotationXML>
    <inkml:trace contextRef="#ctx0" brushRef="#br0">0 0 2487 0,'0'0'55'0,"0"0"11"0,0 0 2 0,0 0 2 0,0 0-56 0,9 4-14 0,1 4 0 0,-1 5-734 16,-5-5-150-16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45.1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8B6D088-8128-429C-9B8E-5F8867B2CB20}" emma:medium="tactile" emma:mode="ink">
          <msink:context xmlns:msink="http://schemas.microsoft.com/ink/2010/main" type="inkDrawing" rotatedBoundingBox="28758,12023 30520,10829 31419,12156 29657,13350" semanticType="callout" shapeName="Other">
            <msink:sourceLink direction="to" ref="{528170B0-6198-43C3-AA76-213BF1FB17D0}"/>
            <msink:sourceLink direction="from" ref="{528170B0-6198-43C3-AA76-213BF1FB17D0}"/>
          </msink:context>
        </emma:interpretation>
      </emma:emma>
    </inkml:annotationXML>
    <inkml:trace contextRef="#ctx0" brushRef="#br0">318 1335 2188 0,'0'-12'195'0,"0"-4"-156"15,9 0-31-15,-9 0-8 0,4-5 30 0,-4 5 5 0,-4 0 1 0,-5 4 0 16,9-4-16-16,-5-1-4 0,1-3 0 0,-6 4 0 16,-3 0-16-16,13 0 0 0,-14 8-8 0,5-1 8 15,-5 1-8-15,5 0 8 0,-4 8 0 0,-6 4-9 16,6 0 9-16,-5 4 0 0,4 9 0 0,-9-1-8 15,0 4 8-15,1 8 0 0,-1 1 10 0,5-5-10 16,4 4 0-16,-4 1 0 0,4-5 0 0,5 0 0 16,9-4 0-16,5-3 0 0,-1-1 0 0,-4-4 0 15,14-4 0-15,-1 0 0 0,1 0 0 0,4-4 0 16,-4-4 8-16,4-4-8 0,5-4 11 0,0 0-11 16,-5 0 14-16,9-8-4 0,1 0-1 0,3-9 0 15,-3 1 14-15,8 0 2 0,-4-5 1 0,4 1 0 16,1-4-5-16,-1 3-1 0,-4 5 0 0,0 0 0 15,0 0-6-15,-5 11-2 0,-9 1 0 0,-4 4 0 0,0 4-12 16,-14 4 0-16,0 0 0 0,0 12 0 0,-9 4 0 0,4 5 0 16,-9-1 0-16,5 4-10 0,0 5 10 0,-4-1 0 15,-1-4-9-15,14 0 9 0,-5-3 0 0,1-1-11 16,-1 0 11-16,10-4-8 0,4-4 8 0,0-3-12 16,-4-1 12-16,17-4-12 0,6-4 12 0,-1 0 0 15,5-4 0-15,0 0 8 0,0-5 3 0,-1-3 1 16,-3-4 0-16,13 0 0 0,-9-4 5 0,4 0 2 15,-4-1 0-15,9-7 0 0,-5 0 0 0,5-5 0 16,-4-3 0-16,17-5 0 0,-8 5-19 0,-1-1 0 16,-4-3 0-16,0 0 0 0,-4-1-9 0,8-3-3 15,-4-1 0-15,-9-4 0 0,0 1 12 0,0-1 0 16,-14 1 0-16,5-1 0 0,-5 1 0 0,-4-1 0 16,-5 1 9-16,4 3-9 0,-13 5 0 0,10 3-11 0,-6 1 0 0,-4-1 0 15,0 5 11-15,5 0 0 0,-5 7 10 0,0 1-10 16,0 4 9-16,0 0-9 0,-5-1 8 0,5 9-8 15,-4 0 0-15,-6 0 0 0,10 4 0 0,0 8 0 16,0 0 0-16,-13 4 0 0,8 8 0 0,-8 0 0 16,-1 4 0-16,5 5 15 0,0 3-1 0,-5 4 0 15,-4 9-14-15,0-5 9 0,-5 8-9 0,5 5 8 16,-14 3-8-16,9 5 0 0,0 4 0 0,5 3 8 16,-9 5-8-16,18-4 8 0,-5 4-8 0,0-1 8 15,5 1-8-15,5 0 0 0,4 0 0 0,4-1 0 16,1 1 0-16,4 0-9 0,9-4 9 0,5 3-10 15,0-7-3-15,8 0-1 0,-3-5 0 0,4 1 0 16,0-5-13-16,-5 1-2 0,5-4-1 0,0-1 0 16,-5 5-120-16,0-9-24 0,-4-3-5 0,9-1-484 15,0-4-97-15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52.30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3EEC829-66B4-4570-96D8-2B80A21753D3}" emma:medium="tactile" emma:mode="ink">
          <msink:context xmlns:msink="http://schemas.microsoft.com/ink/2010/main" type="writingRegion" rotatedBoundingBox="2242,619 33092,-838 33936,17032 3086,18489"/>
        </emma:interpretation>
      </emma:emma>
    </inkml:annotationXML>
    <inkml:traceGroup>
      <inkml:annotationXML>
        <emma:emma xmlns:emma="http://www.w3.org/2003/04/emma" version="1.0">
          <emma:interpretation id="{6122D65F-297E-401B-8415-054F852AB876}" emma:medium="tactile" emma:mode="ink">
            <msink:context xmlns:msink="http://schemas.microsoft.com/ink/2010/main" type="paragraph" rotatedBoundingBox="2254,560 33142,-154 33211,2814 2323,35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8F2261-469C-4F21-BEBF-757D3F816F9F}" emma:medium="tactile" emma:mode="ink">
              <msink:context xmlns:msink="http://schemas.microsoft.com/ink/2010/main" type="line" rotatedBoundingBox="2254,560 33142,-154 33211,2814 2323,3529"/>
            </emma:interpretation>
          </emma:emma>
        </inkml:annotationXML>
        <inkml:traceGroup>
          <inkml:annotationXML>
            <emma:emma xmlns:emma="http://www.w3.org/2003/04/emma" version="1.0">
              <emma:interpretation id="{1F6A509E-E68F-4160-BBFE-3DB2EE5162D3}" emma:medium="tactile" emma:mode="ink">
                <msink:context xmlns:msink="http://schemas.microsoft.com/ink/2010/main" type="inkWord" rotatedBoundingBox="2254,560 7999,427 8053,2750 2308,2883">
                  <msink:destinationLink direction="with" ref="{CAE76481-4DCA-4095-A4D6-4264EA20E927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3022 1080 1440 0,'0'0'64'0,"0"0"12"16,0 0-60-16,0 0-16 0,0 0 0 0,4 12 0 0,5-4 94 0,0 0 16 16,5 0 3-16,4-4 1 0,5 4-72 0,0-4-14 15,-5-8-4-15,9 0 0 0,5-4-13 0,0 0-3 16,-5-8-8-16,1 0 12 0,4-4-4 0,-5-5-8 15,5 1 11-15,-9 0-11 0,-5-1 13 0,5-3-4 16,4 4-1-16,-9-4 0 0,-9-5 18 0,5 5 3 16,9-1 1-16,-10 1 0 0,-4 0-11 0,0-1-3 15,1 1 0-15,-6 8 0 0,5 0-16 0,-9 4 0 16,-4-1 0-16,-1 1 0 0,10 4 0 0,-10 4-9 16,-13 0 9-16,4 4-8 0,1 0 8 0,-1 4-8 15,5 0 8-15,-9 4-8 0,-10 0 8 0,6 4 0 16,8 0 0-16,-4 4-8 0,-5 0 8 0,0 0 0 15,5 9 0-15,4-5 0 0,-4 8 15 0,4-4 1 0,-4 9 1 16,5 3 0-16,3 9 11 0,1 3 1 0,-9 1 1 0,9-1 0 16,0 9-5-16,0-5-1 0,-5 1 0 0,0-1 0 15,1 1-8-15,4-5-1 0,0 1-1 16,0 4 0-16,-1-9-14 0,1 0 0 0,9 1 0 0,0-5 0 16,0-3-12-16,9-1-8 0,1-8-1 0,3-3-1 31,1-5-125-31,4-4-25 0,-4-4-4 0,8-4-699 0</inkml:trace>
          <inkml:trace contextRef="#ctx0" brushRef="#br0" timeOffset="374.9083">4028 886 1616 0,'0'-25'72'0,"0"17"14"16,4 0-69-16,-4-4-17 0,0 8 0 0,0-4 0 0,0 8 92 0,0 0 14 15,0 0 3-15,0 0 1 0,0 0-66 0,0 0-12 16,0 0-4-16,-4 16 0 0,4 0-28 0,-9 4 0 15,4 5 0-15,-8 3 0 0,-1 4 0 0,0 5 0 16,1-1 0-16,-1 1 0 0,-4-1 0 0,4 1-15 16,5-5 3-16,-5 4 1 0,10-3 11 0,-1-1-13 15,1-4 5-15,4 1 8 0,0-9 0 0,4 0 0 16,5 0 0-16,-4-3 0 0,4-5 0 0,5-8 0 16,-1 4 9-16,5-8-1 0,-4-4 18 0,9-4 4 15,-5 0 1-15,5-4 0 0,0-1 1 0,4-3 0 16,0-4 0-16,-4 0 0 0,4 0-22 0,-4-5-10 15,0 1 10-15,0-4-10 0,-1-1 0 0,-3 1 0 0,-1 0-13 16,0-1 4-16,-4-3-5 0,-1 0-1 16,-4-1 0-16,1 5 0 0,-1 4 15 0,-9 3 0 0,0 1 0 0,-5 0-9 15,5 8 9-15,-9 0 16 0,-5 4-4 0,5-1-1 16,-4 5-3-16,-1 0-8 0,-4 4 12 0,0 8-4 16,-1 1-8-16,1 3-14 0,-5 0 3 15,-4 12 1 1,-5 0-177-16,5 5-35 0</inkml:trace>
          <inkml:trace contextRef="#ctx0" brushRef="#br0" timeOffset="765.4471">4838 570 1555 0,'0'0'68'0,"0"0"16"0,0 0-68 0,0 0-16 16,0 0 0-16,9 8 0 0,0 0 108 0,1 8 19 16,3 5 3-16,-4 7 1 0,0 8-56 0,-4 9-11 15,4-1-3-15,-4 9 0 0,4 0-37 0,-9 7-8 16,-9 1-2-16,4 0 0 0,1-5-14 0,-6 1 8 16,1-4-8-16,0-1 0 0,-4-11 0 0,3-1 0 15,6-3 0-15,-5-5 0 0,0-8 0 0,4-4 0 16,-4-7 0-16,5-1 0 0,-6-4 11 0,10-8-11 15,0 0 12-15,-9-4-12 0,0-4 24 0,0 0-1 16,5-9-1-16,-6-3 0 0,6 0 7 0,-1 0 2 0,1-13 0 16,-1 5 0-16,5 0-11 0,0-5-3 0,5 5 0 15,-1-4 0-15,5-5-9 0,1 5-8 0,3-5 9 0,5 1-9 16,1 0 0-16,8-5 0 0,0 1 0 0,5 7 0 16,0-3 0-16,0 3-8 0,0 1 8 0,4 4-10 15,1-5-11-15,-6 9-3 0,1 0 0 0,0 8 0 31,-5 3-128-31,1 5-25 0,-5 0-6 0,-5 8-738 0</inkml:trace>
          <inkml:trace contextRef="#ctx0" brushRef="#br0" timeOffset="1167.8486">5421 1173 1688 0,'0'0'75'0,"0"0"15"16,0 0-72-16,0 0-18 0,0 0 0 0,0 0 0 16,0 0 64-16,9-4 10 0,0-4 2 0,0 0 0 15,5-4-47-15,0 3-9 0,4-3-1 0,-4-4-1 16,4 4-18-16,0-8 0 0,5-9 0 0,-5 5 0 0,-4-4 0 0,4 0 0 16,-5-5 0-16,6-3-9 0,-1 3 9 0,-4-3 0 15,-1 4 8-15,1-5-8 0,-5 1 0 0,0 3 0 16,0 5 0-16,-4 0 0 0,4-1 0 0,-9 9 0 15,4 0 0-15,-8 8 0 0,-1-4 0 0,1 3 8 16,-1 5-8-16,1 4 0 0,-10 0 0 0,5 8 0 16,-9 0 0-16,4 4 0 0,-9 5 0 0,5 7-10 15,0 0 10-15,0 0-10 0,-1 9 18 0,1-1 3 16,0 0 1-16,4 1 0 0,1 3 15 0,4 0 3 16,-1 5 1-16,10-1 0 0,0-3-5 0,5 3-1 15,-5 4 0-15,9 1 0 0,0-5-14 0,5-3-3 16,4-1-8-16,0 0 12 0,0 1-12 0,5-5-13 0,5 0 2 15,-6-3-658-15,6-1-132 0</inkml:trace>
          <inkml:trace contextRef="#ctx0" brushRef="#br0" timeOffset="-1827.693">12 335 1004 0,'0'0'44'0,"0"0"10"0,0 0-43 0,0-8-11 0,-4 0 0 0,4 8 0 16,0 0 63-16,-5-8 10 0,1 0 3 0,4 8 0 15,13-4-29-15,-8 0-6 0,-5 4-1 0,9-4 0 16,9 4-24-16,0 0-4 0,5 0-2 0,0 4 0 16,9-4 14-16,4 8 4 0,5-8 0 0,0 4 0 15,9-4 13-15,0 0 3 0,14-4 1 0,4 0 0 16,1-4-1-16,3-4-1 0,6-1 0 0,-1 1 0 16,1 0-18-16,-10-4-3 0,5 4-1 0,0-8 0 15,-1-1-9-15,6 1-1 0,-10 4-1 0,0 0 0 16,-4 0 7-16,-5 3 2 0,1 1 0 0,-1 4 0 15,-5-4-31-15,-4 4-7 0,-4 0-1 0,4-4 0 16,0 4-44-16,-9 0-8 16,0 3-3-16,-4-3-468 0,-6 4-93 0</inkml:trace>
          <inkml:trace contextRef="#ctx0" brushRef="#br0" timeOffset="-1452.7879">823 408 1407 0,'9'-8'31'0,"0"0"6"0,0 0 2 0,0 0 1 0,0 4-32 0,0 4-8 0,0-4 0 0,1 4 0 16,-10 0 43-16,9 8 7 0,0 4 2 0,-5 4 0 16,5 4-13-16,-9 9-3 0,5-1 0 0,-5 12 0 15,-5 1-3-15,1 11-1 0,-5 5 0 0,0 4 0 16,0 8-12-16,-10 3-4 0,1 5 0 0,0-4 0 16,4 4 0-16,1-4 0 0,-6 0 0 0,1 0 0 15,4-9-16-15,5 1 0 0,0-8 8 0,-4-1-8 16,-1 1 16-16,-4-8 0 0,4-5 0 0,-4 1 0 15,-5-5-52-15,0 1-10 0,5-5-2 0,-9-4-1 16,9-3-130-16,-5-1-25 0,5-4-6 16</inkml:trace>
          <inkml:trace contextRef="#ctx0" brushRef="#br0" timeOffset="-484.2669">2198-102 633 0,'9'-20'56'0,"0"12"-44"0,0-8-12 0,-5 3 0 0,-4 1 68 0,5-4 12 15,4-4 3-15,0 4 0 0,0 0-49 0,0-1-10 16,5-3-1-16,4 4-1 0,1 0-22 0,-10 0 0 15,4-1 0-15,-4 1 0 0,10 8 0 0,-15-4 0 16,-4 12 0-16,0 0 0 0,14-4 10 0,-14 4 4 16,0 0 1-16,0 0 0 0,0 0 41 0,0 0 9 15,0 0 2-15,0 0 0 0,-9 4-31 0,9-4-7 16,0 8-1-16,0 4 0 0,-9-8-17 0,9-4-11 16,0 0 12-16,0 12-12 0,-5 1 8 0,1-1-8 15,-1-4 0-15,5-8 0 0,5 12 8 0,-5 0-8 16,-5 0 0-16,0 4 0 0,5-3 36 0,0 7 0 15,-9 4 0-15,5 4 0 0,-1 9 8 0,1 3 3 0,-1 13 0 0,-9 8 0 16,1 3 11-16,-1 13 2 0,10 4 1 0,-6 8 0 16,-3 4-17-16,-1 4-3 0,10 1-1 0,-6 3 0 15,1-4-12-15,-4-4-2 0,-1 4-1 0,5-12 0 16,4-4-5-16,-4-4 0 0,-9-12-1 0,-5-1 0 16,14-7-19-16,-9-4 0 0,-5-5-13 0,0-3 5 15,-4-5 8-15,9-7 0 0,-5-5 8 0,5-4-8 16,-5 0 8-16,5-11-8 0,4-1 8 0,1-8-8 15,-1 4 8-15,0-8-8 0,5-4 10 0,5-4-10 16,-5-4 11-16,0-5-11 0,4-3 12 0,0-8-12 16,5 4 8-16,0-5-8 0,0-7 0 0,0-5 0 15,10 1 0-15,-6-1 0 0,5-3 0 0,5 3 0 0,-1-3 0 16,6 3-9-16,3-3 9 0,-3 3-12 0,-10 1 12 0,9 4 0 16,9-1 0-16,-4 1-8 0,-9 3 8 15,4 5 0-15,5 0 0 0,-5 7 0 16,0 5 11-16,-4 0-3 0,-5 8 0 0,5 4 0 0,13 0 7 0,-4 8 1 15,-10 0 0-15,5 8 0 0,10 4-16 0,4 5 11 16,-5 3-11-16,-4 0 10 0,0 8-10 0,4-3 0 16,0 3 9-16,-4-4-9 0,-5-3 0 0,0-1 0 15,10 0 0-15,-6-3 8 0,-3-1-8 0,3 0 0 16,1-4 8-16,4 0-8 0,1-3 0 0,-5-5-13 16,-5 0 1-16,5-4 1 15,13 0-18-15,-9-4-4 0,-13-4-1 0,4-4 0 16,5 0-22-16,4-1-4 0,1-3 0 0,-10 0-1 15,-5-8-89-15,6 0-18 0,22-25-3 0,-28 17-1 0</inkml:trace>
        </inkml:traceGroup>
        <inkml:traceGroup>
          <inkml:annotationXML>
            <emma:emma xmlns:emma="http://www.w3.org/2003/04/emma" version="1.0">
              <emma:interpretation id="{3940A603-FB88-4F1E-8C2D-A6702EEDF750}" emma:medium="tactile" emma:mode="ink">
                <msink:context xmlns:msink="http://schemas.microsoft.com/ink/2010/main" type="inkWord" rotatedBoundingBox="8581,1454 10422,1411 10438,2113 8598,2156">
                  <msink:destinationLink direction="with" ref="{CAE76481-4DCA-4095-A4D6-4264EA20E927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58.265">8148 950 2494 0,'-4'-4'55'0,"4"4"11"0,-5-4 2 0,5 4 3 0,0 0-57 0,0 0-14 0,0 0 0 0,9 8-736 16,5 0-151-16</inkml:trace>
          <inkml:trace contextRef="#ctx0" brushRef="#br0" timeOffset="1745.8394">6313 619 1728 0,'9'-17'153'0,"-9"9"-122"0,5 0-31 0,-5 8 0 15,0 0 72-15,0 0 8 0,9 0 1 0,0 0 1 16,5 12-14-16,-5 0-2 0,5 5-1 0,-5 7 0 16,0 0-45-16,-5 4-10 0,6 9-2 0,-1-5 0 15,-9 5-8-15,0-1 0 0,0 5 0 0,-5-1 0 16,1-3 0-16,-6-5 0 0,6 0 0 0,-1-3 0 0,1-5 0 0,-1-4 8 16,1-4-8-16,-5-4 8 0,9 1 0 0,0-13 0 15,0 0 0-15,0 0 0 0,0 0 26 0,0 0 5 16,0 0 1-16,9-13 0 0,0 5-10 0,4-8-2 15,6-4 0-15,3-4 0 0,-3-1-16 0,3-3-3 16,1-4-1-16,4-5 0 0,1 1 20 0,-1-5 3 16,5 1 1-16,4-1 0 0,1 9-32 0,-5-4 0 15,4 3 0-15,-4 1 0 0,4 4 0 0,-4 3-13 16,0 5 1-16,-9 8 0 0,0 4 12 0,-5 8 16 16,9 0-3-16,-4 8-1 0,0 8-12 0,-1 4 0 15,-3 5 0-15,3 7 0 0,-3 0 0 0,-6 9 0 16,-4-1 0-16,1 1 0 0,-6-1 0 0,-4-3 0 0,0-1 0 15,5-4 0-15,-10 1 0 0,5-9 0 0,-4-4 0 0,-1 1 0 16,5-5 0-16,-5-4-16 0,1 0 3 16,4-12 1-16,0 0 12 0,0 0 16 0,0 0-3 0,0 0-1 15,0 0-12-15,0 0 0 0,0 0 0 0,0 0 0 16,0-8 0-16,4-4 0 0,1-4 0 0,0-5 0 16,4-3 0-16,0-8 0 0,0-1 0 0,5-3 0 15,-1-5 0-15,5 5 0 0,1 0 0 0,-1-1 0 16,0 9 0-16,5 4 0 0,-10 3 0 0,1 5 0 15,-5 8 0-15,5 0 0 0,0 8 0 0,-10 4 0 16,5 4 0-16,0 4 0 0,0 0 0 0,-4 13 0 16,0-1 0-16,4 4 0 0,-5 1 0 0,5 7 0 15,0-4 0-15,0 5 0 0,1-1 0 0,-1 1-10 16,0-1-14-16,4 0-4 0,-3-3 0 0,-1 3 0 16,4-3-169-1,-4-1-35-15,1-4-6 0,-1 5-2 0</inkml:trace>
        </inkml:traceGroup>
        <inkml:traceGroup>
          <inkml:annotationXML>
            <emma:emma xmlns:emma="http://www.w3.org/2003/04/emma" version="1.0">
              <emma:interpretation id="{C24F27E9-38F5-47FB-BCF1-58F173386C0B}" emma:medium="tactile" emma:mode="ink">
                <msink:context xmlns:msink="http://schemas.microsoft.com/ink/2010/main" type="inkWord" rotatedBoundingBox="12110,918 14548,862 14603,3245 12165,330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53.6468">10611 1853 907 0,'0'0'40'0,"0"0"8"0,0 0-38 0,0 0-10 0,-4-4 0 0,-1 0 0 16,1 0 74-16,-1-4 13 0,5 8 2 0,0 0 1 16,-5-4-39-16,5 4-8 0,0 0-2 0,-4 8 0 15,-5-4-23-15,9 8-5 0,-5 0-1 0,5 4 0 16,-4 0 23-16,-1 5 4 0,1-1 1 0,4 0 0 0,-5 0-23 0,1 1-4 16,-1 3-1-16,0 0 0 0,5 0 0 0,-4 1 0 15,-1-5 0-15,5 4 0 0,-4-4-12 0,4-3-13 16,-9-9 2-16,4 4 1 0</inkml:trace>
          <inkml:trace contextRef="#ctx0" brushRef="#br0" timeOffset="4114.8094">10657 416 518 0,'0'0'46'0,"0"0"-37"15,0-8-9-15,0 0 0 0,0-4 190 0,4 4 36 16,-4 8 7-16,0 0 2 0,0-8-137 0,5 0-27 15,-1-1-6-15,-4 9-1 0,5-8-49 0,-5 8-15 16,0 0 0-16,9-4 8 0,0-4-8 0,-9 8 0 16,0 0 0-16,0 0 8 0,14-4-8 0,-14 4 0 15,0 0 0-15,0 0 0 0,0 0 0 0,0 0 0 16,4 8 0-16,6 0 0 0,-6 0 12 0,-4 5 8 16,0 3 2-16,-4 4 0 0,-6 8 26 0,6 5 6 15,-1 3 1-15,-4 13 0 0,0-1 1 0,5 13 1 16,-6 4 0-16,6 4 0 0,-1 3-13 0,1 5-2 0,4 0-1 15,-5 0 0-15,1 4-12 0,4-8-2 0,-5 4-1 0,5-4 0 16,-4-1-10-16,4-7-1 0,-5-8-1 0,0-1 0 16,-4-3-6-16,5-4-8 0,4-9 11 0,-9-3-11 15,4-1 0-15,-4-8 0 0,0-3 0 0,4-9-12 32,1-4-17-32,-5 0-3 0,0-8-1 0,0 0-651 0,9-4-131 0</inkml:trace>
          <inkml:trace contextRef="#ctx0" brushRef="#br0" timeOffset="4571.0205">9906 679 864 0,'-14'-4'76'0,"9"4"-60"16,-4-4-16-16,5 0 0 0,-5 0 81 0,-1 4 14 0,10 0 2 0,0 0 1 16,0 0-26-16,0 0-6 0,0 0-1 0,0 0 0 15,0 0-28-15,0 0-5 0,10-4-2 0,3 0 0 16,1 0-6-16,4 4-2 0,5-4 0 0,0 4 0 16,4 0 27-16,5 0 6 0,0 0 1 0,4-4 0 15,1 4-4-15,8-8 0 0,1 0 0 0,4 4 0 16,0-9-16-16,9 5-3 0,5 0-1 0,4-4 0 0,-9 0-22 0,5-4-10 15,-5 4 8-15,5-5-8 16,-5 5-22-16,0-4-10 0,0 0-1 0,-4 4-1 16,0 0-151-16,-5-1-31 0,45-19-5 0,-26 16-2 0</inkml:trace>
          <inkml:trace contextRef="#ctx0" brushRef="#br0" timeOffset="5914.4635">10129 2148 403 0,'0'0'36'0,"0"0"-36"16,0 0 0-16,0 0 0 0,0 0 126 0,0 0 18 15,0 0 4-15,0 0 1 0,0 0-82 0,-5-4-17 16,5 4-3-16,0 0-1 0,0 0-21 0,0 0-4 16,0 0-1-16,0 0 0 0,-9 0 26 0,9 0 5 15,0 0 1-15,0 0 0 0,-9 4 3 0,9-4 1 16,0 0 0-16,0 0 0 0,0 0-14 0,0 0-2 16,0 0-1-16,0 0 0 0,9 8-1 0,0-4 0 0,5 4 0 0,-1-3 0 15,10-1-20-15,5-4-4 0,-1 0-1 0,5 0 0 16,9 0-13-16,0-4 0 0,0-1 0 0,0 1 0 31,4 0-154-31,1-4-27 0,36-8-6 0,-19 0-1 0</inkml:trace>
          <inkml:trace contextRef="#ctx0" brushRef="#br0" timeOffset="7403.5772">10242 2168 403 0,'0'0'17'0,"0"0"5"0,0 0-22 0,0 0 0 0,0 0 0 0,0 0 0 16,0 0 314-16,0 9 58 0,0-9 12 0,0 0 3 16,0 0-279-16,5 12-55 0,4-4-11 0,5 0-2 15,4-12-24-15,5 4-4 0,0 0 0 0,8-8-1 31,1 0-31-31,0 0-7 0,5-1-1 0,4-7-540 0,0 4-109 0</inkml:trace>
          <inkml:trace contextRef="#ctx0" brushRef="#br0" timeOffset="8917.2935">11180 1464 1494 0,'19'-16'66'0,"-15"8"14"0,1-4-64 0,8 4-16 0,-4 0 0 0,10 4 0 16,-1-4 76-16,0-1 13 0,5 1 3 0,0 4 0 16,4 4-61-16,5-4-12 15,0 4-3-15,0 0 0 0,4 0 1 0,-4 0 0 0,9 0 0 0,0 4 0 16,0 0-5-16,4 0 0 0,-4 0-1 0,5 1 0 31,-1-1-83-31,5-4-16 0,0 0-3 0,1 0-1 0</inkml:trace>
          <inkml:trace contextRef="#ctx0" brushRef="#br0" timeOffset="8730.8769">11763 744 288 0,'0'0'25'0,"0"0"-25"0,0 0 0 0,0 0 0 15,0 0 168-15,-4 8 28 0,-6 0 5 0,10-8 2 16,-4 8-86-16,4-8-17 0,0 0-3 0,0 0-1 0,-5 8-38 0,5-8-8 15,0 0-2-15,-4 12 0 0,4-3-3 0,0-9-1 16,0 0 0-16,0 0 0 0,9 4-8 0,0 0-1 16,5-4-1-16,4-4 0 0,-4-4 1 0,4-1 0 15,-5-3 0-15,10 0 0 0,0 0-10 0,4-4-1 16,-4 0-1-16,4-5 0 0,-4-3-23 0,4 4-15 16,1-8 3-16,-5 3 0 0,-1 1 12 0,1-4 0 15,-5-1 0-15,5 1-9 0,-5-4 9 0,0-1 0 16,1 1 0-16,-6 0 0 0,1-1 0 0,0 1 0 15,-5-1 0-15,4 5-8 0,-8-4 8 0,4 3-13 16,-4 1 5-16,-1 4 8 0,-8 4-15 0,4-1 5 16,-5 1 1-16,0 4 0 0,1 0 9 0,-5 4-8 0,-5 3 8 0,5 5-8 15,-9-4 8-15,4 0-8 0,1 4 8 16,-6 4-8-16,6-4 8 0,-6 8 0 0,6-4 0 16,-5 8 0-16,4-4 0 0,-4 4 0 0,4 5 0 0,0-5 0 15,1 4 8-15,-1 0 3 0,5 0 1 0,-5 0 0 16,1 0-12-16,-1 5 0 0,0-1 0 0,1 0 0 15,4-4 0-15,-1 4 0 0,-3 4 0 0,4 5 0 16,0-1 8-16,4 0-8 0,-4 9 12 0,4-1-4 16,-4 9 15-16,5-1 2 0,4 0 1 0,-5 9 0 15,1 0-1-15,4 7 0 0,4-3 0 0,-4 8 0 16,0-1-9-16,0 5-3 0,5 4 0 0,-5 8 0 16,0-4 10-16,0 7 1 0,0 1 1 0,0 4 0 15,9 0 1-15,-5 0 0 0,-4-4 0 0,5 0 0 16,-5-4-10-16,0-8-1 0,0-4-1 0,0-9 0 0,-9-3 4 15,4 0 1-15,1-5 0 0,-1-3 0 0,-4-5-19 0,-5-8 0 16,1 1 0-16,-5-5 0 16,4 1-20-16,-4-1-10 0,-1-8-2 15,6-4-1-15,-1 0-15 0,5-3-4 0,-5-5 0 0,5 0 0 16,-4-4-35-16,4 0-7 0,-1-4-2 0,-3-4-492 16,-1 0-100-16</inkml:trace>
        </inkml:traceGroup>
        <inkml:traceGroup>
          <inkml:annotationXML>
            <emma:emma xmlns:emma="http://www.w3.org/2003/04/emma" version="1.0">
              <emma:interpretation id="{A8ABAE8E-25BE-45FC-88E2-BE7ADB698589}" emma:medium="tactile" emma:mode="ink">
                <msink:context xmlns:msink="http://schemas.microsoft.com/ink/2010/main" type="inkWord" rotatedBoundingBox="16652,708 20469,620 20505,2152 16687,224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823.1022">15701 513 1670 0,'-13'-20'74'0,"8"12"15"0,1 0-71 0,-1 4-18 16,0-4 0-16,5 8 0 0,0 0 44 0,0 0 4 15,0 0 2-15,0 0 0 0,0 0-18 0,0 0-3 16,0 0-1-16,-9 16 0 0,5 0-28 0,-1 8 0 15,1 5 0-15,-1 3 0 0,5 5 0 0,0 7 0 16,0-4 0-16,0 9 0 0,0 4 0 0,5-1 0 16,-1-3 0-16,1-5 0 0,-1 1 0 0,5-9 0 15,1-3 0-15,-1-5 0 0,4-8 0 0,1 0 0 16,0-7 0-16,4-5 9 0,-4-4 20 0,4-4 4 16,0-4 1-16,5-4 0 0,-1-5 18 0,6-3 4 15,-1-4 1-15,0-4 0 0,1 4-21 0,-1-9-4 16,0-3 0-16,-4 4-1 0,-5-5-22 0,5 5-9 0,-5-13 8 15,5 5-8-15,-9 4-12 0,8-9-8 0,-8 5-2 0,0-1 0 32,-1 1-41-32,1 3-8 0,-5 5-1 0,-4 0-575 0,4-1-114 0</inkml:trace>
          <inkml:trace contextRef="#ctx0" brushRef="#br0" timeOffset="11244.8784">17145 525 1609 0,'9'-16'35'0,"-14"8"7"0,1-4 2 0,-6 0 2 0,1 0-37 0,0 4-9 16,9 0 0-16,-9 3 0 0,-5-3 44 0,1 4 6 15,4 0 2-15,-5 0 0 0,-4 4-42 0,0 0-10 16,-5 0 0-16,5 4 0 0,4 0 0 0,-9 0 0 16,-13 0 0-16,9 5 0 0,8-1-14 0,-8 0-2 15,-9 4 0-15,4 4 0 0,0 0 43 0,-5 4 8 16,1 1 1-16,0 3 1 0,-1 4 12 0,5 1 3 15,0 3 0-15,1 0 0 0,-1-3-32 0,4 7-7 0,6 1-1 0,-1-1 0 16,5 4-12-16,4 1 0 0,5-5 0 0,4 1 0 16,1-1 0-16,8-3 0 0,1-1 8 15,4 0-8-15,5-7 0 0,4 3 0 0,5-4-12 16,4-4 12 0,0-3-52-16,10-5-3 0,-1 0-1 0,5-4-528 0,-5-4-105 0</inkml:trace>
          <inkml:trace contextRef="#ctx0" brushRef="#br0" timeOffset="10338.8365">15328 218 748 0,'0'0'67'0,"5"-8"-54"16,-5 0-13-16,4 0 0 0,-4 8 104 0,0 0 19 16,5-13 3-16,-1 5 1 0,-4-4-22 0,5 8-4 0,-5-4-1 0,0 8 0 15,0-8-29-15,-5 0-7 16,1 4 0-16,-1 0-1 0,5 4-51 0,-4-4-12 0,-10 8 0 15,5-4 0-15,-9 4 0 0,-1 0 0 0,-3 0 0 0,-1 4 0 16,-4 0 0-16,-1 4 0 0,-4 4 0 0,5 1 0 16,-9 3 0-16,4 0 0 0,0 4 0 0,0 1 0 15,-4-5 0-15,4 4-16 0,-5 0 3 0,1 1 1 16,4-1 12-16,-4 0 12 0,4 1-3 0,-5-1 0 16,1 0 13-16,4-4 2 0,5 1 1 0,-1-1 0 15,6 0-4-15,8 0-1 0,5-3 0 0,0-1 0 16,4 0-20-16,10 4 9 0,4-4-9 0,4 0 0 15,6 5 0-15,-1-5 0 0,9-4 0 0,-4 4 0 16,9 0 0-16,4 1 0 0,-8-1 0 0,-1 0 0 16,0 4 0-16,1 0 0 0,-10 1 0 0,-5 3 0 15,6 0 16-15,-10 1-4 0,0-1-1 0,0 0 0 0,-5 0 8 16,1-3 1-16,0 3 1 0,-10 0 0 0,0 0-12 16,1-3-9-16,-1-5 12 0,-4 4-12 0,-4 0 12 15,-1 1-12-15,0-9 12 0,1 4-12 0,-1-4 15 0,-4-4-4 16,0 4-1-16,-1 0 0 0,1-3 15 0,0-1 3 15,-5 0 1-15,5-4 0 0,-5 0-29 0,0 0 8 16,1 4-8-16,-6-4 0 16,6-4-20-16,-1 0-6 0,0 0-2 0,5 0 0 15,0 0-45-15,-1-4-10 0,6 0-1 0,-1-8-504 16,0 0-101-16</inkml:trace>
          <inkml:trace contextRef="#ctx0" brushRef="#br0" timeOffset="11666.6508">17709-122 1285 0,'-4'-32'56'0,"8"15"13"0,10 1-55 0,-5 0-14 16,0-4 0-16,0 8 0 0,0-1 35 0,5 9 4 15,-5 0 1-15,-9 4 0 0,0 0 17 16,9 13 4-16,5 3 1 0,-1 12 0 0,-8 4-6 0,-1 9 0 16,6 11-1-16,-6 5 0 0,-4 12 11 0,0 4 2 15,-4 4 1-15,4 0 0 0,-5-1-29 0,0 1-5 16,-8 0-2-16,-1 4 0 0,1 0-12 0,-1 0-2 16,-4 0-1-16,4-8 0 0,-4-8-18 0,9-13 0 15,0-3-13-15,-1-9 5 0,-8-11 8 0,9-5 0 16,5-8 0-16,-1 0-8 0,0-8-13 0,5-8-3 15,0 0 0-15,0 0 0 0,0 0 40 0,0-8 8 0,-4-8 2 0,4-4 0 16,9 0-16-16,-4-9-10 0,4 1 12 0,0-4-12 16,9-1 24-16,0-3-3 0,5-5 0 0,0 5 0 15,0 3-10-15,4 5-3 0,0 4 0 0,-4 4 0 16,-5 7 0-16,0 1-8 0,1 8 12 0,-1 4-4 16,-5 8 5-16,6 0 1 0,-6 9 0 0,5 3 0 15,5 0-6-15,-9 8 0 0,-5 1-8 0,9-1 12 16,5 5-26-16,-5-5-6 0,-9 4 0 0,0-3-1 31,19-1-172-31,-10 0-35 0,18 17-6 0,-8-25-2 0</inkml:trace>
        </inkml:traceGroup>
        <inkml:traceGroup>
          <inkml:annotationXML>
            <emma:emma xmlns:emma="http://www.w3.org/2003/04/emma" version="1.0">
              <emma:interpretation id="{C1C96664-F0CE-4F22-8DDE-74C797394B32}" emma:medium="tactile" emma:mode="ink">
                <msink:context xmlns:msink="http://schemas.microsoft.com/ink/2010/main" type="inkWord" rotatedBoundingBox="23240,489 26911,404 26954,2255 23283,234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3839.164">24333 52 2181 0,'0'0'48'0,"0"0"9"0,0 0 3 0,0 0 2 0,0 0-50 0,0 16-12 0,5 0 0 0,-10 5 0 16,1-5 0-16,-1 8 0 0,-4 0 8 0,0 1-8 15,5 3 0-15,-5-4 0 0,-1 5 0 0,1-1 0 16,5-8-20-16,-1 0 4 0,1-3 0 0,4-5 0 16,0 0 0-16,0-4 1 0,0-8 0 0,0 0 0 15,0 0 15-15,13-4 0 0,-4 0 0 0,5 0 0 16,0-4 0-16,4-4 8 0,-4-1 0 0,4-3-8 16,0 0 8-16,5 0-8 0,0 0 0 0,-5-1 0 15,9 5 9-15,0 4-9 0,-4 0 0 0,4 8 9 16,-4-4-9-16,-5 4 0 0,-4 8 9 0,4 4-9 15,-4 0 8-15,-5 9-8 0,-4-1 8 0,4 4-8 16,-5 9 0-16,-4 3 0 0,0 4 0 0,-4 1 0 0,-5 3 9 16,0 5-9-16,-5-4 12 0,-4 3-12 0,-5 5 16 0,0-5-3 15,-9 1-1-15,5-1 0 0,0-3 8 0,-5-5 2 16,4-3 0-16,6-9 0 0,3-4 6 0,6-3 2 16,-5-1 0-16,8 0 0 0,-3-8-10 0,4-4-3 15,0 4 0-15,0-3 0 0,-1-5 2 0,1 0 0 16,9-4 0-16,-9-4 0 0,5 0-3 0,-5-5 0 15,4 1 0-15,0-4 0 0,5 0 0 0,0-4-1 16,0-4 0-16,10-1 0 16,-6-7-33-16,10 4-6 0,-1-4-2 0,10-5-737 15,4 5-147-15</inkml:trace>
          <inkml:trace contextRef="#ctx0" brushRef="#br0" timeOffset="13353.3823">23637-458 1792 0,'0'0'80'0,"0"0"16"0,0 0-77 0,4 12-19 0,6 0 0 0,-6 4 0 16,5 13 68-16,-4 3 11 0,-1 1 1 0,1 7 1 15,-1 9-28-15,1-1-5 0,-10 5-2 0,1 3 0 16,-5 1-29-16,-5 4-5 0,5 0-2 0,0-1 0 0,0 5-10 16,0-4 0-16,0-5 9 0,4 5-9 0,0-12 0 0,1-1 0 15,-1 1 0-15,5-5 0 16,-4 5-167-16,-1-9-28 0,-4 25-5 16,5-25-614-16</inkml:trace>
          <inkml:trace contextRef="#ctx0" brushRef="#br0" timeOffset="12557.0655">20983 141 1555 0,'0'0'138'15,"0"0"-110"-15,0 0-28 0,0 0 0 0,0 0 36 0,13 0 3 16,-13 0 0-16,14 4 0 0,-5 12 6 0,9 4 2 15,-4 9 0-15,-5 3 0 0,5 9-7 0,-1-1-2 16,-4 5 0-16,5 7 0 0,-9 5-4 0,4 8-1 16,-5 3 0-16,-4 9 0 0,5-4-7 0,-5 4-2 15,-5 0 0-15,1-4 0 0,4-4-7 0,-5-9-1 16,5-3-1-16,0-4 0 0,5-9-4 0,-5 1-1 16,4-9 0-16,1-4 0 0,-1-7-10 0,-4-9 0 15,0-4 0-15,0-4 0 0,0-8 0 0,0 8 0 16,0-8 0-16,0 0 0 0,0 0 11 0,0-8-3 15,5-4-8-15,-5-4 12 0,0 0-2 0,0-1-1 16,0-3 0-16,0-4 0 0,0 0 10 0,0-5 1 16,-5-3 1-16,1 0 0 0,-1-1 0 0,1-3 0 0,4-5 0 15,-5 1 0-15,1-5-21 0,-1 1-8 0,1-1 0 0,-1-3 0 16,0 3-4-16,1 1-1 0,-1-5 0 0,5 5 0 16,0-1-5-16,5 5-1 0,-5-5 0 0,9 5 0 15,5-5 3-15,4 1 0 0,0-5 0 0,5 4 0 16,9 1-6-16,-5 3-1 0,5 1 0 0,0 4 0 15,4 7 3-15,1 5 0 0,-1 0 0 0,-4 8 0 16,4-1 7-16,-4 5 1 0,5 4 1 0,-10 4 0 16,0 4 11-16,1 4 0 0,-6 0 0 0,6 0 0 15,-6 8 0-15,1 5 12 0,4-5-2 0,-4 8-1 16,0 0-1-16,-9 8 0 0,-1-3 0 0,1 3 0 16,-9 0-8-16,-5 5 0 0,-5-9 0 0,0 4 8 15,-4 1-8-15,-4-1 0 0,-1 0 0 0,0 1 8 16,-8-5-8-16,-1 0 0 0,0 1 9 0,-4 3-9 0,-5-8-12 15,5 4-6-15,4 1-2 0,-5-1 0 16,1-4-57-16,4 4-12 0,1-3-3 0,3 3 0 0</inkml:trace>
          <inkml:trace contextRef="#ctx0" brushRef="#br0" timeOffset="13050.6818">22594 538 1922 0,'0'0'42'0,"9"-9"9"0,1-3 1 0,-6 4 3 0,5 0-44 0,-9 8-11 0,0 0 0 0,0 0 0 16,0 0 61-16,0 0 11 0,0 0 1 0,0 0 1 31,0 0-42-31,0 0-9 0,0 0-2 0,0 0 0 0,0 0-21 0,-13 0 9 16,-1 4-9-16,0 4 0 0,-4 4 0 0,0 5-12 15,-5-5 0-15,0 8 0 0,5 0 1 0,-5 5 1 16,1-1 0-16,8 0 0 0,0 0-1 0,5 1 0 16,-5-1 0-16,1 0 0 0,4-4-4 0,0 1-1 0,4-5 0 0,5 0 0 15,-5 0-4-15,5-8 0 0,0-8-1 0,5 8 0 16,4 5 21-16,0-5 0 0,14 0 0 0,-5-4 0 15,10 0 0-15,-1-4 0 0,0-4 0 0,5 4 0 16,0 0-21-16,0-8 0 0,0 0 0 0,-5-5 0 16,-4 1 7-16,-1 0 2 0,-3 0 0 0,-1-4 0 15,0-4 45-15,-9-5 10 0,5 1 1 0,0 4 1 16,-5-4 7-16,-5-1 0 0,1 5 1 0,-5-4 0 16,0-1-33-16,-5 5-6 0,-4 0-2 0,-5 0 0 15,-4 4-3-15,-5-1-1 0,-4 5 0 0,0 4 0 16,-5 0-8-16,-4 0 8 0,-1 4-8 0,-4 4 8 15,0 0-25-15,5 4-6 0,-10 0-1 0,5 0 0 16,0 4-160-16,0 4-32 0,9-8-6 0,1 0-2 0</inkml:trace>
        </inkml:traceGroup>
        <inkml:traceGroup>
          <inkml:annotationXML>
            <emma:emma xmlns:emma="http://www.w3.org/2003/04/emma" version="1.0">
              <emma:interpretation id="{E3A11A9D-6E45-40FB-B399-CD18DACC9BC3}" emma:medium="tactile" emma:mode="ink">
                <msink:context xmlns:msink="http://schemas.microsoft.com/ink/2010/main" type="inkWord" rotatedBoundingBox="27745,962 30544,898 30558,1533 27760,1598"/>
              </emma:interpretation>
            </emma:emma>
          </inkml:annotationXML>
          <inkml:trace contextRef="#ctx0" brushRef="#br0" timeOffset="14244.3201">25531 109 1724 0,'0'0'76'0,"0"0"16"0,9 16-73 0,-4 4-19 0,4-4 0 0,-5 17 0 16,5-5 55-16,0 8 7 0,-4 5 2 0,0-5 0 15,-1 1-13-15,-4 3-3 0,0-3 0 0,-4-1 0 16,-1 0-25-16,0-3-6 0,1-5-1 0,-10 0 0 15,10-7-16-15,-5-1 0 0,-1 0 0 0,1-8 0 16,0 0 16-16,0-4 4 0,0 1 0 0,9-9 0 16,0 0-6-16,0 0-1 0,-5-4 0 0,5 4 0 0,-4-17 1 0,4 5 0 15,0-4 0-15,4-4 0 0,6 0-14 0,-1-1 0 16,0-3 0-16,4 0 0 16,6-9 0-16,-1 1 0 0,5-4 0 0,4-5 9 0,5-3-9 15,0 3 0-15,4 1-12 0,1 3 12 0,-6 9-20 0,-3 0 3 16,-1 7 1-16,-4 5 0 0,0 8 5 0,-5 0 2 15,-5 4 0-15,-3 4 0 0,3 8 21 0,-13 0 4 16,9 12 0-16,-4 1 1 0,-1 3-9 0,-4 4-8 16,0 5 12-16,0-5-12 0,-4 0 9 0,4 1-9 15,0-1 0-15,0-4 9 0,0 4-9 0,4-3 0 16,-4-9-12-16,5 4 12 16,0-4-124-16,-1 1-16 0,-4-5-4 0,14-4-1 0</inkml:trace>
          <inkml:trace contextRef="#ctx0" brushRef="#br0" timeOffset="14587.9863">26901 44 2257 0,'0'0'49'0,"0"0"11"0,0 0 1 0,0 0 3 0,0 0-51 0,5 12-13 0,-5 4 0 0,0 8 0 16,0 1 0-16,-5 3-12 0,1 4 3 0,-5 9 0 15,-5-1 9-15,9-3 11 0,-4-1-3 0,-4 1 0 16,4 3-8-16,-1-8 0 0,6-3-10 0,-1-1 10 16,1 0 0-16,4-3 0 0,0-5-8 0,4 0 8 0,1-12 0 15,-1 0 0-15,6 1 9 0,-1-5-9 0,4-4 0 0,-4-4 0 16,5-5 0-16,0 1-10 0,4-4 10 0,-4 0 16 16,-5-4-4-16,13-4-1 0,-8-1 4 0,4 1 1 15,-4-4 0-15,-5-4 0 0,5 3-5 0,-5-3-1 16,0-4 0-16,-4 3 0 0,-5 1-10 0,0 4 0 15,0-1 0-15,-10 5 0 0,-3 4 0 0,-1 4-9 16,-4-4 9-16,-5 7 0 0,0 1-11 0,-4 4 11 16,0 0-10-16,-10-4 10 15,5 8-36-15,1 0 0 0,3 4-1 0,-4 0-631 16,1 4-127-16</inkml:trace>
          <inkml:trace contextRef="#ctx0" brushRef="#br0" timeOffset="15197.2197">27543 84 2091 0,'0'0'46'0,"5"12"10"0,4 1 1 0,5 3 2 0,-1 4-47 0,1 0-12 0,0 0 0 0,-1 9 0 15,-4-5 43-15,5 4 6 0,0-3 2 0,-10-1 0 16,10 0-30-16,-1-3-5 0,-3-1-2 0,-1-4 0 16,-9 0-14-16,0 0 9 0,13-4-9 0,-13-3 8 15,0-9-8-15,0 0 0 0,0 0 0 0,0 0 8 0,0 0-8 16,0 0 0-16,0 0 9 0,0 0-9 0,0 0 11 0,0 0-3 16,0 0 0-16,0 0 0 0,5-13 4 0,-5 1 1 15,4 0 0-15,1 0 0 0,0-8-5 0,8 4 0 16,-4-5-8-16,5 1 12 0,-5-4-12 0,14 4 0 15,0-5 0-15,-5 5 0 0,5 4-10 0,-5 0-2 16,0-1 0-16,0 1 0 16,-4 4-15-16,4 4-3 0,-4 0-1 0,-1 8 0 0,-13 0 31 0,0 4 0 15,0-4-8-15,14 16 8 0,-14 4 0 0,5 9 0 16,-5-1 0-16,0 0 0 0,-5 5 8 0,5-1-8 16,-4-3 0-16,-6-1 0 0,6-4 8 0,-5 0-8 15,4 1 0-15,5-9 0 0,-4 0 0 0,-1-4 0 0,5-12 8 16,5 12-8-16,-5-12 10 0,0 0-2 0,0 0 0 0,4 12 0 15,-4-12-8-15,0 0 0 0,0 0 9 0,5 5-9 16,8-10 0-16,6 1-8 0,-10 0 0 0,4-4 0 16,1 0 8-16,-5-4-10 0,5 0 10 0,4-4-10 15,-4 0 10-15,-1-1 0 0,6-3 0 0,-6-4 0 16,5 4 0-16,-4-1 0 0,4 1 0 0,-4 4 8 16,0 4-8-16,-5 0 0 0,0 4 0 0,0 4 8 15,-9 4-8-15,0 0 11 0,0 0-11 0,4 4 12 16,6 8-12-16,-6 0 0 0,1 4 0 0,-5 0 0 15,0 0 0-15,0 5 0 0,0-5 0 0,4 4 0 16,-4-4 0-16,0 4 0 0,5-3 0 0,-1 3 0 16,-4-4-132-16,0 4-18 15,0-3-4-15</inkml:trace>
        </inkml:traceGroup>
        <inkml:traceGroup>
          <inkml:annotationXML>
            <emma:emma xmlns:emma="http://www.w3.org/2003/04/emma" version="1.0">
              <emma:interpretation id="{50CEA431-CFA1-4745-8B51-024AC51CDA34}" emma:medium="tactile" emma:mode="ink">
                <msink:context xmlns:msink="http://schemas.microsoft.com/ink/2010/main" type="inkWord" rotatedBoundingBox="31287,625 33159,581 33183,1595 31310,1638"/>
              </emma:interpretation>
            </emma:emma>
          </inkml:annotationXML>
          <inkml:trace contextRef="#ctx0" brushRef="#br0" timeOffset="15431.5448">29091 109 2131 0,'0'0'189'0,"0"12"-151"16,0 0-30-16,0 8-8 0,0 4 29 0,-4 9 5 15,-1 3 1-15,5 1 0 0,-9 3-22 0,9 1-4 16,-14-5-1-16,10 0 0 0,-5 1-8 0,9-9 0 15,-5-4 0-15,1 1 0 16,4-1-36-16,0-8-10 0,0-4-2 0,4-4 0 16,-4 5-32-16,0-13-8 0,0 0 0 0</inkml:trace>
          <inkml:trace contextRef="#ctx0" brushRef="#br0" timeOffset="15587.7528">29401-175 1695 0,'0'0'37'0,"0"0"8"15,0 0 2-15,0 0 1 0,0 0-39 0,0 0-9 0,0 0 0 16,13 21 0-16</inkml:trace>
          <inkml:trace contextRef="#ctx0" brushRef="#br0" timeOffset="16290.7143">30307 327 1785 0,'-9'-28'79'0,"9"12"17"0,0-1-77 0,0 1-19 0,0-4 0 0,-5 4 0 16,5 0 92-16,-9-1 14 0,9 1 3 0,-5 0 1 16,-4 0-68-16,5 4-14 0,-1 4-2 0,-4-4-1 15,-4 3-25-15,3 1 0 0,-3 0 0 0,-1 4 0 16,-4 4 0-16,-5 0 0 0,5 8 0 0,-5 0 0 16,-4 9 0-16,0-1 0 0,4-4-9 0,-5 12 9 15,1 0-16-15,-5 5 1 0,14-1 0 0,0 0 0 31,-5 1-26-31,14-9-6 0,0 4-1 0,-5-3 0 0,14-5 10 16,0 0 2-16,14-8 0 0,-5 0 0 0,0 0 36 0,5-4 0 0,-1 0 0 0,6-4 0 16,3 0 50-16,1 0 5 0,-5-4 1 0,10 0 0 15,-1 0-12-15,-4-4-1 0,4 4-1 0,5 0 0 16,-5 4-30-16,1 0-12 0,-6 0 11 0,6 4-11 0,-10-4 0 16,0 4 8-16,5 4-8 0,-5-4 0 0,-4 4-9 0,-5-4-5 15,4 0-1-15,-3 4 0 0,-6 1 15 0,10-5 0 16,-14-4 0-16,4 8 10 0,-4-8-10 15,14 4-17-15,-14-4 4 0,9 0 1 0,-4 0 21 0,13 0 5 16,-9-4 1-16,-5-4 0 0,6 4-15 0,-1-5 0 16,4-3 0-16,1 0 0 0,13 0 0 0,-8-8 12 15,-1 0-3-15,9-5-1 0,-9 1-8 0,14 0 0 16,-18-1 0-16,18-3 0 0,-14 0 0 0,9-1 0 16,-9 1 0-16,-4-4 0 15,4-5-27-15,-4-3-1 0,4-1 0 0,-4 5 0 0,-1 0 12 0,-3-1 3 16,-1-3 0-16,4 11 0 0,-13-3-3 0,14 12 0 15,-14-5 0-15,0 9 0 0,0 0 16 0,5 8-12 0,-10-4 12 16,5 12-12-16,0 0 12 0,0 0 0 0,-5 8 12 0,-8 4-12 16,-1 0 22-16,0 4-2 0,1 5-1 0,-5-1 0 15,-1 4 10-15,1 0 3 0,5 5 0 0,-1-1 0 16,-4 0-10-16,-10 5-2 0,10-1 0 0,-9 9 0 16,13-5-8-16,-9 5-3 0,1-5 0 0,3 8 0 15,6 1-9-15,-1 4 0 0,5-1 0 0,0-7 8 16,4 3-20-16,5-3-5 0,5 3-1 0,4-8 0 31,-4 1-149-31,13-1-29 0,14 37-7 0,-5-32-1 0</inkml:trace>
        </inkml:traceGroup>
      </inkml:traceGroup>
    </inkml:traceGroup>
    <inkml:traceGroup>
      <inkml:annotationXML>
        <emma:emma xmlns:emma="http://www.w3.org/2003/04/emma" version="1.0">
          <emma:interpretation id="{CB5EEC39-3022-4D61-97AF-1BFA5454E98C}" emma:medium="tactile" emma:mode="ink">
            <msink:context xmlns:msink="http://schemas.microsoft.com/ink/2010/main" type="paragraph" rotatedBoundingBox="3249,3692 31015,2114 31286,6880 3520,84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B7F050-7D58-4F92-BAB4-E0B05D5156DD}" emma:medium="tactile" emma:mode="ink">
              <msink:context xmlns:msink="http://schemas.microsoft.com/ink/2010/main" type="inkBullet" rotatedBoundingBox="3314,4827 3820,4798 3855,5401 3348,5430"/>
            </emma:interpretation>
            <emma:one-of disjunction-type="recognition" id="oneOf5">
              <emma:interpretation id="interp5" emma:lang="" emma:confidence="0">
                <emma:literal>•</emma:literal>
              </emma:interpretation>
            </emma:one-of>
          </emma:emma>
        </inkml:annotationXML>
        <inkml:trace contextRef="#ctx0" brushRef="#br0" timeOffset="17399.8307">1551 3961 1152 0,'0'0'102'0,"0"-8"-82"0,0 0-20 0,0 0 0 16,0 8 55-16,0 0 6 0,0-8 2 0,0 8 0 16,0-4-15-16,0 4-4 0,0-8 0 0,0 8 0 15,0 0-22-15,0 0-5 0,0 0-1 0,0 0 0 16,-9-4-16-16,9 4 0 0,-9 4 0 0,-5-4-9 15,-4 8-6-15,-5 0-1 0,5 4 0 0,0 4 0 16,-5 5-19-16,0-5-4 0,-4 4-1 0,-5 4 0 0,5 1 25 0,0 3 5 16,-1 0 1-16,1 1 0 0,0-1 25 15,4 0 6-15,0 0 1 0,0 1 0 16,5 7 17-16,4-7 3 0,1 3 1 0,8-4 0 0,1-3-18 0,-1 3-3 16,10-8-1-16,-1 4 0 0,5-7-22 0,0-5 8 15,5 0-8-15,-5-4 0 0,0-4 8 0,9-4-8 16,-4-4 8-16,0 0-8 0,-5-4 12 0,5 0-3 15,-1-4 0-15,1-5 0 0,0 1-1 0,-1-4 0 16,1 0 0-16,0 0 0 0,-5-1 4 0,0-3 1 16,0 4 0-16,0 0 0 0,0 3-13 0,-4-3 9 15,-10-4-9-15,5 4 8 0,0-1 0 0,-5 5 0 16,1-4 0-16,-5 4 0 0,0 0 4 0,0-1 0 16,0 5 0-16,-5 0 0 0,0 0 9 0,5 4 3 0,0 0 0 0,0 4 0 15,0 0-14-15,9 4-2 0,0 0-8 0,0 0 12 31,0 0-117-31,0 0-24 0,-9 4-5 0</inkml:trace>
      </inkml:traceGroup>
      <inkml:traceGroup>
        <inkml:annotationXML>
          <emma:emma xmlns:emma="http://www.w3.org/2003/04/emma" version="1.0">
            <emma:interpretation id="{E75524C6-9AF3-4896-AA52-BE1A9681EB72}" emma:medium="tactile" emma:mode="ink">
              <msink:context xmlns:msink="http://schemas.microsoft.com/ink/2010/main" type="line" rotatedBoundingBox="3998,3649 31015,2114 31151,4512 4135,6048"/>
            </emma:interpretation>
          </emma:emma>
        </inkml:annotationXML>
        <inkml:traceGroup>
          <inkml:annotationXML>
            <emma:emma xmlns:emma="http://www.w3.org/2003/04/emma" version="1.0">
              <emma:interpretation id="{D4AD0DA9-CD76-412D-8778-F91D73E846AA}" emma:medium="tactile" emma:mode="ink">
                <msink:context xmlns:msink="http://schemas.microsoft.com/ink/2010/main" type="inkWord" rotatedBoundingBox="4021,4050 5166,3985 5280,5983 4135,604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884.091">2521 3864 1497 0,'27'-28'66'0,"-18"16"14"0,-4-9-64 0,-1-3-16 16,6 4 0-16,-1-4 0 0,0-5 150 0,-5 1 26 15,1 0 6-15,-1-1 1 0,1 5-125 0,-5-4-25 16,-9-1-5-16,4 5 0 0,1-4-28 0,-1-1 0 15,-8 1 8-15,-1 0-8 16,0-1-20-16,-4 1-7 0,4 0-1 0,1 4 0 0,-10-5 13 0,5 1 3 16,4 4 0-16,0 7 0 0,-4 1-10 0,5 4-2 15,-1 0 0-15,5 4 0 16,0 0-1-16,-5 4-1 0,5 4 0 0,0-4 0 0,0 4 16 0,4 0 10 0,-4 4-12 0,4 0 12 16,5-4-8-16,0 0 8 0,0 12 0 0,-4 0 0 15,-5 0 28-15,4 4 12 0,10 5 2 0,-10 3 1 16,-4 4-2-16,5 5 0 0,-1 7 0 15,0 5 0-15,-4 3-16 0,0 9-3 0,5-1-1 0,4 5 0 16,0 8-5-16,-5 4 0 0,1 4-1 0,4 4 0 16,9 4-5-16,-5 4-1 0,-13 4 0 0,9 0 0 15,5-4-9-15,-1 0 10 0,-4-8-10 0,0-4 10 16,-9-4-10-16,0-1 10 0,4-7-10 0,-8-4 10 16,-5-9-10-16,-1 1 0 0,10-8 0 0,-4-9 0 15,-6 0-114 1,-12-7-25-16,-10-1-5 0</inkml:trace>
          <inkml:trace contextRef="#ctx0" brushRef="#br0" timeOffset="18087.168">1824 4439 1555 0,'0'0'68'0,"0"0"16"0,0 0-68 0,0 0-16 16,0 0 0-16,14 4 0 0,4-4 137 0,14 0 24 15,14 0 5-15,-1-4 1 0,1 0-111 0,13-4-23 16,18-4-4-16,1 3-1 0,-6-3-39 0,10 4-8 16,0-8-1-16,0 0-1 15,5 0-152-15,-5-1-31 0,50-19-5 0,-27 12-2 0</inkml:trace>
        </inkml:traceGroup>
        <inkml:traceGroup>
          <inkml:annotationXML>
            <emma:emma xmlns:emma="http://www.w3.org/2003/04/emma" version="1.0">
              <emma:interpretation id="{5955850A-A917-4EF4-89F1-123DCEE195B2}" emma:medium="tactile" emma:mode="ink">
                <msink:context xmlns:msink="http://schemas.microsoft.com/ink/2010/main" type="inkWord" rotatedBoundingBox="6634,3854 11198,3595 11314,5638 6750,589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52903.706">6787 4010 460 0,'14'-24'20'0,"-10"11"5"16,5-7-25-16,0 4 0 0,0-4 0 0,-4 4 0 16,9-5 182-16,-10 1 31 0,1 4 7 0,-1-4 0 0,-4-1-120 15,0 5-24-15,0 0-4 0,0 4-2 0,0 0-26 0,-9 0-4 16,5 0-2-16,-1 3 0 0,-4-3-22 0,0 4-5 15,0 4-1-15,-5 0 0 0,5-4-10 0,-5 4 0 16,1 4 0-16,-6 0 0 0,6 0-11 0,-5 0 3 16,-1 4 0-16,1 0 0 0,0-4 8 0,0 4 0 15,4 0 0-15,-4 0-8 0,-5 0 19 0,5 4 4 16,0 0 1-16,-1 5 0 0,1-5 24 0,-5 4 6 16,5-4 1-16,-4 8 0 0,3 0-9 0,1 5-2 15,0-1 0-15,0 4 0 0,4 0-8 0,0 5-3 16,1 3 0-16,4 0 0 0,4 1-15 0,0-1-10 15,-4 5 12-15,5-5-12 0,4 4 8 0,0-3-8 16,4-9 0-16,-4 4 0 0,0 5 0 0,0-5 0 0,-4-8-8 16,4 1 8-16,0-1-15 0,4-8 3 0,1 0 1 0,-5-12 0 15,0 0 11-15,0 0 0 0,9-4-9 0,9-8 9 16,-4 0 0-16,4-4 0 0,0-1 0 0,5-3 0 16,0-8 8-16,0-1-8 0,-1-3 8 0,1 4-8 15,0-1 0-15,0 1 0 0,-5 4 0 0,-4 4 0 16,4-1-9-16,-5 5 9 0,-3 0-12 0,-1 4 12 15,0 8 0-15,-9 4 0 0,0 0 0 0,0 0 0 16,9 8 20-16,0 4 0 0,0 4 1 0,-4 8 0 0,4 9 9 0,-5-1 2 0,1 5 0 0,-1 3 0 16,-4 9-12-16,0 3-1 0,0-3-1 0,0-5 0 15,0 1-18-15,0-1 0 0,-4 1 8 0,4-9-8 16,-9 1 0-16,4-9 8 0,1 4-8 0,-10-7 0 16,0-1 0-16,1 4 0 0,-6-3-12 0,1-1 3 15,0-8-33-15,-5 4-6 0,0-3-2 0,1-1 0 16,3-4-30-16,1 0-7 0,0-4-1 0,4 0-761 15</inkml:trace>
          <inkml:trace contextRef="#ctx0" brushRef="#br0" timeOffset="553793.126">7370 3690 2084 0,'0'0'46'0,"9"8"10"0,4 4 1 0,1 5 1 0,0 3-46 0,4 4-12 16,-4 4 0-16,4 1 0 0,5 3 24 0,-5 1 2 15,-5 3 1-15,-3 4 0 0,-1 5-27 0,-5-5 8 0,-4 9-8 0,-4-5 0 16,-1-3 0-16,1-1 0 16,-6 5-12-16,1-9 12 0,0-3-10 0,-4-5 10 15,3-4 0-15,1-3-9 0,-4-5 9 0,4-4 0 0,-1 0 0 0,1-8 8 16,9-4 25-16,-9 0 6 0,0-4 1 0,5 0 0 15,-1-4 8-15,1-4 1 0,-1-8 1 0,5 3 0 16,0 1-35-16,5-4-7 0,4 0-8 0,0-5 11 16,0 5-11-16,4-8 12 0,1 4-12 0,4-1 12 15,1 1-12-15,-1 0-16 0,5-5 4 0,-5 5 1 16,0 4-5-16,0 0-2 0,0 3 0 0,-4 5 0 16,4-4 2-16,-4 0 0 0,0 8 0 0,-5-4 0 15,4 8 8-15,-8 0 8 0,4-9-12 0,-9 13 12 16,0 0-9-16,9 0 9 0,5-4 0 0,-1 4-9 15,-3 4-1-15,8-4 0 0,-5 4 0 0,6 1 0 16,-6-1 10-16,5 0-10 0,1 0 10 0,-1 0-10 0,5 0 1 16,-5 0 0-16,5 0 0 0,-1-4 0 0,-3 0 9 0,3-4 0 15,-3 4 0-15,3-4 0 0,-3-4 0 0,3 8-13 16,1-8 1-16,0-1 1 0,0-3 11 16,-1-4 0-16,6 4 0 0,-1-4 0 0,-4 0 0 0,4-5 8 15,0 1-8-15,-4 0 0 0,-5 0 0 0,-4-9 0 16,-5 5-12-16,0 0 4 0,-4 0 8 0,4-1 0 15,-5 5 0-15,1 0-8 0,0 8 19 0,-5-1 4 16,-10 5 1-16,1 0 0 0,0 4-16 0,-4 0 0 16,-6 4 0-16,6 4 0 0,-10 4 16 0,5 0-2 15,0 5-1-15,-1-1 0 0,1 0-4 0,0 0-1 16,4 4 0-16,1-4 0 0,-1 9-8 0,5-1 10 16,0 0-10-16,4 0 10 0,1 5-10 0,-1-1 0 0,5 4 0 0,0-4 0 15,0 1 0-15,0 3 0 0,0 0 0 0,5 5 0 16,-1-1 0-16,1-4 0 0,-1-3 0 0,5 3 0 15,0-8 0-15,1 1-9 0,3-1 9 0,1-8-13 16,4 0 1-16,5-4 1 0,4-4 0 0,1-4 0 16,-1-4 11-16,9-4 0 0,5-4 0 0,0 0 0 15,5-8 0-15,-1-1 0 0,1 1 0 0,-1-4 0 16,-4-5 0-16,0 1 0 0,-4 0 0 0,-1-9 8 16,-4 5-8-16,4-4 0 0,-8-1 0 0,-6-3 8 15,1 3-8-15,-9 1 0 0,0 3 0 0,-1 9 0 16,-8 4 0-16,-1 4 0 0,-4 4 0 0,0-1 0 15,-4 5 17-15,-5 0-1 0,0 4 0 0,-5 0 0 16,0 4 3-16,1 4 0 0,-6 4 0 0,1 0 0 16,-5 1-9-16,1-1-2 0,3 8 0 0,-8 0 0 15,4 0-8-15,1 4 0 0,-1 1 9 0,0 3-9 0,-4 4 0 0,4 5 9 16,0-1-9-16,5 0 0 0,4 1 8 0,1 3-8 16,-1 1 0-16,5-1 0 0,0 0 0 0,4 1 0 15,5-1 8-15,5 1-8 0,4-9 0 0,0 4 0 16,0 1 0-16,9-9 0 15,5 0-33-15,4-7-1 0,5-1 0 0,5-4-682 16,4-8-137-16</inkml:trace>
          <inkml:trace contextRef="#ctx0" brushRef="#br0" timeOffset="552389.7243">5294 3678 864 0,'-10'-16'76'0,"1"8"-60"16,9-4-16-16,-4 3 0 0,-5-3 102 0,4 4 18 0,1-4 3 0,-6 0 1 16,6 4-68-16,-1 4-14 0,1-8-2 0,4 12-1 15,-9 0-23-15,0-4-5 0,-5 0-1 0,5 4 0 16,-5 8-10-16,-4 0 0 0,4-4 0 0,-8 0 8 16,3 4-8-16,1 0 0 0,-5 0 0 0,1 4 0 15,-6 0 0-15,6 5 0 0,3-1 0 0,-3 0 0 16,-10 0 0-16,4 4 0 0,6 1 0 0,-6 3 0 15,-4 0 0-15,5 1 15 0,0-1-3 0,-1 4 0 16,1 0 2-16,0 1 0 0,-1 3 0 0,6 1 0 16,-6-5 6-16,10 4 2 0,0 1 0 0,0 3 0 15,0 0 7-15,4 5 2 0,5-1 0 0,-5 5 0 16,0 3-9-16,10-3-2 0,-1-5 0 0,1 5 0 0,-1 0-8 16,10-9-3-16,4 0 0 0,5 1 0 0,-1-9-1 15,5-8 0-15,1 1 0 0,3-9 0 0,1 0 4 0,5-8 1 16,3-8 0-16,6 0 0 0,-1-8-5 0,5 0 0 15,0-13-8-15,5 1 12 0,-5-8-12 0,4-5 0 16,-4-7 0-16,0-1 0 0,-4-3 0 0,-1-5 0 16,0-8 0-16,1 1 9 0,-5-5-1 0,0 0-8 15,-1-4 12-15,-3-4-4 0,-1-8-8 0,0 1 0 16,1-1 0-16,-5 4 0 0,-1 4-15 0,1 0 2 16,-5 8 0-16,5 0 0 0,4 5 5 0,1 3 8 15,-10 5-13-15,0-1 5 0,-4 8 28 0,-1 5 5 0,6 4 2 16,-10 3 0-16,0 5-15 0,0 8-4 0,-5-1 0 0,1 5 0 15,-5 8-8-15,0 8 8 0,-5-8-8 0,5 8 8 16,0 0-8-16,0 0 0 0,-9 0 0 0,-4 4 0 16,4 0 0-16,-10 4 0 0,1 4 0 0,-5 4 0 15,5 9 0-15,-5-1 0 0,1 4-8 0,-1 9 8 16,0-5 0-16,0 5-11 0,1-1 11 0,-1 4-8 16,5 1 8-16,-5-1 0 0,5 1 0 0,-1 3 0 15,1-3 0-15,0 7 12 0,0-3-4 0,4 8 0 16,5-1 0-16,-5 1 0 0,5-5 0 0,5 1 0 15,-5-5-8-15,4 5 0 0,1 0 0 0,4-5 0 16,0 1 0-16,0 3 0 0,4-3-8 0,1-1 8 16,-1 1 0-16,5-1 0 0,0-3 0 0,5-1 0 15,0-3 0-15,4-1 0 0,0-8 0 0,9 5 0 16,-4-9 9-16,5 0 1 0,-1-3 0 0,5-9 0 0,4-4 4 16,1-4 1-16,-1-4 0 0,-4-4 0 0,4-8-1 15,1-1 0-15,-5-3 0 0,-1-8 0 0,6 0-3 0,-5-5-1 16,0-3 0-16,-1 0 0 0,-3-5-10 0,-1-3 10 15,0 3-10-15,-4-3 10 0,-5-1-10 0,5 1 8 16,-5-1-8-16,1 1 8 0,-6-1-8 0,1 5 0 16,0-4 0-16,-1 3 0 0,-4 1 0 0,0 3 0 15,-4 5-11-15,-5 0 11 0,0 7 0 0,0 1 0 16,-5 4 0-16,5 4-8 0,-9 4 8 0,5 4 8 16,-5 0-8-16,0 4 11 0,-5 0-11 0,0 4 0 15,1 4 0-15,-6 0 8 0,1 0-8 0,-5 4 12 16,5 4-12-16,-5 1 12 0,1-1-12 0,3 4-11 0,1 0 3 0,0 0 0 15,-5 5 8-15,5 3 0 0,4-4 0 0,-4 5 0 16,5-1 0-16,-1 0 0 0,0 1 0 0,10 3 8 16,-1 9-8-16,1-5 9 0,8-4-9 0,1 9 10 15,4-9-10-15,0 5 0 0,9-5 0 16,0 0 8-16,0 5-8 0,5-9 0 0,0 0 0 0,0 1-11 31,4-9-30-31,5-4-7 0,-5-4 0 0,5 0-1 16,0-7-54-16,0-5-10 0,4-5-3 0,5-7-450 0,-4-4-90 0</inkml:trace>
        </inkml:traceGroup>
        <inkml:traceGroup>
          <inkml:annotationXML>
            <emma:emma xmlns:emma="http://www.w3.org/2003/04/emma" version="1.0">
              <emma:interpretation id="{85B326DE-E16F-48D3-8999-A056087D0E73}" emma:medium="tactile" emma:mode="ink">
                <msink:context xmlns:msink="http://schemas.microsoft.com/ink/2010/main" type="inkWord" rotatedBoundingBox="12379,3620 13519,3556 13594,4876 12454,494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55265.6004">10602 3536 1292 0,'5'-8'28'0,"-5"-4"7"0,0 4 1 0,0 0 0 0,0 0-36 0,0 0 0 0,0 0 0 0,0-4 0 16,-5 3 42-16,1-3 2 0,-6 4 0 0,6 0 0 15,-5-4-36-15,-5 4-8 0,10 0 0 0,-5 0 0 16,-1 4 12-16,1 0 0 0,-9 4 0 0,4 0 0 16,-4 4-12-16,-9 4 0 0,4-4 0 0,-9 8 0 15,5 4 18-15,0 4 2 0,-1 5 0 0,6-1 0 16,-6-4-20-16,10 8 0 0,0-3 0 0,4 3 0 0,1 0 13 15,-1 5-1-15,9-1 0 0,1-4 0 0,-5 1-12 16,9-9 0-16,0 0 0 0,0 1 0 0,4-5 9 16,-4-16-1-16,9 12 0 0,-4-4 0 0,9-8 13 0,-1 0 3 15,5-4 0-15,1 0 0 0,-1-8-8 0,0 4-2 16,5-13 0-16,4 1 0 0,0 0-14 0,1-8 0 16,-6-1 0-16,6 5 0 0,-5 0-10 0,-1-1 10 15,-3 1-8-15,3 0 8 0,-3 4-11 0,-6 7 11 16,1 1-13-16,-1 4 5 0,-13 8 21 0,0 0 5 15,0 0 1-15,5 12 0 0,0 5 5 0,-5 7 0 16,-5-4 1-16,0 8 0 0,1 9 21 0,-5 3 4 16,9 1 1-16,0-1 0 0,-5-7-31 0,5 3-7 0,0-8-1 15,5 5 0-15,-5-5-12 0,9-4 8 0,-5-7-8 0,6-1 0 16,-6-4 0-16,5-4-18 0,0 0 2 0,-9-8 1 16,9-4 5-16,5-4 1 0,0 0 0 0,4-4 0 15,0 0 9-15,-4-5 8 0,4-7-8 0,0-4 11 16,-4-9-11-16,4 1 0 0,0-1 0 0,-4-7-11 15,4-1 11-15,0-7 0 0,5-5 0 0,-5-4 8 16,10 1-8-16,-5-5 0 0,4 4 0 0,0-3-8 16,5-5-29-1,-5 8-6-15,5 4-1 0,-4 1 0 0,-6 3 20 0,-8 5 3 0,0 7 1 0,-1 1 0 16,1 3 20-16,-5 5 8 0,5 3 0 0,-1 9 0 16,-8 0 35-16,4 4 6 0,-4 0 2 0,-1 4 0 15,1 3-11-15,-5 9-3 0,0-8 0 0,0 8 0 16,0 0-9-16,0 0-3 0,0 0 0 0,0 0 0 0,-9 12-37 0,-5 13-7 15,-4 3-1-15,-1 4-1 0,1 5 21 16,-9 7-11-16,4 9 11 0,-4 4-8 0,4 3 8 16,0 1 0-16,5 4 0 0,0 0 0 0,0 3 0 0,9 1 0 15,-1-4 0-15,1 0 0 0,5 3 0 0,-1-7 0 16,10 0 0-16,4-4 0 0,-5-9 0 0,10-3 8 16,0-9-8-16,4-4 0 0,0 1 0 0,0-13 9 15,5 4-9-15,0-12 0 16,0 1-32-16,-1-5-12 0,1-4-4 0,0-4-569 15,4-4-115-15</inkml:trace>
          <inkml:trace contextRef="#ctx0" brushRef="#br0" timeOffset="555531.1575">10456 3164 1861 0,'0'0'82'0,"0"0"18"0,0 0-80 0,0 0-20 0,5-4 0 0,4 0 0 16,5 4 63-16,-1 0 9 0,10-4 1 0,9 0 1 15,4 0-31-15,10-4-7 0,4 0 0 0,14 0-1 16,4-5-43-16,10 1-9 0,3-4-2 0,-3 0 0 15,-1 0-163-15,-4-5-33 16</inkml:trace>
        </inkml:traceGroup>
        <inkml:traceGroup>
          <inkml:annotationXML>
            <emma:emma xmlns:emma="http://www.w3.org/2003/04/emma" version="1.0">
              <emma:interpretation id="{F99BE511-6A6F-4308-9E78-F48BB130AF78}" emma:medium="tactile" emma:mode="ink">
                <msink:context xmlns:msink="http://schemas.microsoft.com/ink/2010/main" type="inkWord" rotatedBoundingBox="17622,3614 18124,3586 18163,4288 17662,4317"/>
              </emma:interpretation>
              <emma:one-of disjunction-type="recognition" id="oneOf9">
                <emma:interpretation id="interp9" emma:lang="" emma:confidence="1">
                  <emma:literal>n</emma:literal>
                </emma:interpretation>
                <emma:interpretation id="interp10" emma:lang="" emma:confidence="0">
                  <emma:literal>N</emma:literal>
                </emma:interpretation>
                <emma:interpretation id="interp11" emma:lang="" emma:confidence="0">
                  <emma:literal>h</emma:literal>
                </emma:interpretation>
                <emma:interpretation id="interp12" emma:lang="" emma:confidence="0">
                  <emma:literal>M</emma:literal>
                </emma:interpretation>
                <emma:interpretation id="interp13" emma:lang="" emma:confidence="0">
                  <emma:literal>^</emma:literal>
                </emma:interpretation>
              </emma:one-of>
            </emma:emma>
          </inkml:annotationXML>
          <inkml:trace contextRef="#ctx0" brushRef="#br0" timeOffset="559490.1748">15446 2877 518 0,'5'-8'46'0,"4"0"-37"0,-4-1-9 0,4 1 0 15,-9 0 128-15,9 0 23 0,-5 0 5 0,5 4 0 16,-9 4-46-16,0 0-10 0,0 0-1 0,0 0-1 15,14 0-50-15,-14 0-9 0,5 12-3 0,4 4 0 16,0 1 0-16,-5 3 0 0,1 8 0 0,0 0 0 16,-5 1 0-16,0 3 0 0,0-4 0 0,-5 9 0 15,-4-5-26-15,0 1-10 0,0-1 0 0,0-4 9 16,-5 1-9-16,0-5 8 0,1 0-8 0,-1-4 8 16,5 1-8-16,0-1 8 0,-5 0-8 0,0-4 8 0,10-4-8 15,-1 1 0-15,5-1 0 0,0 0 0 0,0-12 0 0,0 0 0 16,0 0 0-16,0 12 0 0,-4-4 0 0,4-8 0 15,0 0 0-15,0 0-11 0,0 0 11 0,0 0 0 16,4-12 0-16,-4 0 0 0,5 0 8 0,-1 0-8 16,10-5 10-16,-5-3-10 0,0-4 8 0,5 0-8 15,-5-9 0-15,5 1 0 0,-1-1 0 0,1-7 0 16,0-5 0-16,-1 1 0 0,1-1 0 0,4 1 0 16,0-1-11-16,5 9 11 0,4 4-18 0,-4 3 4 15,5 1 1-15,-6 4 0 0,1 3 13 0,-5 1 0 16,1 4 0-16,-6 4 0 0,1 4 24 0,-5 4 7 0,0 0 1 0,-9 4 1 15,9 8 2-15,-4 4 0 0,4 4 0 0,-5 4 0 16,1 1-10-16,-5 7-1 0,0 0-1 0,0 5 0 16,0-1-6-16,4 4-1 0,-4-3 0 15,5 3 0-15,0-3-16 0,-5 3 0 0,4-4 0 0,1 1 0 32,-5 3-23-32,4-3-8 0,5-5-1 0,0 0-599 0,-4 5-119 0</inkml:trace>
        </inkml:traceGroup>
        <inkml:traceGroup>
          <inkml:annotationXML>
            <emma:emma xmlns:emma="http://www.w3.org/2003/04/emma" version="1.0">
              <emma:interpretation id="{E281BCC7-F520-4C1C-852B-97D217D05CA2}" emma:medium="tactile" emma:mode="ink">
                <msink:context xmlns:msink="http://schemas.microsoft.com/ink/2010/main" type="inkWord" rotatedBoundingBox="18661,3273 24733,2928 24830,4627 18758,497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2922.1401">16462 3557 1954 0,'0'-13'43'0,"0"9"9"0,-5 0 1 0,5 4 3 0,0 0-45 0,0 0-11 16,0 0 0-16,0 0 0 0,0 0 45 0,14 8 7 15,4-3 2-15,5-5 0 0,-1 0-46 0,1-5-8 16,5-3 0-16,8-4-8 0,0 4 8 0,5-8 11 16,-4 0-3-16,-1-4 0 0,10-5-8 0,-10 5 0 15,-4-4-10-15,0-5 10 0,4 1-10 0,-4-4 10 0,0 3-10 0,-5-7 10 16,-4 0 0-16,4-1 0 0,-4 5 0 0,-5-9 0 15,-4 5 0-15,-5-5 0 0,5 5 0 0,0 0 0 16,-10-1 0-16,1 9 0 0,-5-1 0 0,0 5 0 16,0 4-9-16,-5 4 9 0,-4 0-8 0,4 7 8 15,-4 1 10-15,0 4 7 0,-9 0 2 0,4 4 0 16,1 8-10-16,-6 4-1 0,-3-3-8 0,-1 7 12 16,-4 0 0-16,4 0 0 0,0 4 0 0,-4 5 0 15,-14-5-12-15,9 8 0 0,9 5 0 0,-9-1 0 16,-4 8 13-16,-5 1-3 0,9-1-1 0,-4 9 0 15,8 4 3-15,-4-5 0 0,5 5 0 0,4 3 0 16,1 1 0-16,3 0 0 0,6-1 0 0,-1 1 0 16,5-8-12-16,4-1 0 0,1-3 9 0,4-5-9 15,-5-7 0-15,10-1 0 0,4-8 0 0,0-4 0 16,0 1 0-16,5-5 0 0,9-8 0 0,-1 0 0 0,1-4 20 16,4-8 10-16,5 0 2 0,5-4 0 0,4-4-12 0,0-4-1 15,-5-9-1-15,5-3 0 0,9 0 4 0,-4-5 1 16,-14-3 0-16,4-9 0 0,0-3 0 0,5-1 0 15,-9-7 0-15,5 3 0 0,-5 0-23 0,4-3 0 16,5 3 0-16,-5 0 0 0,-4 5-10 0,0 7-6 16,0 1-2-16,-5 12 0 0,-4 7 29 0,-5 5 5 15,0 4 2-15,1 8 0 0,-1 0-8 0,-4 12-2 16,-1 4 0-16,1 4 0 0,9 9-8 0,-5 3 8 16,-4 0-8-16,-1 5 8 0,1 3-8 0,4-4 0 15,-4 9 0-15,4-9 0 0,-4 1 0 0,4-1 0 16,0 0 0-16,0-3 0 0,0-5 0 0,1 0-17 15,8-3 4-15,0 3 1 16,5-8-32-16,-5 0-7 0,1 0-1 0,4-3 0 16,9-5-174-16,-10 4-35 0,1-4-7 0</inkml:trace>
          <inkml:trace contextRef="#ctx0" brushRef="#br0" timeOffset="23218.9494">18192 3120 345 0,'-23'-25'15'0,"18"17"4"15,5 0-19-15,0 8 0 0,-9 0 0 0,0 0 0 0,-4 8 281 0,-1 0 53 16,5 12 10-16,-9 1 3 0,-5 11-185 0,0 9-37 15,5 3-7-15,0 5-2 0,-5-5-28 0,0 9-7 16,0 3-1-16,-4-3 0 0,4 4-44 0,-9-5-10 16,0-3-2-16,5-1 0 0,0 5-24 0,0-12 0 15,-5-1-14-15,0-4 5 16,4 1-44-16,6-9-9 0,-6 0-2 0,6-3-596 16,3-1-119-16</inkml:trace>
          <inkml:trace contextRef="#ctx0" brushRef="#br0" timeOffset="23031.4945">18378 3625 288 0,'-13'-20'25'0</inkml:trace>
          <inkml:trace contextRef="#ctx0" brushRef="#br0" timeOffset="23437.6457">18770 3338 2340 0,'0'0'52'0,"0"0"10"0,0 12 2 0,-5 12 1 0,5 5-52 0,-9 7-13 0,5 9 0 0,-5-1 0 15,0-3 50-15,-1 3 7 0,1 1 2 0,0-9 0 16,0 5-47-16,5-1-12 0,-1-7 0 0,0-5 0 31,1-8-188-31,4 0-42 0,-14 5-9 0,14-25-1 0</inkml:trace>
          <inkml:trace contextRef="#ctx0" brushRef="#br0" timeOffset="23578.2332">19098 2763 2246 0,'-5'-4'200'0,"1"-4"-160"16,4 8-32-16,0 0-8 15,0 0-81-15,-9 12-18 0</inkml:trace>
          <inkml:trace contextRef="#ctx0" brushRef="#br0" timeOffset="23937.524">20122 2946 1785 0,'0'0'159'0,"-9"-5"-127"0,0 1-32 0,-5-4 0 16,5 8 110-16,-5 0 16 0,1 0 3 0,-1 4 1 15,1 0-64-15,-1 0-13 0,-9 5-2 0,5-1-1 16,-5 8-33-16,0-4-6 0,1 8-2 0,-1 0 0 16,0 5-9-16,0-1 0 0,1 4 0 0,3 1 0 15,6-1 8-15,-1 0-8 0,5 1 0 0,4-1 8 16,1 4 1-16,-1-3 0 0,5-1 0 0,0-4 0 16,5 1-9-16,-5-5 10 0,0 0-10 0,0 0 10 15,0 5-2-15,0-5-8 0,-5 0 12 0,1-4-4 16,-1 0 13-16,1-3 3 0,-6 3 0 0,6 0 0 15,-10-4-13-15,5 4-3 0,-5 0 0 0,1 1 0 16,-1-1-24-16,-4 0-4 0,4 0-2 0,-4-4 0 16,-5 5-179-16,-4-5-36 0,-32 4-7 0,9-4-2 0</inkml:trace>
          <inkml:trace contextRef="#ctx0" brushRef="#br0" timeOffset="24171.8454">20523 3087 2512 0,'13'-4'56'0,"15"-4"11"0,-1 4 2 0,9-4 1 0,10 4-56 0,0 0-14 0,4 0 0 0,4 0 0 15,1-4 16-15,0 4 1 0,4 0 0 0,-5-1 0 16,-8-3-17-16,-1 4-11 0,1-8 2 0,-10 4 0 31,1 0-37-31,-5 0-7 0,-5-8-2 0,0 8 0 16,-9-5-162-16,1-3-33 0</inkml:trace>
          <inkml:trace contextRef="#ctx0" brushRef="#br0" timeOffset="24437.4098">21169 2116 2329 0,'0'12'51'0,"0"4"10"0,5 0 3 0,-5 13 2 0,0 7-53 0,0 9-13 16,0 3 0-16,0 9 0 0,0 4 64 0,-9 3 9 15,0 5 3-15,-5 0 0 0,-4 4-29 0,0 4-6 16,-5 4-1-16,5 0 0 0,-1 0-40 0,1-5 0 15,4-3 0-15,5 0 0 0,5 0 0 0,-1-4-16 16,5 0 4-16,5-9 1 16,-5 1-113-16,4-4-24 0,5-5-4 0,-4-7-895 0</inkml:trace>
          <inkml:trace contextRef="#ctx0" brushRef="#br0" timeOffset="25359.068">22462 2784 1094 0,'0'0'48'0,"0"0"11"0,0 0-47 0,0 0-12 0,0 0 0 0,0 0 0 16,0 0 212-16,0 0 41 0,0 0 8 0,0 0 2 16,0 0-192-16,0 0-39 0,-9 0-7 0,-4 4-1 15,-10 0-24-15,9 4 0 0,-4 0 0 0,0-4 8 0,4 0-8 16,0 4 0-16,5 0 0 0,0 0 0 0,-5 0 0 0,14-8 0 16,0 0 0-16,-4 8 0 0,4-8 0 0,-9 9 0 15,9-9-8-15,0 0 8 0,0 0 0 0,0 0 0 16,0 0 0-16,0 0 8 0,0 0 0 0,0 0 0 15,0 0 0-15,0 0 0 0,0 0 19 0,0 0 4 16,0 0 1-16,0 0 0 0,13 4-17 0,-13-4-3 16,0 0-1-16,0 0 0 0,10 0-11 0,-10 0 8 15,0 0-8-15,0 0 8 0,4 12-8 0,1-4 0 16,-5-8 0-16,0 0 0 0,-5 8 0 0,5-8 0 16,0 0 0-16,0 0-11 0,0 12 11 0,0-12 0 15,0 0 8-15,0 0-8 0,0 0 0 0,0 0 0 16,0 0 0-16,0 0 0 0,0 0 0 0,0 0 0 0,-4 8 0 0,4-8 8 15,0 0 5-15,0 0 2 0,0 0 0 0,0 0 0 16,0 0-15-16,0 0 0 0,0 0 0 0,0 0-10 16,0 0 18-16,0 0 4 0,0 0 1 0,0 0 0 15,0 0-13-15,0 0-10 0,0 0 2 0,0 0 0 16,0 0 8-16,0 0-10 0,0 8 10 0,0-8-10 31,0 0-38-31,0 0-7 0,-5 8-1 0,5-8-612 0,-9 4-121 0</inkml:trace>
          <inkml:trace contextRef="#ctx0" brushRef="#br0" timeOffset="27918.7011">22508 2869 874 0,'-5'-21'19'0,"5"21"4"0,5-8 1 0,-5 0 1 0,0 0-25 0,-5 0 0 0,5 0 0 0,0 8 0 16,0-12 24-16,0 12 0 0,0-8 0 0,0 0 0 16,0-1 13-16,0 5 3 0,0 4 0 0,0 0 0 15,0 0 0-15,0 0 1 0,0-8 0 0,0 8 0 16,0-12-5-16,-4 8 0 0,4 4-1 0,-9-4 0 15,-1 0-22-15,1 4-4 0,0 4-1 0,-4 0 0 16,-6-4-19-16,6 0-4 0,-1 4-1 0,-4-4 0 16,-5 4 8-16,0-4 8 0,1 8-13 0,-1-4 5 15,-4 0 8-15,-1 5 16 0,5-5-4 0,5 0-1 16,-5 0 20-16,1 0 4 0,3 0 1 0,6 0 0 16,-5 0 8-16,4 0 1 0,0 4 1 0,1-4 0 15,4 4-30-15,-1-4-7 0,1 0-1 0,5 8 0 16,-1-4-8-16,5-8 0 0,0 0 0 0,5 13 0 15,4-1 0-15,0 4 0 0,0-4 0 0,5 8-11 0,-1-3 11 16,1 7 8-16,4 4-8 0,0-4 11 0,1 1 20 0,-1 3 4 0,5-4 1 0,-5 5 0 0,0-1 15 16,0-4 3-16,1 1 1 0,-1-1 0 0,4 4-21 15,-3-8-4-15,-10 1-1 0,4-1 0 0,1 4 3 0,-9 0 0 16,4-3 0-16,-5-1 0 0,1 4-3 16,-1 0 0-16,-4-3 0 0,-4 3 0 15,-1-4-13-15,-4-4-2 0,5 5-1 0,-1-1 0 0,-9-8-13 0,5 4 0 16,0-4 0-16,-4 0 0 15,-1 1-19-15,-4-1-6 0,-5 0-2 0,0-8-666 16,-4 4-134-16</inkml:trace>
        </inkml:traceGroup>
        <inkml:traceGroup>
          <inkml:annotationXML>
            <emma:emma xmlns:emma="http://www.w3.org/2003/04/emma" version="1.0">
              <emma:interpretation id="{8FCE0D15-F71B-420B-B121-B7D5BE636F05}" emma:medium="tactile" emma:mode="ink">
                <msink:context xmlns:msink="http://schemas.microsoft.com/ink/2010/main" type="inkWord" rotatedBoundingBox="26374,2378 31015,2114 31147,4446 26506,471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8496.6939">24174 2719 1440 0,'0'0'128'0,"0"-8"-103"0,9 4-25 0,5-4 0 15,0-4 91-15,13 3 13 0,0-3 2 0,14 4 1 16,5 4-41-16,4-4-8 0,4 4-2 0,10 0 0 16,-5-8-22-16,5 4-5 0,0 4-1 0,9 0 0 15,-5-4-16-15,5 3-3 0,4-3-1 0,-4-4 0 16,0 4-8-16,-5 0 8 0,0-4-8 0,1 0 8 31,-15 0-34-31,10-1-7 0,-5-3-2 0,1 4-587 0,-10-4-118 0</inkml:trace>
          <inkml:trace contextRef="#ctx0" brushRef="#br0" timeOffset="28840.3589">25636 1566 1465 0,'0'-13'64'0,"-5"9"15"0,0-8-63 0,-4 4-16 16,0 0 0-16,-4 8 0 0,4 0 46 0,-1 4 6 15,-8 0 2-15,5 8 0 0,-6 0-18 0,6 5-3 16,-6 7-1-16,6 8 0 0,-5 1-10 0,-5 7-2 16,5 13-1-16,-5-1 0 0,0 9 29 0,0 12 5 15,-4 4 2-15,-5 8 0 0,0 12 9 0,0 0 1 16,1 0 1-16,-6 8 0 0,-4 1-27 0,-4 3-6 0,-1 4-1 0,1-4 0 15,4-3-4-15,4-9-2 0,-4-8 0 16,5 0 0-16,-5-12-26 0,9-4 0 0,-5-1 0 0,6-11 0 31,-1-4-41-31,4-13-14 0,6-7-2 0,-1-13-1 16,0 0-26-16,9-12-6 0,-4-4-1 0,9-3 0 0</inkml:trace>
          <inkml:trace contextRef="#ctx0" brushRef="#br0" timeOffset="29945.0613">26760 1351 1882 0,'9'0'41'0,"5"-4"9"15,-14 0 2-15,14 0 1 0,-1 8-42 0,-13-4-11 0,9 8 0 0,0 0 0 0,1 0 43 0,-1 4 6 16,-5 5 2-16,5-1 0 0,-9-4-34 0,9 8-6 16,-4 8-2-16,-5 1 0 0,0 3-9 0,-5 9 0 15,-4-1 0-15,0 9 0 0,-14 3 0 0,5 9 0 16,-14 8 0-16,-4 4 0 0,-5 8 36 0,0 4 6 15,-5-1 1-15,-4 6 0 0,5-1-24 16,4-4-5-16,0-5-1 0,0 1 0 0,4 0-13 0,6-4 0 16,3 4 0-16,-4-4 0 0,5-8 9 0,-5 0-1 15,0-9 0-15,14-7 0 0,-9-4-8 0,4-5-11 16,0-7 3-16,10-9 0 0,-6-12 8 0,15-4 8 16,-1 0-8-16,1-12 11 0,4 0 18 0,0 0 4 15,0 0 1-15,4-12 0 0,1-8-3 0,-1-4-1 16,6-5 0-16,3-3 0 0,1-4-5 0,4-5-1 0,0-8 0 0,5 1 0 15,4-1-24-15,5-3 8 0,5 7-8 0,4 5 0 16,4 3 0-16,1 9 0 0,-14 0 0 0,-1 7 0 16,1 9 0-16,-4 4-20 0,-1 8 3 0,-4 0 1 15,-10 4 0-15,10 4 0 0,0 4 0 0,-5 9 0 32,9-1-13-32,-8 0-3 0,13 0 0 0,4-3 0 15,-4 3 0-15,4-4 0 0,1-4 0 0,4 4 0 16,0-8-8-16,4 1-1 0,-4-5-1 0,14 0 0 0,-5-4 32 0,0-4 10 0,-5 0 0 0,1-5 0 15,-1-3 20-15,1 0 12 0,-10 0 1 0,5-4 1 16,-4-4-10-16,-1 3-1 0,-4-7-1 0,0 4 0 16,0-4 14-16,-5-1 4 0,5-7 0 0,-9 4 0 15,9-1-32-15,-5 1-8 0,5 4 0 0,-14 3 0 16,9 1 0-16,-8 4 0 0,-1 4 0 0,-5 0 0 16,-3 0-14-16,-6 4-4 0,1-1-1 0,-5 9 0 0,0 0 19 0,0 0 0 15,-9 0 0-15,-5 0 0 0,0 4-10 0,1 1 10 16,-6 7-8-16,1-4 8 0,-5 0-12 0,5 4 4 15,-5 0 0-15,1 0 0 0,-1 0 8 0,0 5 0 16,0-5 0-16,1 4 0 0,-1 8 0 0,-4 1 9 16,8-1-1-16,-8 4-8 0,13 0 0 0,-4 5 0 15,4-5-10-15,1 5 10 0,-5-1 0 0,4 0 0 16,9 1 14-16,-8-1-4 0,13-4-10 0,-14 5 0 16,14-1 0-16,0 0 0 0,0-11 0 0,0 7 8 15,0-4-8-15,9-3 0 0,-4-5 21 0,4 0-1 16,0-4 0-16,0 0 0 0,-4 0-20 0,13-4 0 0,-5-3 0 15,1-5 0-15,4-5 0 0,-4 1 0 0,9-4 0 0,0 0 0 16,-5-4 11-16,14-4-3 0,-5-4 0 16,5-5 0-16,-5 1 4 0,5-4 1 0,4-5 0 15,-4 1 0-15,-4 4-13 0,3-1 8 0,15-3-8 0,-14 4 0 16,0 7 9-16,4 1-9 0,-9 0 8 0,1 8-8 16,-10 0 0-16,5 4 0 0,-10 4 0 0,-3 4 0 15,3 4 0-15,1 8 0 0,-10 0 0 0,-4 8 0 16,0 0 0-16,0 9 0 0,0-5 0 0,0 4 0 15,-4-3 0-15,4-1 0 0,-5-4 0 0,-4 4 0 16,5-3-8-16,-5-5 8 0,9 0 0 0,0-4 0 16,-10 4 0-16,10-4 0 0,0-12 0 0,0 0 0 15,0 0 0-15,0 0 12 0,10 4-12 0,-1-4 12 16,4 0 12-16,-4-4 2 0,5-4 1 0,4 0 0 0,-4-4 7 16,13-4 2-16,-9-4 0 0,10-1 0 0,-1-3-3 15,-4-4 0-15,18 4 0 0,-5-5 0 0,-4 9-25 0,14 4-8 16,-14 4 0-16,13 0 0 0,-13 3 0 0,13 9 0 15,-13 0 0-15,0 4 0 0,-4 9 0 0,-10 3 0 16,9 0 0-16,-9 8 0 16,0 1-48-16,-4-1-9 0,0 4-3 0,-5 0 0 15,-5-3-108-15,-4 3-21 0,-4 0-5 0</inkml:trace>
        </inkml:traceGroup>
      </inkml:traceGroup>
      <inkml:traceGroup>
        <inkml:annotationXML>
          <emma:emma xmlns:emma="http://www.w3.org/2003/04/emma" version="1.0">
            <emma:interpretation id="{C99BBF91-5C12-4B39-BCB8-BC36A995F4F8}" emma:medium="tactile" emma:mode="ink">
              <msink:context xmlns:msink="http://schemas.microsoft.com/ink/2010/main" type="line" rotatedBoundingBox="4350,6595 19373,5588 19502,7506 4479,8514"/>
            </emma:interpretation>
          </emma:emma>
        </inkml:annotationXML>
        <inkml:traceGroup>
          <inkml:annotationXML>
            <emma:emma xmlns:emma="http://www.w3.org/2003/04/emma" version="1.0">
              <emma:interpretation id="{F35DC4B8-F527-427A-84DB-65871DEF6CEE}" emma:medium="tactile" emma:mode="ink">
                <msink:context xmlns:msink="http://schemas.microsoft.com/ink/2010/main" type="inkWord" rotatedBoundingBox="4350,6595 5988,6486 6109,8295 4472,8405"/>
              </emma:interpretation>
            </emma:emma>
          </inkml:annotationXML>
          <inkml:trace contextRef="#ctx0" brushRef="#br0" timeOffset="31050.1879">2398 6661 1796 0,'0'0'80'0,"-5"-4"16"0,-4 0-77 0,5-1-19 0,4 5 0 16,-5-4 0-16,1 0 44 0,4 4 4 0,0 0 2 0,0 0 0 16,0 0-29-16,0 0-5 0,0 0-2 0,0 0 0 31,0 0-34-31,0 0-8 0,0 13 0 0,0-1-1 0,4 4 19 0,-4 8 10 0,0 0-10 0,-4 13 10 16,-5-1 21-16,-1 13 11 0,6-1 1 0,-10 5 1 15,-4-4-3-15,0 3-1 0,13-3 0 0,-4 3 0 16,-9-3 2-16,0-1 0 0,4-3 0 0,9-5 0 15,1-3-20-15,-1-5-4 0,-8 1-8 0,8-5 12 16,10-8-45 0,-1-4-10-16,-13 1-1 0,9-17-604 0,0 0-120 0</inkml:trace>
          <inkml:trace contextRef="#ctx0" brushRef="#br0" timeOffset="31206.4066">2717 5973 2361 0,'27'0'104'0,"-27"0"23"0,0 0-102 0,0 0-25 15,0 0 0-15,5 12 0 16,4 4-43-16,-9 0-13 0,0 0-4 0</inkml:trace>
          <inkml:trace contextRef="#ctx0" brushRef="#br0" timeOffset="31706.2899">2963 6887 1785 0,'0'0'159'0,"0"0"-127"15,0 0-32-15,9-4 0 0,13 4 79 0,6 4 9 16,-1-4 3-16,5 0 0 0,13-4-42 0,5 0-8 0,1 0-1 16,8-4-1-16,4 0-39 0,10 0 0 0,9-8 0 0,5 4 0 31,-5-5-173-31,0 1-39 0</inkml:trace>
          <inkml:trace contextRef="#ctx0" brushRef="#br0" timeOffset="31487.5911">3718 5604 2070 0,'0'0'45'0,"0"0"10"0,0-4 1 0,0 4 3 0,0 0-47 0,-4 12-12 0,-1 5 0 0,1 7 0 16,-5 8 55-16,-1 13 9 0,6 7 1 0,-5 9 1 16,-9 4-12-16,4 8-2 0,5 4-1 0,-5 12 0 15,-9 12-16-15,10 0-3 0,-1-4-1 0,5 4 0 16,0 0-16-16,-5 1-3 0,-4-5-1 0,9-8 0 16,13-4-26-16,-8-4-5 0,-19-4 0 0,9-5-1 15,1-11-148-15,-5-4-30 0,-14-5-5 0</inkml:trace>
        </inkml:traceGroup>
        <inkml:traceGroup>
          <inkml:annotationXML>
            <emma:emma xmlns:emma="http://www.w3.org/2003/04/emma" version="1.0">
              <emma:interpretation id="{D6B33523-E12D-455E-B0B5-B728A6D20F8A}" emma:medium="tactile" emma:mode="ink">
                <msink:context xmlns:msink="http://schemas.microsoft.com/ink/2010/main" type="inkWord" rotatedBoundingBox="8705,6624 9863,6547 9958,7962 8799,8040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2424.8641">6864 5710 460 0,'0'0'41'0,"0"0"-33"15,0 0-8-15,0 0 0 0,0 0 294 0,0 0 57 16,0 0 11-16,0 12 2 0,5 4-283 0,-1-4-57 16,1 4-11-16</inkml:trace>
          <inkml:trace contextRef="#ctx0" brushRef="#br0" timeOffset="32284.2786">6650 6430 1497 0,'0'0'66'0,"-9"4"14"0,0 4-64 0,-5 0-16 16,1 4 0-16,4 9 0 0,-5 7 194 0,0 4 35 15,5 9 7-15,-4-1 2 0,3 9-162 0,-3-5-32 16,8 9-6-16,1-5-2 0,4 5-28 0,0-8-8 15,4-5 0-15,1-4 0 0,4-3-9 0,0-9-7 16,0 4 0-16,5-7-1 0,-1-1 4 0,1-8 1 16,0-4 0-16,-1-4 0 0,6 0 0 0,-6-4 0 0,6-8 0 15,3 0 0-15,1-8-2 0,4-4 0 0,-4-1 0 0,4-7 0 16,5-8-3-16,-4 3-1 0,3 1 0 0,6-5 0 16,4-3 18-16,4 8 11 0,1-1-2 0,-1 1 0 15,1-9-9-15,0 9 0 0,-1-4 0 0,-4 3 0 16,5-3 13-16,-5 7 1 0,-5 1 0 0,0 4 0 15,-4 4 14-15,0 8 2 0,-9-1 1 0,4 5 0 16,-4 8-15-16,0 4-2 0,-5 4-1 0,-4 5 0 16,-1 3-13-16,-8 4 0 0,4-4 0 0,-9 4 0 15,-5 5 0-15,-4-1 9 0,-4 0-9 0,-1 1 8 16,-4 3 6-16,0 0 1 0,-10 1 0 0,1-1 0 16,0 0 0-16,-1-4 0 0,1 1 0 0,0-5 0 15,-1 4-7-15,6 5 0 0,-6-9-8 0,5-4 12 16,1 0-12-16,-6-4-15 0,1-4 3 0,0 1 1 15,-5-14-145-15,-9 1-28 16,0 0-7-16</inkml:trace>
        </inkml:traceGroup>
        <inkml:traceGroup>
          <inkml:annotationXML>
            <emma:emma xmlns:emma="http://www.w3.org/2003/04/emma" version="1.0">
              <emma:interpretation id="{58BD48CE-2AA6-4FFB-BD19-3194B9408971}" emma:medium="tactile" emma:mode="ink">
                <msink:context xmlns:msink="http://schemas.microsoft.com/ink/2010/main" type="inkWord" rotatedBoundingBox="11764,6648 17750,6246 17842,7618 11856,801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3499.1772">10971 6070 2232 0,'0'0'49'0,"0"0"11"0,4-8 1 0,6 4 1 0,-10 4-50 0,13-4-12 16,5 4 0-16,-4 0 0 0,0 4 26 0,-1 0 2 15,1 4 1-15,0 8 0 0,-1 8-21 0,-3 1-8 16,-1 3 0-16,-5 4 0 0,1 5 0 0,-10-1 0 15,1 5 0-15,-1-1 0 0,1-4 0 0,-6 1 0 16,1-5 0-16,0-3 0 0,-4-1 0 0,3-4 0 16,1-4 0-16,0-3 0 0,5-9 16 0,-5 4 0 0,9-12 0 15,0 0 0-15,0 0 16 0,0 0 4 0,0 0 1 0,-5-8 0 16,0-4-16-16,5-5-3 0,5 1-1 0,4-8 0 16,0-4-9-16,9-5-8 0,1 1 12 0,-1-5-12 15,5-3 0-15,-1-1 0 0,-3-3 0 0,-1 8-12 16,9-5 12-16,5 5 0 0,0 3 9 0,0 1-9 15,-5 8 0-15,0-1 0 0,-4 9 0 0,-5 4 0 16,1 8 0-16,-6-4 0 0,1 8 0 0,-5 4 0 16,0 8 0-16,-4 4 0 0,-1 0 0 0,5 9 0 15,-9 3 0-15,0 4 0 0,0 1 0 0,0 7 0 16,5-3 25-16,-5 3 6 0,0-3 1 0,0-1 0 16,4-4-41-16,1 1-8 0,4-5-2 0,-4-4 0 15,4-3-125-15,0-1-24 0,4-8-6 0</inkml:trace>
          <inkml:trace contextRef="#ctx0" brushRef="#br0" timeOffset="33686.6398">12077 6090 979 0,'0'0'43'0,"0"0"9"0,0 0-41 0,0 16-11 16,-4 0 0-16,4 5 0 0,4 7 388 0,-4 4 76 15,5 1 16-15,-1 3 2 0,-4 1-374 0,5 3-74 16,-5 0-15-16,0-7-3 0,0 3-16 0,0-3 0 16,0-5 0-16,0 0 0 15,0-3-151-15,0-9-23 0,4-4-5 0</inkml:trace>
          <inkml:trace contextRef="#ctx0" brushRef="#br0" timeOffset="33833.137">12177 5600 2300 0,'-18'-12'51'0,"18"12"10"0,-9-4 3 0,9 4 0 0,-9 4-52 0,0 4-12 15,0 0 0-15,4 0 0 16,5 5-69-16,0 3-17 0,0 4-3 0</inkml:trace>
          <inkml:trace contextRef="#ctx0" brushRef="#br0" timeOffset="33030.5423">9550 5928 288 0,'0'0'25'0,"0"0"-25"16,0 0 0-16,0 0 0 0,5-8 254 0,-5 8 46 16,0 0 8-16,0 0 3 0,0 0-185 0,0 0-37 15,0 0-7-15,0 0-2 0,0 16-24 0,0 9-6 16,-5 3-1-16,5 8 0 0,-4 5-5 0,4 3 0 16,-5 9-1-16,1 4 0 0,4 7-12 0,0-3-3 0,0-4 0 0,4-5 0 15,5 5-16-15,1-9-4 0,8 1-8 0,-5-9 12 16,6-3-12-16,-1-5 8 0,0 1-8 0,5-9 0 15,0-8 24-15,-1 0 0 16,-3-8-1-16,-1 1 0 0,5-9-7 0,-1-5 0 16,6-3-1-16,-6-4 0 0,6 0 27 0,4-8 6 0,-5-8 0 15,0 3 1-15,1-3-21 0,-1-4-5 0,0-5-1 0,-9-3 0 16,5-1-5-16,-5-7-1 0,1-9 0 0,-1 4 0 16,-5 1-16-16,6-1 10 0,-6 1-10 0,1-1 8 15,0 8-8-15,-5 1-16 0,4 3 4 0,1 5 1 31,-5 4-13-31,0 3-4 0,0 5 0 0,-4 4 0 16,4 4-92-16,0 3-20 0,-4 5-3 0</inkml:trace>
          <inkml:trace contextRef="#ctx0" brushRef="#br0" timeOffset="34395.5107">13616 5948 2307 0,'5'-24'102'0,"-1"12"22"0,5 0-100 0,-4-8-24 0,-1 3 0 0,1-3 0 15,0 4 71-15,-5-4 9 0,4-1 1 0,-4 5 1 16,-4-4-66-16,-1 4-16 0,0 0 0 0,-4-1 0 16,0-3-12-16,-4 8-5 0,-6 0-2 0,1 4 0 15,-5 0-4-15,-4 8-1 0,-5 0 0 0,0 4 0 16,-4 8 24-16,-1 4 13 0,1 4-1 0,-5 5-1 16,0-1-11-16,-4 4 0 0,4 9 0 0,-5-1 0 15,5-3 0-15,-4 7 10 0,8 5 1 0,-4-5 0 16,5 9-11-16,-1-5 0 0,5 1 0 0,1-5 0 0,8-8 0 15,0 1 0-15,5-5 0 0,4-4-11 0,5 1 11 16,0-13 0-16,4-4 0 0,5-8 0 0,5 12 8 0,-5-12-8 16,14 0 8-16,-1-4-8 0,10-4 12 0,4-8-3 15,1-5 0-15,8-3 0 0,5-4-9 0,5 0 10 16,-1-5-10-16,1 1 10 0,8-5-10 0,1 1 0 16,-5 0 0-16,-4-5 8 0,4 5 2 0,-5-1 0 15,-8 5 0-15,-1 4 0 0,-9 3 2 0,1 9 0 16,-10 4 0-16,0 0 0 0,-4 4 9 0,-5 4 3 15,-9 4 0-15,0 0 0 0,0 12-16 0,0 4-8 16,-5 0 8-16,1 12-8 0,-5 1 0 0,-5 7 0 16,0 1 0-16,-4 3 0 0,-9 9 11 0,4 3-3 0,0 5 0 0,0 0 0 15,1-5-8-15,-1 1 8 0,5-1-8 0,0 1 8 16,-1 0 6-16,1-5 1 0,0-3 0 0,0-1 0 16,-1 1-15-16,-3-5 0 0,3 1 0 15,1-5 0 1,-4-8-73-16,3 5-18 0,6-9-3 0,-6 0-1082 0</inkml:trace>
          <inkml:trace contextRef="#ctx0" brushRef="#br0" timeOffset="34692.3141">13971 5920 1951 0,'0'-28'86'0,"5"16"18"0,8-1-83 0,1 1-21 15,4 0 0-15,1 8 0 0,-1 4 65 0,0 0 9 16,0 8 2-16,-4 4 0 0,-1 9-25 0,-3 11-5 16,-1 0-1-16,0 9 0 0,-9 3-13 0,4 5-4 15,-4-1 0-15,0 1 0 0,0-4-16 0,0 3-3 16,0-7-1-16,0-5 0 0,9-8-8 0,-9-7 8 16,5-1-8-16,4-8 8 0,-4 0 14 0,4-8 2 15,0 0 1-15,5-12 0 0,-1-4 15 0,5-4 4 16,1 0 0-16,-1-9 0 0,0 1 2 0,5-8 1 15,-5-5 0-15,5 1 0 0,-5-1-39 0,5 1-8 16,0-5 0-16,4 1 0 16,-4-5-23-16,-5-3-4 0,9-5-1 0,0 1 0 15,1-5-112-15,-1 4-24 0,-4 1-4 0,0-1-927 0</inkml:trace>
          <inkml:trace contextRef="#ctx0" brushRef="#br0" timeOffset="35129.7086">14832 6147 230 0,'0'0'10'0,"4"8"2"0,5 0-12 0,-4 0 0 0,9-4 0 0,-5 0 0 16,4 4 408-16,1 0 80 0,4-4 15 0,5-4 3 15,-5 0-360-15,5-4-72 0,0-4-14 0,4 0-4 16,5-8-56-16,0 0 0 0,-5-5 0 0,10 5 0 15,-6-4 0-15,6 0 0 0,-1 0 9 0,-8-5-1 0,-1 1 0 16,-4-4 1-16,4-1 0 0,-4 5 0 0,-5-4-9 0,-4-1 10 16,4 1-10-16,-5 0 10 0,1-5 2 0,-5 5 0 15,0 0 0-15,-4 7 0 0,-1 1-1 0,1 4 0 16,-10 0 0-16,5 4 0 0,-4 4 13 0,4 8 4 16,-9-4 0-16,-5 0 0 0,0-1-15 0,1 5-2 15,-5 5-1-15,-1-1 0 0,1 4-10 0,0 0 0 16,-5 8 0-16,-4 4 0 0,0 4 12 0,-1 5 0 15,1 3 0-15,0 1 0 0,4 7-2 0,-4-4 0 16,-1 5 0-16,1 3 0 0,4-3 16 0,0 7 3 16,1-3 1-16,3-1 0 0,1 1-18 0,0 0-3 15,9 3-1-15,-5-7 0 0,10-9-8 0,-1 0 8 16,10 1-8-16,4-5 8 0,0 0-8 0,9 1 0 0,5-5 0 16,9-4 0-16,9 0 0 0,9-3 0 0,9-9 0 15,5 0 0 1,4-4-88-16,-4 0-19 0,9-8-4 0</inkml:trace>
        </inkml:traceGroup>
        <inkml:traceGroup>
          <inkml:annotationXML>
            <emma:emma xmlns:emma="http://www.w3.org/2003/04/emma" version="1.0">
              <emma:interpretation id="{EF8642E4-CFD5-4BBB-A40D-56B2A6409A1F}" emma:medium="tactile" emma:mode="ink">
                <msink:context xmlns:msink="http://schemas.microsoft.com/ink/2010/main" type="inkWord" rotatedBoundingBox="19442,6830 19456,6828 19457,6844 19443,6845"/>
              </emma:interpretation>
              <emma:one-of disjunction-type="recognition" id="oneOf14">
                <emma:interpretation id="interp18" emma:lang="" emma:confidence="0">
                  <emma:literal>.</emma:literal>
                </emma:interpretation>
                <emma:interpretation id="interp19" emma:lang="" emma:confidence="0">
                  <emma:literal>v</emma:literal>
                </emma:interpretation>
                <emma:interpretation id="interp20" emma:lang="" emma:confidence="0">
                  <emma:literal>}</emma:literal>
                </emma:interpretation>
                <emma:interpretation id="interp21" emma:lang="" emma:confidence="0">
                  <emma:literal>w</emma:literal>
                </emma:interpretation>
                <emma:interpretation id="interp22" emma:lang="" emma:confidence="0">
                  <emma:literal>3</emma:literal>
                </emma:interpretation>
              </emma:one-of>
            </emma:emma>
          </inkml:annotationXML>
          <inkml:trace contextRef="#ctx0" brushRef="#br0" timeOffset="35317.1692">17172 5944 3110 0,'0'0'276'0,"0"0"-220"16,0 0-45-16,0 0-11 16,0 0-40-16,0 0-9 0,0 0-3 0,0 0-838 15,0 0-168-15</inkml:trace>
        </inkml:traceGroup>
      </inkml:traceGroup>
    </inkml:traceGroup>
    <inkml:traceGroup>
      <inkml:annotationXML>
        <emma:emma xmlns:emma="http://www.w3.org/2003/04/emma" version="1.0">
          <emma:interpretation id="{AC34E06B-A51A-4C3D-ADF4-65E94FB14EF2}" emma:medium="tactile" emma:mode="ink">
            <msink:context xmlns:msink="http://schemas.microsoft.com/ink/2010/main" type="paragraph" rotatedBoundingBox="4140,9250 32679,7902 33112,17071 4573,18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CC08CA-47FC-48B5-86E7-EDB21C2B1516}" emma:medium="tactile" emma:mode="ink">
              <msink:context xmlns:msink="http://schemas.microsoft.com/ink/2010/main" type="inkBullet" rotatedBoundingBox="4133,9265 6532,9131 6661,11444 4262,11578"/>
            </emma:interpretation>
          </emma:emma>
        </inkml:annotationXML>
        <inkml:trace contextRef="#ctx0" brushRef="#br0" timeOffset="37551.0249">1929 9279 2188 0,'-5'-8'195'0,"1"0"-156"15,-1-8-31-15,1-1-8 0,4-3 0 0,0 0 0 16,4 0-8-16,5 4 8 0,5-9 15 0,9 5 8 15,0-4 1-15,4 4 1 0,9-5-25 0,1 1 0 0,8 4 0 16,1-1 0-16,-1 9 0 0,5 4-9 0,5 8 9 16,-9 4-13-16,-1 4 13 0,-4 5 0 0,0 7-10 0,0 4 10 15,-4 4 0-15,-10 5 12 0,0 7-2 0,0-3 0 16,-4 3 27-16,-5-3 6 0,-13 3 1 0,0-4 0 16,-5 5 2-16,-5-1 1 0,-9 1 0 0,-4-1 0 15,-5 1-25-15,1-1-5 0,3-3-1 0,-8-1 0 16,-5 1-16-16,0-5 0 0,5-4 0 0,-5 1 0 31,-9-5-36-31,5 0-10 0,8-8-2 0,-8-4-1 16,4 1-133-16,0-9-26 0</inkml:trace>
        <inkml:trace contextRef="#ctx0" brushRef="#br0" timeOffset="37222.9669">2097 9145 1497 0,'-13'0'133'0,"4"0"-106"0,9 0-27 0,0 0 0 16,-14 5 67-16,5-1 8 0,9-4 1 0,-5 16 1 16,5 4-9-16,-4 8-3 0,4 5 0 0,4 11 0 15,1 1-12-15,4 7-2 0,-9 9-1 0,0 8 0 16,0 4-15-16,-5 0-3 0,-4 7-1 0,5 1 0 15,-5-4-9-15,4 0-2 0,1-4 0 0,-5-4 0 16,-5-4 5-16,9-5 1 0,5 1 0 0,0-4 0 16,-4-1-26-16,4-3 0 0,4-9 0 0,1-3 0 15,-1-9-11-15,-4 1-7 0,0-9-2 0,0-4 0 16,10-8-101-16,-10-4-21 0,0-8-4 0,0 0-771 16</inkml:trace>
        <inkml:trace contextRef="#ctx0" brushRef="#br0" timeOffset="38238.3599">3058 9927 2563 0,'0'0'56'0,"9"-5"12"0,-9 5 3 0,9-4 1 0,10 0-58 0,3-4-14 0,6-4 0 0,3 0 0 16,1 0 8-16,14-4 0 0,13-1-8 0,0 1 12 31,-9 0-172-31,5 0-36 0</inkml:trace>
        <inkml:trace contextRef="#ctx0" brushRef="#br0" timeOffset="38035.2815">3468 9356 1324 0,'0'0'118'0,"0"0"-94"16,0 0-24-16,14-4 0 0,8 4 193 0,-4-4 35 15,-18 4 6-15,23-8 2 0,9-8-163 0,0-1-32 16,-9-3-6-16,4-4-2 0,5 0-17 0,0-5-3 15,0-3-1-15,-5-1 0 0,0-7-12 0,-4 0 0 0,0-1-9 16,-5 1 9-16,-4-5-10 0,-5 5 10 0,4-5-10 0,-8 5 10 16,-5-1 0-16,0 1 0 0,-5-1 0 0,-4 1 0 15,0-5 0-15,0 9 0 0,-9-1 0 0,0-3 0 16,0 3-16-16,-5 5 2 0,0 4 1 0,-4-1 0 16,-1 1-1-16,1 4 0 0,4 12 0 0,1 0 0 15,-6 8-1-15,10-1 0 0,4 5 0 0,1 9 0 16,-6 7 15-16,1 0 0 0,9 4 0 0,5 4 0 15,4 13 22-15,-5 3 7 0,0 9 2 0,5 4 0 16,10 3 25-16,-6 1 6 0,-8 4 1 0,-6 3 0 16,10 1-27-16,0 8-6 0,-4 0-1 0,-5 0 0 15,0 3 4-15,0 1 1 0,4 0 0 0,-4 0 0 16,-5 8-18-16,10-4-3 0,8 0-1 0,-8 0 0 16,-1 0-3-16,-4-4-1 0,9 4 0 0,0-8 0 0,9-5-8 15,-9-3 0-15,-4 0 0 0,-1-8 0 0,19-5-10 0,-14-7 10 16,-14-1-13-16,5-7 5 15,4-5-95-15,-4 0-18 0,0-3-4 16,-4-9-615-16,-6 0-124 0</inkml:trace>
        <inkml:trace contextRef="#ctx0" brushRef="#br0" timeOffset="38388.6335">4351 9829 2476 0,'0'0'220'16,"0"0"-176"-16,0 0-35 0,-4 13-9 0,-1 7 71 0,0-4 12 0,5 0 2 0,5-4 1 31,-5 4-147-31,9-3-30 0,-9 3-5 0</inkml:trace>
      </inkml:traceGroup>
      <inkml:traceGroup>
        <inkml:annotationXML>
          <emma:emma xmlns:emma="http://www.w3.org/2003/04/emma" version="1.0">
            <emma:interpretation id="{D8BD31B8-8B34-4425-8C89-7ECE65C706BA}" emma:medium="tactile" emma:mode="ink">
              <msink:context xmlns:msink="http://schemas.microsoft.com/ink/2010/main" type="line" rotatedBoundingBox="9854,9145 26094,8242 26205,10243 9965,11146"/>
            </emma:interpretation>
          </emma:emma>
        </inkml:annotationXML>
        <inkml:traceGroup>
          <inkml:annotationXML>
            <emma:emma xmlns:emma="http://www.w3.org/2003/04/emma" version="1.0">
              <emma:interpretation id="{6DBFE4DF-CF6E-4FC0-9232-D3C782E6A865}" emma:medium="tactile" emma:mode="ink">
                <msink:context xmlns:msink="http://schemas.microsoft.com/ink/2010/main" type="inkWord" rotatedBoundingBox="9884,9677 15814,9348 15895,10816 9965,11146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9358.1495">8353 8923 1382 0,'-18'-20'61'0,"9"12"13"0,0-1-59 0,0-3-15 16,-1 0 0-16,1 0 0 0,-4-4 48 0,-1 8 8 16,5-4 0-16,-5-1 1 0,1 5-19 0,-6 0-4 15,1 0-1-15,0 4 0 0,-5 0-33 0,0 0 0 0,-4 4 0 0,4 8 0 16,-4-4 0-16,0 4 0 16,-5 0-12-16,5 5 3 0,-1 3 33 0,1 0 6 0,4 0 2 15,5 4 0-15,0 5-19 0,9-1-3 0,-1 0-1 16,6 4 0-16,-1 1-9 0,5-1 0 0,5 5-12 0,-1-1 12 15,10 0 0-15,0 1 0 0,-1-1 0 0,6-4 0 16,3 1 0-16,1-1 0 0,5-4 0 0,-1 9 0 16,0-9 16-16,-4 4 5 0,4 1 1 0,-4-1 0 15,0 0 14-15,0 5 4 0,-5-5 0 0,0 0 0 16,-4 5-6-16,-1-5-1 0,-4 0 0 0,-4-3 0 16,-1-1 0-16,-4-4 0 0,0 0 0 0,-4-3 0 15,-5-1-8-15,0-4-1 0,0 4-1 0,-5-4 0 16,-4 0-7-16,0 0-2 0,-5-3 0 0,0-1 0 15,-4 0-14-15,-1-4 8 0,-4-4-8 0,5 0 0 16,0-4 0-16,-5 4 0 0,0-8 0 0,0 4 0 16,5-4-21-16,-5-1-1 0,9 1 0 0,-4 4 0 15,4-4-53-15,5 4-10 0,4 0-3 0,5 0-548 16,0 0-109-16</inkml:trace>
          <inkml:trace contextRef="#ctx0" brushRef="#br0" timeOffset="39716.4425">8868 9214 1900 0,'0'0'169'0,"0"0"-135"0,-5 0-34 0,5 0 0 15,0 0 88-15,-9 12 10 0,4 1 2 0,-4 3 1 16,5 0-58-16,4 4-12 0,0 0-3 0,0 5 0 16,0 3-28-16,0-4 0 0,0 5 0 0,4 3 0 15,-4 0 0-15,0-3-10 0,0 3 0 0,0-4 0 16,5-3-3-16,-1-1-1 0,-4-4 0 0,5-8 0 16,4 0 14-16,-4-3-9 0,-5-9 9 0,9 4-8 15,0-4 18-15,0-4 4 0,0-5 1 0,0-3 0 16,5 4 17-16,-5-12 3 0,0 0 1 0,5 0 0 15,-1-1-16-15,1-3-2 0,-5 0-1 0,5-5 0 16,-5 1-29-16,4 0-7 0,1-5-1 0,4 1 0 16,1 4-46-16,-1-5-10 15,4-3-1-15,-3 3-1 0,-1 1-114 0,-4 4-24 0,-1 4-4 16</inkml:trace>
          <inkml:trace contextRef="#ctx0" brushRef="#br0" timeOffset="40230.2478">10001 9166 1940 0,'0'0'43'0,"0"0"9"0,0 0 1 0,0 0 1 0,0 0-43 0,0 0-11 16,0 8 0-16,0 0 0 0,0 4 45 0,0 4 7 0,-4 4 2 0,4 5 0 15,-5 3-17-15,-4 8-3 0,0 5-1 0,0 3 0 16,-5 5-25-16,-4 8-8 16,0-5 0-16,-5 5 0 0,5 4 18 0,-1-5 0 0,-3 1 0 0,-1 0 0 15,9-9 0-15,-4-3 0 0,4-5 0 0,-4-3 0 16,5-5 8-16,-6-8 2 0,1-4 0 0,0-3 0 16,4-1-12-16,1-4-3 0,4-8 0 0,-1 4 0 15,10-8 2-15,0 0 0 0,-9-12 0 0,0 4 0 16,5-8-1-16,-1 0 0 0,5-9 0 0,-4 1 0 15,4-8 6-15,0-5 2 0,4-7 0 0,1-1 0 16,-5-7-22-16,4-1 0 0,1-4 0 0,4 1 0 16,5-1 0-16,4-4 0 0,9-4 0 0,0 1 0 15,10-5-40-15,-1 4-13 0,5 0-3 0,5 5 0 16,-1 3 13-16,1 9 3 0,-1 3 0 0,-4 9 0 0,-4 11 24 16,-1 5 6-16,-4 8 1 0,-5 4 0 0,-4 8 17 15,0 4 4-15,4 4 1 0,-9 4 0 16,-4 4 9-16,0 5 2 0,-5 3 0 0,0 8 0 0,-9 1 0 15,0-1 1-15,-5 0 0 0,-4 5 0 0,0-1-12 0,-5-3-2 16,1-1-1-16,-1 0 0 0,-4-7-10 0,0-1 0 16,0 0 0-16,-1-4 0 15,1 1-20-15,0-5-10 0,0 0-2 0,-1 0 0 16,1-4-129-16,0-4-27 0,-5 0-4 0,0 1-720 0</inkml:trace>
          <inkml:trace contextRef="#ctx0" brushRef="#br0" timeOffset="40667.6366">10707 9065 1987 0,'0'0'88'0,"0"0"18"0,0 0-85 0,9 0-21 0,-9 0 0 0,14 8 0 16,-1 4 72-16,-4 4 9 0,5 8 3 0,0 5 0 15,-5 11-47-15,-5 5-9 0,1 3-1 0,-5 5-1 16,-5 3-14-16,1 5-2 0,-5-4-1 0,0 3 0 15,-10-3 0-15,6 0 0 0,-5-5 0 0,-1-3 0 16,6-5 7-16,-1-7 0 0,-4-9 1 0,4 1 0 16,0-9-1-16,1 0-1 0,-1-4 0 0,-4-8 0 15,4 4-3-15,5-8-1 0,-4-4 0 0,3-4 0 16,-3-4 5-16,8 0 0 0,-4-4 1 0,5-4 0 16,-6-4-6-16,10-5-2 0,0-7 0 0,5 0 0 0,0-1 3 15,4-3 0-15,0-9 0 0,9-3 0 0,5 3-21 0,4-7-4 16,0-1-1-16,5 0 0 0,9-3-9 0,-4-1-1 15,4-4-1-15,4 5 0 16,-4-5-7-16,9 8-2 0,-4 1 0 0,4 11 0 0,-5 5 12 0,-4 8 2 16,-4 3 1-16,-5 13 0 0,-10 8 32 0,1 0 7 15,-5 12 0-15,1 4 1 0,-10 4-10 0,0 5-3 16,-9-1 0-16,-5 8 0 0,1 5 0 0,-5 3 0 16,-5 5 0-16,-9-1 0 0,-4 0-8 0,-5 1 12 15,0 3-12-15,-4-3 12 16,-1-5-32-16,1 1-5 0,8-1-2 0,-3-3 0 15,3-1-157-15,1-4-32 0,-28 25-7 0,19-25-1 0</inkml:trace>
          <inkml:trace contextRef="#ctx0" brushRef="#br0" timeOffset="40995.6909">11631 9081 2016 0,'0'0'89'0,"0"0"19"0,0 0-87 0,0 12-21 0,-4 0 0 0,4 8 0 16,-5 5 56-16,5 3 6 0,-9 0 2 0,4 5 0 16,-4 3-40-16,0-4-7 0,0 5-1 0,4-5-1 15,-8 5-15-15,8-5 8 0,-4-4-8 0,9-3 0 16,-4-1 0-16,8-4 0 0,-4 0 0 0,9-8 0 16,-4 1-8-16,4-5-8 0,9-4-2 0,-4-4 0 15,4-4-2-15,5-4 0 0,0-5 0 0,-1-3 0 16,1 0 20-16,9-8 11 0,0-1-2 0,-9 1 0 0,-5-4 36 15,0-4 7-15,5-1 2 0,-5 1 0 0,0-1 1 0,0-3 0 16,1 0 0-16,-1-1 0 0,-9 5-16 0,0 3-3 16,-4 5-1-16,-5 8 0 0,0 0-6 0,0 4-1 15,-5-1 0-15,-4 5 0 0,-5 4-18 0,-4 4-10 16,0 0 10-16,-5 8-10 16,-9 5-78-16,-4 3-22 0,-5 4-4 0,0 8-675 15,-5-3-135-15</inkml:trace>
          <inkml:trace contextRef="#ctx0" brushRef="#br0" timeOffset="41340.3535">12706 8814 1670 0,'13'-17'74'0,"-13"17"15"0,9-12-71 0,0 0-18 0,1 4 0 0,-1 4 0 16,-9 4 140-16,0 0 25 0,0 0 5 0,0 0 1 16,0 0-92-16,0 0-19 0,0 0-3 0,0 0-1 15,-5 4-36-15,1 8-8 0,-1 4-2 0,0 5 0 16,-4 3-2-16,9 4 0 0,-4 1 0 0,4-1 0 16,0 4-8-16,0 1 12 0,-5-5-12 0,1 8 12 15,-1-3 4-15,-9-5 2 0,1 4 0 0,-1-3 0 16,-9-1-6-16,-4 4 0 0,4-7-1 0,-13-1 0 0,-1 8-11 15,-8-3 0-15,-1-1 0 0,-4 0-11 16,-4 1-28-16,4 3-5 0,-10 0-2 16,10-3 0-16,-4-5-133 0,4 4-26 0,0 1-6 0,22-17-1 0</inkml:trace>
          <inkml:trace contextRef="#ctx0" brushRef="#br0" timeOffset="41667.4066">12924 9409 2214 0,'32'-13'98'0,"-18"9"20"0,8 4-94 0,6-8-24 0,8 4 0 0,5-4 0 16,0-4 58-16,9-4 7 0,-4 0 2 0,4-1 0 16,-5 1-39-16,1-4-7 0,-5 0-1 0,-5-5-1 15,-4 1-19-15,-5 0 0 0,-8-4-13 0,-1 3 5 16,-9-3 8-16,0 0 0 0,-4-1 0 0,-1 1-8 15,-8 4 18-15,-1-1 4 0,-4 1 1 0,0 8 0 16,-5 0 3-16,1 0 1 0,-6 3 0 0,6 5 0 16,-6 0 8-16,-3 8 1 0,-1 0 1 0,0 8 0 15,0 0-29-15,1 5 0 0,-6-1 0 0,-4 4-10 16,5 4 10-16,0 4 0 0,-5 1 8 0,0-1-8 16,5 4 10-16,4 5-2 0,0-5-8 0,0 4 12 15,10 1-12-15,-1-1 9 0,5 5-9 0,4-5 8 16,1 4-8-16,4-3 0 0,4-1 0 0,6 0 0 15,3 1-67-15,5-1-12 0,1 1-2 16,13-5-685-16,8 0-137 0</inkml:trace>
        </inkml:traceGroup>
        <inkml:traceGroup>
          <inkml:annotationXML>
            <emma:emma xmlns:emma="http://www.w3.org/2003/04/emma" version="1.0">
              <emma:interpretation id="{E94D12B3-9558-43C8-B8AB-668ABEDDED07}" emma:medium="tactile" emma:mode="ink">
                <msink:context xmlns:msink="http://schemas.microsoft.com/ink/2010/main" type="inkWord" rotatedBoundingBox="17663,9354 20029,9223 20079,10124 17713,10256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2604.6845">17240 8943 2354 0,'32'-8'104'0,"-23"0"22"0,0 4-101 0,5-4-25 0,9 0 0 0,4-4 0 15,9-1 48-15,-4-3 4 0,-4 0 0 0,-1 0 1 16,14-4-53-16,-5-1 0 0,-13-3 0 0,4 0-8 16,1 0-18-16,-6-1-3 0,1-3-1 0,-5 4 0 0,-8-5 13 15,3-3 2-15,5 4 1 0,-4-1 0 0,-9-3 14 0,-1 8 0 16,1-5 0-16,-5 9 0 0,-5 4 20 0,1 4-4 16,-5 0 0-16,4 3 0 0,-4 1 9 0,-5 8 2 15,-9 4 0-15,5 5 0 0,5 3-17 0,-10 4-10 16,-9 0 12-16,5 4-12 0,4 5 10 0,-4-1-10 15,4 8 8-15,0 1-8 0,-4-1 16 0,-1 4-3 16,1 5 0-16,0-1 0 0,-5 1 19 0,9 3 4 16,9 1 1-16,5 3 0 0,-4-3-20 0,8-1-4 15,5 1-1-15,0-5 0 0,9 5-12 0,0-5-16 16,-4-3 3-16,9-1 1 16,13-7-204-16,0-9-40 0</inkml:trace>
          <inkml:trace contextRef="#ctx0" brushRef="#br0" timeOffset="42214.149">15424 8542 2286 0,'-14'-24'101'0,"9"12"21"0,1 0-98 0,4 0-24 0,0 4 0 0,0 8 0 16,0 0 50-16,0 0 5 0,0 0 1 0,0 16 0 15,0 8-35-15,0 9-6 0,4 3-2 0,-4 4 0 16,5 5-1-16,-5 3-1 0,0 1 0 0,4 0 0 16,1 3-11-16,0-3 8 0,-5-5-8 0,4-3 8 15,5-9-8-15,5 1 0 0,-5-13-12 0,5-4 12 16,4-4 0-16,0-8 0 0,0-4 0 0,5-4 0 16,4-8 0-16,5-4 12 0,0-13-4 0,0 1 0 15,0 0-8-15,4-9 8 0,1 5-8 0,-1-4 8 16,1-5-8-16,-1 1 0 0,-4-1 0 0,0 5 0 15,0-1 8-15,4 5 0 0,0 0 0 0,-4 7 0 0,-4 9 16 16,-6 4 2-16,-3 8 1 0,-6 4 0 0,5 8-5 0,-4 4-1 16,-5 8 0-16,-4 5 0 0,4 3-21 15,0 4 0-15,-4 1 0 0,-1-1 0 0,-4 5 0 0,5-9 0 16,4 0 0-16,-5-4-8 0,5-3 8 0,1-1 0 16,-1-8 8-16,4 0-8 0,6-8 8 0,-1 4-8 15,0-8 8-15,5-4-8 0,-5-4 30 0,9 0 2 16,-4-8 0-16,4 4 0 0,5-8-12 0,-5-1-1 15,1-3-1-15,-1 0 0 0,10-9-6 0,-10 9-2 16,-4-8 0-16,-1 3 0 0,-3-3-10 0,3 0 0 16,6-1 0-16,-10-3 0 15,0 3-111-15,5-3-24 0,9-4-5 0,-5-1-678 16,-13 1-136-16</inkml:trace>
        </inkml:traceGroup>
        <inkml:traceGroup>
          <inkml:annotationXML>
            <emma:emma xmlns:emma="http://www.w3.org/2003/04/emma" version="1.0">
              <emma:interpretation id="{C5A01473-6516-41BE-B792-26061D19EC9D}" emma:medium="tactile" emma:mode="ink">
                <msink:context xmlns:msink="http://schemas.microsoft.com/ink/2010/main" type="inkWord" rotatedBoundingBox="22489,8442 26094,8242 26184,9859 22579,10060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3320.2513">20309 7591 1900 0,'9'-4'169'0,"-5"-4"-135"15,6-4-34-15,3 8 0 16,1-4-17-16,4 4-11 0,0 0-1 0,5 4-1 0,-5 4 47 0,5 8 10 15,0 4 1-15,0 13 1 0,-1 7-3 0,-3 9-1 16,-1 15 0-16,-5 13 0 0,-3 4 4 0,-6 12 1 16,-8 0 0-16,-6 0 0 0,-3 4 6 0,-10 0 2 15,-4-4 0-15,-1-8 0 0,1-4 0 0,4-4 0 16,-4-4 0-16,4-4 0 0,5-1-7 0,4-11-2 16,1-1 0-16,4-7 0 0,-1-5-21 0,6-7-8 0,-1-9 0 0,1-4 0 15,4-3 10-15,0-5-10 0,0-4 10 16,0-8-10-16,0 0 21 0,13-8-1 0,-3-8-1 0,-1-5 0 15,4-3 18-15,1-8 4 0,-5-1 1 0,9-7 0 16,1-5-27-16,-1 1-6 0,-5-5-1 0,6 1 0 16,3 3-8-16,-3 1-11 0,8 3 3 0,-4 5 0 15,-5-5 8-15,5 9 0 0,-1 8 0 0,1-1 0 16,-9 9 15-16,4 0-2 0,-4 4 0 0,4 8 0 16,-9 4-13-16,5 8 0 0,-5 0 8 0,0 4-8 15,5 8 0-15,-5 1-15 0,0-1 3 0,-5 4 1 16,5 4-19-1,-4 1-4-15,-1-1-1 0,1 0 0 0,0-3-42 0,4-1-9 16,4-4-2-16,1 0 0 0,4 1-133 0,5-5-27 0,36 8-6 0,0-8-1 16</inkml:trace>
          <inkml:trace contextRef="#ctx0" brushRef="#br0" timeOffset="43725.4066">22139 8413 1555 0,'0'0'138'0,"-9"-8"-110"16,0 4-28-16,0 0 0 0,0 0 167 0,4 4 28 15,-9 0 5-15,5 0 2 0,0-4-115 0,-9 4-23 16,0 0-5-16,0 0-1 0,-5 0-41 0,-5 0-8 16,1 4-1-16,0-4-8 0,0 4 0 0,-5-4 0 0,0 8-15 0,4 0 5 15,-3 4-1-15,-1 4 0 0,0 5 0 0,0 3 0 16,0 4 11-16,0 5 0 0,0 3 0 0,5-4 0 15,0 5 0-15,-1-5 0 0,10 0 0 0,0-3 0 16,4-5 0-16,1 0 0 0,4-7 0 0,4-1 0 16,0-8 0-16,5-8-8 0,0 0 8 0,0 0-12 15,0 0 12-15,0 0-12 0,14 0 12 0,4-8-12 16,1 0 12-16,8-4 16 0,-4-9-4 0,8 1-1 16,6 0 3-16,-1-4 1 0,-4-9 0 0,0 5 0 15,5-5-3-15,-1-3 0 0,0 0 0 0,5-1 0 16,-4 1-4-16,-5-1-8 0,-1 9 11 0,-3 4-11 15,-5 8 9-15,-5 7-9 0,0 5 0 0,-9 8 9 16,0 5-1-16,-4 7 0 0,-1 4 0 0,1 8 0 16,-5 5-8-16,-5 3 10 0,1 5-10 0,-1-1 10 0,1 0-23 15,-5 1-5-15,-5-1-1 0,5 1 0 16,-5-1-146-16,0-3-30 0,5-5-5 0,-4-4-2 0</inkml:trace>
          <inkml:trace contextRef="#ctx0" brushRef="#br0" timeOffset="44006.5858">22399 8259 518 0,'0'0'46'0,"0"0"-37"16,0 0-9-16,0 12 0 0,-5 5 334 0,5 3 65 0,-9 4 13 16,9 8 2-16,-5 9-263 0,1-1-53 0,-5 1-10 0,4-1-3 15,5 1-50-15,0-9-11 0,-4 5-1 0,-1-9-1 16,5-4-14-16,0-4-8 0,5 1 10 0,4-5-10 15,4 0 11-15,1-8-11 0,4 0 12 0,0-4-12 16,5-4 20-16,0-4-2 0,4 0-1 0,1-4 0 16,3 0 1-16,-3-8 0 0,4 0 0 0,-1-5 0 15,1 1 15-15,5-4 3 0,-5 0 1 0,4-5 0 16,0 1 3-16,1-4 1 0,-1-9 0 0,1 1 0 16,-5 11-12-16,4-11-2 0,-9-1-1 0,5 1 0 31,-4 3-63-31,3 1-13 0,-3 0-2 0,-1 3-787 0,-4 1-157 0</inkml:trace>
          <inkml:trace contextRef="#ctx0" brushRef="#br0" timeOffset="44428.3698">23427 8692 2095 0,'28'-16'92'0,"-15"8"20"0,6 0-89 0,-1-8-23 16,0-1 0-16,9 1 0 0,1-4 80 0,-1 0 12 16,0-4 3-16,-4-5 0 0,0-3-63 0,-5 3-12 0,5-7-2 15,-5 4-1-15,5-5-17 0,-5 1 8 16,0-1-8-16,-4 1 0 0,4 0 0 0,-4-1 0 0,-5 5 0 0,0 3 0 15,-4 9 0-15,-10 0 0 0,0 4-9 0,-8 0 9 16,-1 7-10-16,-4 1 10 0,0 4-12 0,-1 4 12 16,-12 4-9-16,-1 4 9 0,-5 1 0 0,-4 7-9 15,0 8 17-15,5 4 3 0,-5 5 1 0,9 3 0 16,-4 5 16-16,4 3 3 0,0-3 1 0,5 3 0 16,-1-3 0-16,6-1 0 0,8 5 0 0,0-5 0 15,1 1-15-15,8-1-2 0,5-4-1 0,5 1 0 16,4-5-14-16,4 1 0 0,6-5 0 0,3 0 0 15,10-3-82 1,0-1-13-16,9-4-2 0,5 0-1 0,4-8-137 0,0 1-27 0</inkml:trace>
        </inkml:traceGroup>
      </inkml:traceGroup>
      <inkml:traceGroup>
        <inkml:annotationXML>
          <emma:emma xmlns:emma="http://www.w3.org/2003/04/emma" version="1.0">
            <emma:interpretation id="{F0B59523-8177-4C31-988D-FDA54737B992}" emma:medium="tactile" emma:mode="ink">
              <msink:context xmlns:msink="http://schemas.microsoft.com/ink/2010/main" type="line" rotatedBoundingBox="5014,11755 32323,10465 32437,12868 5127,14158"/>
            </emma:interpretation>
          </emma:emma>
        </inkml:annotationXML>
        <inkml:traceGroup>
          <inkml:annotationXML>
            <emma:emma xmlns:emma="http://www.w3.org/2003/04/emma" version="1.0">
              <emma:interpretation id="{A448457C-850F-4FA5-B1E6-B6B55143190F}" emma:medium="tactile" emma:mode="ink">
                <msink:context xmlns:msink="http://schemas.microsoft.com/ink/2010/main" type="inkWord" rotatedBoundingBox="5014,11755 7678,11629 7752,13198 5088,13324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5709.8468">2780 11626 1267 0,'0'0'56'0,"0"0"12"0,0 0-55 0,0 0-13 0,0 0 0 0,0 0 0 16,9 0 127-16,-9 0 22 0,0 0 5 0,0 0 1 15,14 4-103-15,9 4-21 0,0-8-4 0,4 4-1 0,0 0-3 16,10-4-1-16,8-4 0 0,5 0 0 0,-4-4-6 0,9-4 0 15,8 4-1-15,6-8 0 0,-6 0-7 0,10-1 0 16,0 1-8-16,0 0 12 0,0-4-12 0,-5 0 0 16,-4 3-12-16,-10-3 12 15,1 4-42-15,-10 0-2 0,1 4 0 0,-5 0 0 16,-9-1-102-16,0 5-21 0</inkml:trace>
          <inkml:trace contextRef="#ctx0" brushRef="#br0" timeOffset="45985.938">3614 10829 691 0,'-5'0'61'0,"-9"0"-49"15,-8 4-12-15,3 4 0 0,6 4 264 0,-6 4 49 16,1 9 11-16,0 3 1 0,0 13-209 0,-5 3-43 15,9 5-8-15,-4 3-1 0,-5 13-20 0,5 0-3 16,9 8-1-16,0-1 0 0,-5 5-16 0,1 4-3 16,4 0-1-16,4 4 0 0,-4-4-5 0,0-8-2 0,-5 0 0 15,5-4 0-15,9-5-13 0,-9-7 9 0,-9-4-9 0,0-1 8 32,4 1-78-32,0-5-16 0,-9 1-3 0,-4-5-874 0</inkml:trace>
          <inkml:trace contextRef="#ctx0" brushRef="#br0" timeOffset="46470.1982">4042 11796 1897 0,'0'0'84'0,"0"0"17"16,0 0-81-16,4 12-20 0,1 5 0 0,4 7 0 0,-5 8 52 0,-4 5 7 16,5 3 1-16,-5 5 0 0,0-1-25 0,0 1-5 15,0-1-1-15,-5-3 0 0,5-1-17 0,-4 1-4 16,4-9-8-16,0-4 12 0,0-3-12 0,0-5 0 16,0-4 8-16,0-16-8 15,0 0-20-15,0 0-8 0,0 0 0 0,0 0-1 0,9-12 5 0,0 0 2 16,5-13 0-16,-1 1 0 0,1-4 22 0,0-9 0 15,4 5-9-15,-9-8 9 0,0-1 21 0,5-3 8 16,4 3 2-16,-4 1 0 0,-5-1 8 0,4 9 1 0,1-1 1 0,4 9 0 16,-9 8-2-16,5 8-1 0,0 0 0 0,-1 8 0 15,1 8-15-15,-5 4-3 0,5 12-1 0,-5 9 0 16,4-1-7-16,-3 0-2 0,3 5 0 0,-4 3 0 16,5-7-10-16,-5-1-9 0,5 0 9 0,-5-7-13 15,0-1-4-15,0-8-1 0,0-4 0 0,0-4 0 16,-9-8 18-16,9 4-8 0,5-8 8 0,0-4 0 15,-1-8 9-15,1 0 9 0,4-4 2 0,0-5 0 16,-4 1 4-16,4-4 2 0,5-5 0 0,-9 1 0 16,4-4-16-16,-4-1-10 0,4 1 12 0,-5-5-12 15,1 5-12-15,-5-1-8 0,5 1-3 0,-5-4 0 16,-4 7-173 0,-1-3-36-16</inkml:trace>
          <inkml:trace contextRef="#ctx0" brushRef="#br0" timeOffset="46860.7305">5335 11861 1843 0,'0'0'81'0,"0"0"18"0,0 0-79 0,0 0-20 15,0 0 0-15,0 0 0 0,-5 12 96 0,5 4 16 16,-5 5 4-16,1-1 0 0,-1 0-72 0,1 0-15 0,-5 5-2 0,4-1-1 16,-4 0-26-16,4 0 0 15,-4 9 0-15,5-9 0 0,-1 0 0 0,-4 1-11 0,9-1 1 0,-4-4 0 32,4 0-15-32,0-3-3 0,4-5-1 0,-4-4 0 0,0-8 4 0,0 0 1 0,0 0 0 0,14-4 0 15,-10 0 24-15,10-4 0 0,-5-5 0 0,5-3 0 16,-5-4 40-16,5 0 3 0,-5 0 1 0,4-9 0 15,6 1 0-15,-6-4 0 0,-4-1 0 0,5-7 0 16,-5-1-18-16,0 1-3 0,0 3-1 0,0 1 0 16,-4 3-14-16,-1 5-8 0,-4 4 10 0,-4 4-10 15,-5 3 8-15,-5 5-8 0,0 8 0 0,-8 8 9 16,-1 4-9-16,-4 9-17 0,-10 3 4 0,1 8 1 16,-1 9-156-16,1-1-32 0</inkml:trace>
        </inkml:traceGroup>
        <inkml:traceGroup>
          <inkml:annotationXML>
            <emma:emma xmlns:emma="http://www.w3.org/2003/04/emma" version="1.0">
              <emma:interpretation id="{5F7622FE-F56F-4F3B-80EE-B5EE2E04CB75}" emma:medium="tactile" emma:mode="ink">
                <msink:context xmlns:msink="http://schemas.microsoft.com/ink/2010/main" type="inkWord" rotatedBoundingBox="9340,12078 12844,11912 12912,13345 9408,13511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7938.605">8499 11829 864 0,'0'0'76'16,"0"0"-60"-16,0 0-16 0,0 0 0 0,-5 12 186 0,-4 4 34 16,0 4 8-16,-5 0 0 0,1 5-116 0,-1-1-23 15,0 0-5-15,1 5 0 0,8-1-40 0,-4-8-7 16,-5 8-1-16,5-3-1 0,5-5-23 0,-5 0-12 15,4-4 12-15,0 1-12 0,1-9 0 0,4-8 0 16,0 0 0-16,0 0 0 0,0 0 0 0,0 0 0 16,14 4-12-16,-5-4 3 0,-9 0 9 0,9-8 0 15,0 0 0-15,-5-9 0 0,6 1 28 0,-1-4 0 0,0 4 1 16,4-9 0-16,-8 1 15 0,4-4 2 0,0 0 1 16,0-9 0-16,-4 5-3 0,4-9-1 0,-4 1 0 0,-1-1 0 15,1-3-23-15,-1 7-5 0,1 1-1 0,-1 0 0 16,-4 3 1-16,0 13 0 0,0 4 0 15,0 4 0-15,-4 3-15 0,-5 9-16 0,-5 5 3 0,0 3 1 32,-4 0-36-32,-9 8-8 0,-5 8 0 0,0 5-681 0,0-1-136 0</inkml:trace>
          <inkml:trace contextRef="#ctx0" brushRef="#br0" timeOffset="48188.5456">8940 11104 2246 0,'0'0'200'0,"0"0"-160"16,0 0-32-16,5 16-8 0,-1 9 76 0,1 3 13 15,0 8 3-15,-5 5 1 0,4-1-44 0,1 1-9 16,-5 3-1-16,0 1-1 0,-5 3-24 0,5-7-5 15,-4 7-1-15,-1-3 0 0,-4-1-8 0,4 1-17 16,1-5 4-16,-5 1 1 16,0-1-92-16,4-3-19 0,-4-5-3 0,4 1-949 0</inkml:trace>
          <inkml:trace contextRef="#ctx0" brushRef="#br0" timeOffset="48610.3235">9414 11634 1094 0,'0'0'48'0,"0"0"11"0,0 0-47 0,0 0-12 0,0-8 0 0,0 8 0 15,0 0 337-15,0 0 66 0,14 4 13 0,-5 4 2 16,4 0-312-16,-4 5-62 0,0 7-13 0,5 4-3 16,-9 4-19-16,4 1-9 0,0-1 8 0,-5-4-8 15,1 5-41 1,0-5-14-16,-5-8-2 0,0 0-1 0,4-3 10 0,-4-13 3 0,0 0 0 15,0 0 0-15,0 0 45 0,9 0 0 0,5-9 0 0,-5 1 0 16,5-4 29-16,-1 0-1 0,6-4 0 0,3-4 0 16,-3 3-16-16,8-3-4 0,0 4-8 0,-4-4 12 0,0 8-4 15,-1 0 0-15,-3 3-8 0,-1 5 12 0,0 0-12 16,-4 12 0-16,-1 5 8 0,-4 3-8 0,-4 4 20 0,-5 12 2 16,0 1 0-16,-9 3 0 0,0 9 5 0,-5-1 1 15,-4 5 0-15,0-5 0 0,-5 5-12 0,-4-5-1 16,-1 1-1-16,1-5 0 0,0 1-14 0,-1-9 9 15,1 5-9-15,0-9 8 0,-5 0-8 0,5-3 12 16,4-5-12-16,0 0 12 0,0-8-12 0,1 0 0 16,-1 0 0-16,5-8 0 0,4 5 0 0,-4-9 0 15,4 4 0-15,0-8 0 0,5 4 15 0,0-9 1 16,0 1 0-16,0-4 0 0,4-4-33 0,5-4-7 16,5-4 0-16,4-5-805 15,5-3-161-15</inkml:trace>
          <inkml:trace contextRef="#ctx0" brushRef="#br0" timeOffset="47548.0761">7119 11699 1497 0,'-18'-20'66'0,"13"8"14"0,5-4-64 0,-4 3-16 0,4 1 0 0,0 0 0 16,4 4 163-16,1 0 29 0,4-4 5 0,5 8 2 16,-1 0-137-16,6 8-27 0,3 4-6 0,-3 4-1 15,8 12-19-15,-9 9-9 0,5 7 8 0,-5 9-8 16,0 7 22-16,1-3-1 0,-6 4 0 0,-4-1 0 15,0 1 4-15,1 0 1 0,-6-1 0 0,5-3 0 0,-4-5-9 16,-5-3-1-16,0 3-1 0,0-7 0 0,0-9-3 0,0 1-1 16,0-5 0-16,0-4 0 0,-5-8 3 0,5 1 1 15,-4-9 0-15,4-8 0 0,0 0-3 0,0 0 0 16,-9 4 0-16,-1-4 0 0,1-8 11 0,0 0 1 16,0-5 1-16,0 1 0 0,0-8-11 0,4-4-2 15,-4 0-1-15,5-5 0 0,4-7-11 0,0-1 8 16,0-3-8-16,9-1 8 0,0-3-8 0,0-5-14 15,5 1 3-15,4-9 1 16,5 0-14-16,4-3-4 0,0-5 0 0,5 0 0 16,5 1-8-16,4-1-3 0,0-4 0 0,9 12 0 15,-5 1 5-15,5 11 1 0,0 1 0 0,-4 11 0 0,-10 9 19 0,1 8 4 16,-5 4 1-16,-5 8 0 0,-9 0 18 0,5 8 4 0,-10 0 1 16,6 8 0-16,-10 0 8 0,-5 8 2 0,1 0 0 0,-5 5 0 15,-5-1 1-15,-4 8 1 0,-4 1 0 0,-10 3 0 16,-9 5-2-16,0-1-1 0,-9 5 0 0,-4-1 0 31,-10-3-60-31,0 3-12 0,1 1-3 0,4-5 0 16,-5 1-163-16,5-9-33 0,4 0-6 0</inkml:trace>
          <inkml:trace contextRef="#ctx0" brushRef="#br0" timeOffset="48953.9998">10092 11736 1612 0,'18'-5'72'0,"-18"5"14"0,10 5-69 0,-1-1-17 0,4 4 0 0,1 0 0 16,4 8 158-16,0 0 28 0,1 0 6 0,-1 5 0 15,0 3-93-15,-4 0-19 0,-1 4-4 0,1 1-1 16,0 3-39-16,-5 1-8 0,-5-5-2 0,1 0 0 15,-1 1-11-15,-4-5-3 0,0 0 0 0,0-4 0 16,-4-4-12-16,-1-3-16 0,1-1 3 0,-1-4 1 16,1 0 20-16,4-8 4 0,0 0 0 0,0 0 1 15,0 0-13-15,-9-8 0 0,-1-4 0 0,6-4 0 0,8-1 0 0,1-3 0 16,0-4 0-16,4-9-10 0,4-3 10 0,6-4 8 16,-1-5-8-16,9 1 11 0,0 3-3 0,1 5 0 15,4 3 0-15,-10 9 0 0,1 4 5 0,-5 8 1 16,1 8 0-16,-6 0 0 0,1 4 21 0,-5 8 4 15,-5 0 1-15,6 8 0 0,-6 4-40 0,1 0-12 16,-1 9 0-16,-4 3 0 0,5 0 0 0,-5-3 0 16,0 3 0-16,0-4 0 15,-5 1-115-15,10-5-23 0,-5 0-5 0,0-7-1 0</inkml:trace>
        </inkml:traceGroup>
        <inkml:traceGroup>
          <inkml:annotationXML>
            <emma:emma xmlns:emma="http://www.w3.org/2003/04/emma" version="1.0">
              <emma:interpretation id="{CD4D4537-E34F-4103-A4DA-E94987666F7F}" emma:medium="tactile" emma:mode="ink">
                <msink:context xmlns:msink="http://schemas.microsoft.com/ink/2010/main" type="inkWord" rotatedBoundingBox="13474,11444 18042,11228 18115,12773 13547,1298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9845.406">11863 11590 2487 0,'0'0'55'0,"0"0"11"0,0 0 2 0,9 12 2 0,5 4-56 0,-5 0-14 0,9 1 0 0,1 3 0 16,-6-4 54-16,1 8 8 0,0 1 2 0,-1-1 0 16,1 0-42-16,-5 0-8 0,-4-3-2 0,4-1 0 15,-5 4-12-15,1-8-16 0,-1 0 3 0,1-3 1 32,-5-1-32-32,0-12-5 0,0 0-2 0,0 0 0 0,0 0 40 0,0 0 11 0,0 0 0 0,0 0 0 15,4-12 37-15,1 4 12 0,-5-9 3 0,5 1 0 16,-1 0-16-16,1-4-4 0,4-5 0 0,-5-3 0 15,5 4 0-15,0-4 0 0,5-5 0 0,0 5 0 16,4 4-32-16,5-1 0 0,-10 5 0 0,6 4 0 16,-1 4 0-16,0 0-12 0,-4 3 0 0,4 9 0 15,-4-4 12-15,-1 8 16 0,5 0-3 0,-4 5-1 16,0 3-25-16,-1 4-6 0,-3 0-1 0,-1 0 0 0,0 9 6 0,-5-1 1 16,1 0 0-16,-1 0 0 0,1 5 13 15,0-1 0-15,-5-4 0 0,-5 1 0 0,5-5 0 16,0 0-12-16,0-8 3 0,0 0 1 0,0-12 8 0,0 0 0 15,0 0 0-15,0 0-8 0,0 0 8 0,0 0 0 16,0 0 0-16,0 0 0 0,0 0 11 0,9-8-3 16,-4-8 0-16,4 0 0 0,4-4-8 0,1-1 0 15,4-3 0-15,0-8 0 0,5-1 9 0,0 5 0 16,0-8 0-16,4 7 0 0,0 1-9 0,5 4 0 16,-4 8 0-16,-1-1-11 0,-9 9 19 0,0 4 3 15,1 4 1-15,-6 0 0 0,1 8 1 0,0 4 1 16,-5 1 0-16,0 7 0 0,-5 0-14 0,1 8 0 15,-5 5-9-15,0-5 9 16,0 4-36-16,-5 1-2 0,1-1 0 0,-1 1 0 16,5-5-181-16,-9 0-36 0,0-3-7 0,4-9-2 0</inkml:trace>
          <inkml:trace contextRef="#ctx0" brushRef="#br0" timeOffset="49990.5713">13270 11626 2628 0,'0'0'116'0,"0"0"24"0,-4 12-112 0,4 5-28 16,9 7 0-16,0-4 0 0,0 4 71 0,0 5 8 15,5 3 1-15,-1 0 1 0,-4-3-58 0,1 3-12 16,-1 1-3-16,0-9 0 16,0 0-188-16,0-4-39 0,5 5-7 0,-14-25-2 0</inkml:trace>
          <inkml:trace contextRef="#ctx0" brushRef="#br0" timeOffset="50115.5475">13498 11258 2246 0,'-9'-8'200'0,"4"0"-160"0,5 8-32 0,0 0-8 16,0 0 0-16,0 0 9 0,0 0-9 0,0 8 10 15</inkml:trace>
          <inkml:trace contextRef="#ctx0" brushRef="#br0" timeOffset="49235.1808">11267 11748 2559 0,'0'0'56'0,"0"0"12"0,0 0 3 0,0 0 1 0,4 12-58 0,-4 0-14 0,0 8 0 0,0 0 0 16,5 5 8-16,0 3-8 0,-5-4 11 0,0 1-11 16,-5-1 0-16,5 0-12 0,5-4 0 0,-1 1 0 31,1-5-22-31,4-8-4 0,0 0-1 0,0-4 0 0,5 0 16 0,-5-8 3 0,9-4 1 0,-9 0 0 15,5-4 19-15,-1-4 16 0,1-1-4 0,-5-3 0 16,0 0 36-16,0 4 6 0,0-5 2 0,1 1 0 16,-6-4-4-16,5 0 0 0,-9-1 0 0,5 1 0 15,-10 4-25-15,5 4-6 0,-9-5-1 0,0 9 0 0,0 0-20 16,-5 8 0-16,1-8 0 0,-6 8 0 0,-3 4-12 16,-1 0-6-16,-9 0-2 0,5 4-807 15,-5 4-161-15</inkml:trace>
          <inkml:trace contextRef="#ctx0" brushRef="#br0" timeOffset="51037.202">14249 11590 2602 0,'0'0'57'0,"0"0"12"0,0 0 3 0,0 0 1 0,0 0-58 0,0-8-15 16,-5 0 0-16,5 0 0 0,-4-1 35 0,-5 5 4 16,4 0 1-16,-4 0 0 0,0 0-40 0,0 4 0 15,-9 0-12-15,4 4 4 16,-4 8-29-16,0 1-6 0,-5 7-1 0,0 0 0 0,0 4 29 0,5 5 6 16,4-1 1-16,-4 4 0 0,0 1 8 0,4-1 0 15,1-4 0-15,4-3 0 0,4-1 0 0,0-4 0 16,1-8 0-16,4 5 8 0,0-9-8 0,0-8-13 15,0 0 3-15,14-4 1 0,4-4 9 0,0-9-13 0,0-7 5 0,5 4 8 16,9-9 0-16,-5 1 0 0,0-4 14 0,1-1-4 16,4 1-10-16,0 0 10 0,-1-1-10 0,1 1 10 15,0 0 7-15,-5 3 2 0,5 1 0 0,-9 8 0 16,0 3 10-16,-5 5 3 0,0 4 0 0,1 4 0 16,-6 4-16-16,-4 8-4 0,0 4 0 0,-4 1 0 15,-1 3-12-15,1 8 0 0,-5-4 0 0,0 5 0 16,5-1 0-16,-1-4-16 0,-4-4 3 0,5 0 1 31,-1-3-22-31,5-1-4 0,0-4-1 0,5-4 0 0,4-4 23 0,1-8 5 0,3 0 1 0,1-4 0 16,0-5 18-16,4 1 4 0,5-8 1 0,0 0 0 15,4-1 0-15,-4 1 0 0,0-8 0 0,4-1 0 16,-4-3 8-16,0-1 2 0,0-3 0 0,0-1 0 16,4-3-35-16,-4-5-6 0,0 1-2 0,-5-1 0 0,1-3 7 0,4-1 1 15,-5 0 0-15,-9 1 0 0,5-5 12 0,-9 5 0 16,4-5-10-16,-9 0 10 0,5 9 22 0,-10 3 9 15,1 1 1-15,-1 7 1 0,-4 5-33 16,-4 4 0-16,-1 3 0 0,1 9 0 0,4 4 8 0,0 0-8 16,-5 4 0-16,5 0 0 0,0 8 13 0,0 0-4 15,0 0-1-15,-9 8 0 0,-5 0-8 0,5 12 0 16,-5 8 0-16,1 5 0 0,-1 7 0 0,0 9 0 16,-4-1 0-16,5 9 0 0,-6 8 0 0,6 4 8 15,-5 3-8-15,4 5 8 0,0 0 0 0,1 4 0 16,3-8 0-16,-3 0 0 0,8-8-8 0,-4-1 8 15,5-7-8-15,-1 0 8 0,0-5-8 0,1-7 0 16,4-5 0-16,0-3 0 0,0-5 0 0,0-4 0 0,4-3 0 0,-4-9 0 16,10 0 0-16,-6-8 0 0,5-4 0 0,0 0 0 15,0 0 0-15,5-12 0 0,0 0 0 0,4-4 0 16,0-4 0-16,5 0-17 0,4-9 4 0,1-3 1 16,8 0 0-16,-4-1 0 0,4-3 0 0,5 4 0 15,5-1 12-15,-1 9 0 0,-4-4 0 0,-4 8 0 16,-5-1-12-16,-1 9 0 0,-8 0 0 0,0 4 0 15,0 0 32-15,0 4 8 0,-5 4 0 0,-5 0 1 16,6 0-11-16,-6 4-2 0,1 0-1 0,-5 5 0 16,0-1-6-16,-4 4-1 0,-1-4 0 0,1 0 0 15,-5 4-8-15,-5-4-11 0,5 5 3 0,-9-1 0 16,0-8 8-16,0 8 0 0,-9-4 0 0,0 0 0 16,-5 1 24-16,0-5 6 0,-4 4 2 0,-5-4 0 15,-5 4-52-15,-8-4-9 0,4-4-3 16,-5 0 0-16,-4-4 19 0,5 0 3 0,-1 0 1 0,1 0 0 15,8 0-90-15,-4-4-17 0,9 0-4 0,5-4-1004 16</inkml:trace>
        </inkml:traceGroup>
        <inkml:traceGroup>
          <inkml:annotationXML>
            <emma:emma xmlns:emma="http://www.w3.org/2003/04/emma" version="1.0">
              <emma:interpretation id="{77A52A84-7B56-4DEF-9728-9F6C0CF9E040}" emma:medium="tactile" emma:mode="ink">
                <msink:context xmlns:msink="http://schemas.microsoft.com/ink/2010/main" type="inkWord" rotatedBoundingBox="20849,11405 24608,11228 24690,12954 20931,13132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2896.1438">21115 10400 2311 0,'0'0'102'0,"0"0"22"0,0 0-100 0,0 0-24 0,0 0 0 0,0 0 0 16,9 16 48-16,-5 8 4 0,-4 1 0 0,-4 11 1 16,-5 1-6-16,0 3-2 0,-5 9 0 0,-9 3 0 15,0 5-19-15,-4 4-4 0,-5 7-1 0,0 1 0 16,-4 8-13-16,-1-4-8 0,6 0 10 0,-1 0-10 16,4-5 12-16,1 1-4 0,0-8-8 0,9 4 12 15,-5-1-24-15,9 1-4 0,0 0-2 0,1-8 0 16,4-9-238-1,4-7-48-15,-4 27-10 0,4-39-2 0</inkml:trace>
          <inkml:trace contextRef="#ctx0" brushRef="#br0" timeOffset="53177.3264">21306 10950 2199 0,'4'-12'48'0,"1"-12"11"0,9 0 1 0,-1-1 2 0,5 1-50 0,5 0-12 16,5 0 0-16,-1 3 0 0,5 1 13 0,-5 0 0 16,5 4 0-16,-5 4 0 0,-4-1 20 0,4 9 4 15,-8 0 1-15,3 8 0 0,1 4 2 0,0 9 1 16,4 3 0-16,0 8 0 0,1 5 9 0,-5 3 2 16,4 9 0-16,-4 3 0 0,-1 1-28 0,1 7-4 15,0 5-2-15,0-4 0 0,-1-1-10 0,1-3-8 0,5-5 12 0,-1-3-12 16,0-5 0-16,5 1 0 0,0-1 0 0,4-7-9 31,1-1-31-31,-1-8-5 0,-4 1-2 0,-5-5 0 16,5-4-186-16,0-4-38 0</inkml:trace>
          <inkml:trace contextRef="#ctx0" brushRef="#br0" timeOffset="53422.5868">22353 10647 2365 0,'-32'0'104'0,"23"4"23"0,0 4-102 0,0 8-25 0,-5 8 0 0,-4 5 0 16,0 3 84-16,0 9 11 0,-10 3 2 0,5 9 1 15,-4 3-59-15,-5 9-12 0,0 0-3 0,1 0 0 16,-10-5-24-16,4 5 8 0,-4-4-8 0,-4-4 0 15,-1-1-16-15,1-3-8 16,-1-1-1-16,1 1-1 0,4-8-175 0,0 3-35 0,4-3-8 0,5-5 0 16</inkml:trace>
          <inkml:trace contextRef="#ctx0" brushRef="#br0" timeOffset="52271.2943">18588 10699 1440 0,'0'0'128'0,"9"-8"-103"0,-9-8-25 0,4 4 0 15,6 4 11-15,-6 0-3 0,1 4-8 0,4-4 12 16,4 0 51-16,-3 4 9 0,-1 0 3 0,4-5 0 16,1 9-7-16,-5-4 0 0,0 0-1 0,5 4 0 15,-5 4-14-15,5 0-2 0,-5 9-1 0,4 3 0 16,-4 0-6-16,5 8 0 0,-5 5-1 0,0 3 0 16,0 8-14-16,-4 1-2 0,-5 7-1 0,0 5 0 15,-5-4-3-15,1 7-1 0,-5 1 0 0,4 8 0 16,-8-5-12-16,-1 1-2 0,0 0-8 0,1 0 12 15,-1 3-1-15,9 1-1 0,-4 0 0 0,5 0 0 16,-1-5 10-16,-4 1 1 0,9 0 1 0,-4-9 0 0,4-3 3 16,0-5 1-16,0 1 0 0,0-9 0 0,-5 1-11 15,5-5-3-15,0-4 0 0,0 1 0 0,0-9-3 16,0-4-1-16,0 0 0 0,5-8 0 0,-5-8-8 0,0 0-9 16,0 0 9-16,0 0-13 15,0 0-27-15,0 0-4 0,0 0-2 0,-5-8 0 16,0-4-161-16,1-4-32 0,-1 0-6 0,-4-4-2 0</inkml:trace>
          <inkml:trace contextRef="#ctx0" brushRef="#br0" timeOffset="52583.7195">18715 10784 1947 0,'9'-28'43'0,"-4"12"9"0,4-4 1 0,5 4 2 0,-1 3-44 0,-4-3-11 0,10 0 0 0,3 8 0 16,6-4 48-16,4 0 8 0,4 4 2 0,10-5 0 16,-5 5-25-16,4 0-5 0,1 4 0 0,4 0-1 15,4 0-27-15,1 0 0 0,4 4 8 0,0 4-8 16,1 0-12-16,-1 4-4 0,0-4 0 0,-4 8-1 16,-1 5 17-16,-8-1 12 0,-5 0-1 0,-5 4-1 15,-9 0 20-15,-4 1 4 0,0-1 1 0,-9 4 0 16,-5-4 18-16,-9 5 4 0,-5-1 1 0,-8 4 0 15,-6 1-13-15,-8-1-2 0,-5 4-1 0,-13 1 0 16,-1-1-22-16,-4-4-5 0,4 5-1 0,-4-1 0 16,5 1-14-16,-1-1 0 0,1-4 0 0,-1 5 0 15,5-5-42-15,-4-4-2 0,-1 5 0 0,1-5-1137 16</inkml:trace>
        </inkml:traceGroup>
        <inkml:traceGroup>
          <inkml:annotationXML>
            <emma:emma xmlns:emma="http://www.w3.org/2003/04/emma" version="1.0">
              <emma:interpretation id="{08A641CB-FA04-4652-A347-E88C662731D5}" emma:medium="tactile" emma:mode="ink">
                <msink:context xmlns:msink="http://schemas.microsoft.com/ink/2010/main" type="inkWord" rotatedBoundingBox="25529,11096 25696,11088 25775,12755 25607,1276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3703.7746">23259 10210 403 0,'9'12'36'0,"5"4"-36"16,-1 4 0-16,6 9 0 0,-1 15 470 0,0 9 87 0,5 3 18 0,-5 9 3 15,-4-4-403-15,4 4-81 0,-4 3-16 16,-5 5-3-16,-5 0-17 0,1 4-3 0,4 0-1 0,-9 0 0 15,0 0-29-15,-5-4-5 0,1-1-2 0,-1-7 0 16,1 0-8-16,-5-8-2 0,-1 3 0 0,6-7 0 16,-5 0-17-16,0 3-4 0,0-3-1 0,-10-9 0 31,1-3-203-31,0-9-41 0</inkml:trace>
        </inkml:traceGroup>
        <inkml:traceGroup>
          <inkml:annotationXML>
            <emma:emma xmlns:emma="http://www.w3.org/2003/04/emma" version="1.0">
              <emma:interpretation id="{814D6219-A5A1-41D0-B3C6-1A3DC95711E3}" emma:medium="tactile" emma:mode="ink">
                <msink:context xmlns:msink="http://schemas.microsoft.com/ink/2010/main" type="inkWord" rotatedBoundingBox="26651,11151 32343,10882 32437,12868 26745,13136"/>
              </emma:interpretation>
              <emma:one-of disjunction-type="recognition" id="oneOf23">
                <emma:interpretation id="interp31" emma:lang="" emma:confidence="0">
                  <emma:literal>#</emma:literal>
                </emma:interpretation>
                <emma:interpretation id="interp32" emma:lang="" emma:confidence="0">
                  <emma:literal>☺</emma:literal>
                </emma:interpretation>
                <emma:interpretation id="interp33" emma:lang="" emma:confidence="0">
                  <emma:literal>N</emma:literal>
                </emma:interpretation>
                <emma:interpretation id="interp34" emma:lang="" emma:confidence="0">
                  <emma:literal>H</emma:literal>
                </emma:interpretation>
                <emma:interpretation id="interp35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55503.2002">28194 10149 1785 0,'14'-28'79'0,"-5"20"17"0,-4-4-77 0,-5 3-19 15,9 1 0-15,-9 8 0 0,0 0 64 0,0 0 10 16,0 0 2-16,-14 8 0 0,0 9-8 0,-13 7 0 16,9 4-1-16,-14 13 0 0,-9-1-16 0,9 13-3 15,0 8-1-15,-13 3 0 0,4 5-16 0,0 0-3 16,-5 4-1-16,5-5 0 0,5 5-14 0,4-4-2 0,0 0-1 16,5 4 0-16,-5-4-10 0,18-1 12 0,-4-7-12 0,0-4 12 31,4-5-80-31,1-3-15 0,-1-5-3 0,9-3-994 0</inkml:trace>
          <inkml:trace contextRef="#ctx0" brushRef="#br0" timeOffset="56038.0644">29487 10598 2059 0,'-13'-4'91'0,"-1"4"19"15,0 0-88-15,1 8-22 0,-10 0 0 0,-4 13 0 16,-5-1 54-16,-14 12 6 0,-4 5 2 0,-5 3 0 0,1 9-30 0,-5-1-5 16,-14 9-2-16,5 8 0 0,-5-5-10 0,-9 9-3 15,-5 4 0-15,10-4 0 0,-5-4-12 0,9-1-16 16,5 1 3-16,-5-4 1 15,14 0-107-15,-5-9-21 0,14-3-4 0</inkml:trace>
          <inkml:trace contextRef="#ctx0" brushRef="#br0" timeOffset="55803.748">28386 10995 1094 0,'9'-37'48'0,"-9"17"11"0,9-8-47 0,-5 0-12 15,10-5 0-15,-5 1 0 0,0 4 267 0,5-1 51 16,-1 1 10-16,6 4 3 0,-1-5-268 0,-4 9-54 16,-1 0-9-16,5 4 0 0,-4 3-11 0,0 5 3 15,-1 8 0-15,-8 8 0 0,9 9 8 0,-14 3 0 16,0 8 0-16,0 5-8 0,9 7 24 0,-5 5 6 16,-4 3 1-16,-4 9 0 0,-5-1 12 0,9 9 2 15,0 0 1-15,-5 4 0 0,-4-4-11 0,9-5-3 16,0 1 0-16,0-4 0 0,0-5-15 0,14-3-9 0,-14-5 10 15,18-7-10-15,-5-1-12 0,6-4-8 0,-6 1-1 0,10-9-724 16,0-4-145-16</inkml:trace>
          <inkml:trace contextRef="#ctx0" brushRef="#br0" timeOffset="56303.6272">29984 10101 1900 0,'18'28'169'0,"-5"-16"-135"0,-8 8-34 0,9 13 0 16,4 7 116-16,-4 13 17 0,-1 7 3 0,-8 13 1 16,8 4-52-16,-13 8-10 0,0 4-3 0,-13 4 0 15,8 4-32-15,-22 0-6 0,9 5-2 0,-14-1 0 16,0-8-20-16,-9 0-12 0,9-8 12 0,0-4-12 15,-4 0 0-15,4-8 0 0,-9-9-12 0,9-7 3 16,-13 4-96 0,-1-13-19-16,0-3-4 0,-8-5-613 0,-10-7-123 0</inkml:trace>
          <inkml:trace contextRef="#ctx0" brushRef="#br0" timeOffset="54031.8355">25048 10950 345 0,'23'0'31'0,"-23"0"-31"16,0 0 0-16,0 0 0 0,0 0 483 0,5 21 90 16,-1 7 19-16,-4 12 3 0,-4 9-447 0,-10 8-90 0,-4 3-18 0,-14 5-3 15,0 0-18-15,-14 4-4 0,-4-5-1 0,-4 5 0 31,-10 0-33-31,-9 0-6 0,-4-13-2 0,-5 1-748 0,4-8-149 0</inkml:trace>
          <inkml:trace contextRef="#ctx0" brushRef="#br0" timeOffset="55237.6356">26792 10461 1785 0,'5'-8'159'16,"-5"-9"-127"-16,9-3-32 0,0 4 0 15,-5-4 24-15,5 8 0 0,-9-5-1 0,14 5 0 16,-14 0 17-16,5-4 3 0,-5 4 1 0,0 0 0 16,0 0-27-16,-5-1-5 0,1 5 0 0,-6 0-1 0,10 0 1 0,-9 0 0 15,5 0 0-15,-5 4 0 0,0-4 22 0,-5 4 5 16,-4 0 1-16,4 4 0 0,-4 0-40 0,-9 0 0 15,8 4 0-15,-3 0 0 0,-1 0 0 0,-5 4 0 16,6-4 0-16,-6 4 11 0,-3 4-11 0,-6 4 0 16,1-7 0-16,-1 11 0 0,-4 0 0 0,5 0 0 15,-1 0 0-15,1 5 0 0,4-1 9 0,0 4 3 16,0 1 1-16,1 3 0 0,3 0-1 0,-4 9-1 16,0-5 0-16,1 5 0 0,-1-1-11 0,0 9 10 15,0-5-10-15,-4 5 10 0,4-5-10 0,0 5 0 16,-5-5 0-16,15 1 0 0,-6 0-13 0,1-5-2 0,18-4 0 15,-5 1 0 1,5-9-21-16,5 1-5 0,4-5-1 0,4-4 0 16,1-4 13-16,4 0 2 0,4-8 1 0,6 1 0 0,3-5 26 0,6 0 0 0,-6-8 0 0,10 0 0 15,0-9 18-15,5 1 2 0,-1-4 1 0,1 0 0 16,-1-8 10-16,0-1 1 0,1-3 1 0,-5-4 0 16,4-5-17-16,0-3-3 0,1-5-1 0,4 1 0 15,0 3 8-15,0-3 0 0,4-1 1 0,1-3 0 16,-5-1-21-16,0 1 0 0,4-1 0 0,1 4 0 0,-14 1 0 15,9 3 17-15,-5 5-2 0,-4 0-1 16,-5 11-14-16,-8-3 0 0,3 8 0 0,-13 4 0 0,14 3 19 0,-14 1 1 16,0 0 0-16,-4 8 0 0,-5 4-20 0,0 0 0 15,0 0 0-15,0 0 0 0,0 0 0 0,0 12 0 16,0 4 0-16,-5 5 0 0,-4-1 0 0,9 4 0 16,-4 0 0-16,-5 5 0 0,0 3 0 0,-1 1-9 15,-3 3 1-15,-5 0 0 0,4 9 19 0,-4-1 4 16,-5 13 1-16,-13 4 0 0,4 8-8 0,0 3 0 15,0 13-8-15,-14-4 12 0,1 8 1 0,4 0 0 16,-5-4 0-16,-4 0 0 0,0 0-13 0,14 0 9 16,-10-12-9-16,5 0 8 0,5-8-8 0,-5-13 0 15,9-3 0-15,5-9 0 0,4-7 0 0,-4-9 0 0,13-4-9 16,-4-7 9-16,4-5 0 0,5-8 0 0,-5 0 0 16,5-4 9-16,9-9 7 0,0 1 0 0,0-8 1 15,0 0 0-15,14-13 14 0,-5 5 2 0,0-12 1 0,14 7 0 16,-10-7-17-16,10 3-3 0,-5-3-1 0,14 3 0 15,-4 1-13-15,-1 4 0 0,-4 3 0 0,4 5 0 16,-9 0 0-16,10 8 0 0,-10 7 0 0,0 5 0 16,-4 4 0-16,-1 0 0 0,1 9-12 0,-5 3 12 15,0 0-12-15,5 4 12 0,-5 4-12 0,0 5 12 32,-9-5-97-32,9 0-13 0,0 0-2 0,5 0-647 0,0-3-129 0</inkml:trace>
        </inkml:traceGroup>
      </inkml:traceGroup>
      <inkml:traceGroup>
        <inkml:annotationXML>
          <emma:emma xmlns:emma="http://www.w3.org/2003/04/emma" version="1.0">
            <emma:interpretation id="{30CF1360-F244-4C7B-B07C-058CD0B7EF81}" emma:medium="tactile" emma:mode="ink">
              <msink:context xmlns:msink="http://schemas.microsoft.com/ink/2010/main" type="line" rotatedBoundingBox="6020,13817 32970,13392 33009,15839 6059,16264"/>
            </emma:interpretation>
          </emma:emma>
        </inkml:annotationXML>
        <inkml:traceGroup>
          <inkml:annotationXML>
            <emma:emma xmlns:emma="http://www.w3.org/2003/04/emma" version="1.0">
              <emma:interpretation id="{2F3F1F74-84A6-4546-B520-B9957910E80A}" emma:medium="tactile" emma:mode="ink">
                <msink:context xmlns:msink="http://schemas.microsoft.com/ink/2010/main" type="inkWord" rotatedBoundingBox="6028,14332 9142,14283 9166,15807 6052,15856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7397.1197">4128 13779 1566 0,'-18'0'69'0,"13"0"15"0,-8-4-68 0,-1 4-16 0,-4-4 0 0,4 4 0 0,0 4 64 15,-4-4 10-15,5 4 2 0,-6 0 0 0,6-4-21 0,-1 8-4 16,-4-4-1-16,4 5 0 0,0-5-38 0,1 4-12 16,-1 0 0-16,1 0 0 0,3 0 12 0,1 4-12 15,0-4 12-15,-4 4-12 0,-1 4 8 0,5 5-8 16,0-5 0-16,0 0 0 0,-1 4 0 0,6 1-9 16,-1-1-1-16,5 0 0 0,0 0 10 0,5 1-13 15,-1-5 5-15,6 4 8 0,3 4-10 0,5-4 10 16,1 5 0-16,3-1-9 0,1 4 9 0,4 1 0 15,1-1 0-15,-1 0 0 0,5 1 0 0,4-1 0 16,-4 0 0-16,5-3 0 0,-1-9 0 0,1 0 0 16,-6 0 8-16,1 0-8 0,-4-4 17 0,-1 5-1 0,-4-1 0 15,-5-4 0-15,-4 0 2 0,-5 8 0 0,-5-3 0 0,-4 3 0 16,-9 0 16-16,0 4 3 0,-9-3 1 0,0 3 0 16,-10 4-15-16,-4-4-3 0,5 5-1 0,-9-1 0 15,-1-4-19-15,-4 5 10 0,0-5-10 0,5 0 8 16,-1-3-24-16,6-5-4 0,-1 0-2 0,0-8-658 15,9-4-132-15</inkml:trace>
          <inkml:trace contextRef="#ctx0" brushRef="#br0" timeOffset="57709.5498">4820 14216 1670 0,'0'0'148'0,"0"0"-118"16,0 0-30-16,0 12 0 0,9 5 96 0,-4 3 14 15,4 4 2-15,0 9 1 0,5 3-53 0,-1-4-10 16,5 1-2-16,-4-1-1 0,4 4-15 0,1-3-4 16,3-1 0-16,1-3 0 0,-5-1-8 0,5-8-3 15,-5-4 0-15,0-4 0 0,1 1 7 0,-6-5 2 16,1-8 0-16,0 0 0 0,-1-4 11 0,1-8 3 15,-9-1 0-15,8-7 0 0,-4-4-5 0,0-4-1 16,0-5 0-16,1-3 0 0,-1-1-21 0,-5 1-4 0,5-5-1 16,0-3 0-16,-4 3-8 0,4-3-9 0,-4-5 9 15,-1 5-13 1,-4-1-103-16,5 1-20 0,-5-1-4 0</inkml:trace>
          <inkml:trace contextRef="#ctx0" brushRef="#br0" timeOffset="58019.65">5999 14111 345 0,'0'0'15'0,"-4"-8"4"0,-5 0-19 0,4-4 0 0,-4 8 0 0,4 0 0 16,5 4 452-16,0 0 88 0,0 0 16 0,-4 4 4 16,-5 4-411-16,4 8-82 0,-4 0-17 0,5 8-3 15,-6 5-35-15,6 3-12 0,-10 5 0 0,1 3 9 0,3 5-9 16,-8-1 0-16,5 1 0 0,-6-5 0 0,1 5 0 0,4-1 0 16,5-3 0-16,0-5 0 0,0-4 0 0,9-3 0 15,5-5-14-15,4-4 5 16,4-4-105-16,1-8-21 0,4 5-4 0,1-13-839 15</inkml:trace>
          <inkml:trace contextRef="#ctx0" brushRef="#br0" timeOffset="58378.9453">6509 13524 1843 0,'-9'-32'164'0,"9"16"-132"16,0 0-32-16,0-1 0 0,5 5 40 0,-1 0 2 0,1 4 0 0,-1 0 0 15,-4 8 43-15,0 0 9 0,9 12 2 0,0 4 0 16,1 4-47-16,-1 13-9 0,0 3-1 0,-5 17-1 16,-4 8-13-16,0 3-2 0,-4 13-1 0,-1 0 0 15,1 0-10-15,-5 0-3 0,-1 0 0 0,1 4 0 16,-4-4-9-16,4-1 0 0,-1-3 0 0,6-4 0 16,-5-4 0-16,4-13-17 0,-4-3 4 0,9-13 1 15,-4-3 12-15,-1-13 0 0,1-4-10 0,-1 0 10 16,5-3 0-16,0-13 13 0,0 0-1 0,0 0-1 15,0 0 2-15,0 0 1 0,0-17 0 0,5 1 0 16,-1-8 5-16,5-4 1 0,5-5 0 0,-1 1 0 16,1-5-5-16,4 1-1 0,5 4 0 0,0-1 0 15,-5 1-14-15,5 12 0 0,-5 3 0 0,5 5-10 16,-9 8 10-16,4 8 0 0,-5 4 0 0,6 9 0 0,-6 3 0 16,1 4 0-16,0 0 0 0,-1 1 0 0,5 7-15 0,5-4-1 15,0 1 0-15,4-1-784 16,1 0-156-16</inkml:trace>
        </inkml:traceGroup>
        <inkml:traceGroup>
          <inkml:annotationXML>
            <emma:emma xmlns:emma="http://www.w3.org/2003/04/emma" version="1.0">
              <emma:interpretation id="{E52AA94E-A2B8-4F32-A917-DF4A48030D55}" emma:medium="tactile" emma:mode="ink">
                <msink:context xmlns:msink="http://schemas.microsoft.com/ink/2010/main" type="inkWord" rotatedBoundingBox="10928,13740 14684,13681 14716,15686 10959,15746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58882.4787">9236 13435 1850 0,'0'0'82'0,"0"0"17"0,0 0-79 0,-4 8-20 15,-1-4 0-15,1 9 0 0,-1 3 110 0,1 12 18 16,-6 0 4-16,6 9 1 0,-5 3-65 0,0 13-12 0,0 4-4 0,-14 7 0 16,5 5-31-16,-5 4-6 0,-4 0-2 0,-1 4 0 15,-4 0-2-15,-4 8-1 0,-5-5 0 0,4 1 0 16,6-4-10-16,-6-8 0 0,10-4 0 0,4-8 0 31,0-9-28-31,5-7 0 0,0-9-1 0,9-4 0 16,-5-3-207-16,-4-5-42 0</inkml:trace>
          <inkml:trace contextRef="#ctx0" brushRef="#br0" timeOffset="58644.4995">8717 14152 2610 0,'0'0'116'0,"0"0"23"0,5-4-111 0,4-1-28 0,5 1 0 0,8 0 0 16,6 0 29-16,8-4 1 0,10 4 0 0,4-4 0 16,4 0-30-16,10-4 0 0,4 0 0 0,1 4-10 31,-10-5-20-31,5 5-4 0,-10 0-1 0,1 0 0 0,-1 0-149 15,-13-4-31-15,0 4-5 0,-9 0-702 0</inkml:trace>
          <inkml:trace contextRef="#ctx0" brushRef="#br0" timeOffset="59288.6352">9833 12836 1900 0,'0'0'169'0,"0"0"-135"15,9 8-34-15,9 0 0 0,-4 5 64 0,4 7 5 16,0 4 2-16,0 4 0 0,-4 9-7 0,0 3 0 16,-1 13-1-16,1 8 0 0,0 7-20 0,-10 5-4 15,-4 4-1-15,0 12 0 0,-9 0-18 0,0 4-4 16,-9 4-1-16,0 1 0 0,-5-5-4 0,5-4-1 16,-5 0 0-16,5-4 0 0,-5-4-2 0,5-8-8 15,9-1 12-15,-10-7-4 0,1-8-8 0,4-5 0 16,-4-7-12-16,5-13 12 0,-1-3 0 0,0-9 0 15,1-4 0-15,3-4 0 0,1-4 13 0,5-8-2 16,-5 0-1-16,9 0 0 0,-5-8-10 0,1-4 12 16,-1-8-12-16,5-4 12 0,9-1-12 0,0-7 0 15,5-5 0-15,0-3 0 0,8-1 0 0,-3 1 0 16,8-4 0-16,0 7 0 0,5 1 0 0,-5 7 0 0,5 9 0 0,-4 0 0 16,-1 8 10-16,-4 4-10 0,-1 4 12 0,-3 4-12 15,3 8 11-15,-3 0-11 0,-1 8 10 0,-5 0-10 16,6 8 0-16,-1 1-20 0,0 3 4 0,-4 0 0 31,4 1-122-31,5-1-24 0,-5 0-5 0</inkml:trace>
          <inkml:trace contextRef="#ctx0" brushRef="#br0" timeOffset="59897.8608">11235 14095 2246 0,'14'-20'200'0,"-14"8"-160"0,4 3-32 0,-4-3-8 16,5 4 72-16,-5-4 12 0,-5 4 4 0,5 8 0 0,0 0-26 0,0 0-5 16,-4 0-1-16,-5 0 0 0,-1 0-39 0,1 8-8 15,-4 0-1-15,-6 8-8 0,-3 9 0 0,-6-1 0 16,-8 8 0-16,4 1 0 0,-4-1 0 0,-1 4 0 16,5 1 0-16,1-1-9 0,3 1 9 0,1-9-12 15,4 0 12-15,5-3-12 16,4-1-23-16,5-12-5 0,-5 0 0 0,10-4-1 15,4-8 7-15,0 0 2 0,0 0 0 0,9-12 0 16,0-4-8-16,5 0 0 0,4-8-1 0,0-1 0 0,10-3 41 0,-6-4 16 16,10 7-1-16,-5-3 0 0,5 4 24 0,-4-1 5 15,-1 5 0-15,0 4 1 0,-4 4-1 0,0 4-1 0,-10 4 0 0,6 8 0 16,-1 4-18-16,0 4-3 0,-4 4-1 16,-1 4 0-16,1 5-21 0,0-1 0 0,-1 4 0 0,1-3 0 15,-5-1-16-15,5 0-2 0,-5 0 0 0,5-7 0 31,-1-5-17-31,1 0-3 0,0-4-1 0,4 0 0 0,-5-4 22 0,6-4 4 0,-1-4 1 0,5-4 0 16,-1-4 25-16,-3-4 6 0,8-1 1 0,0-3 0 16,1-8 14-16,-1 0 3 0,5-9 1 0,4 1 0 15,1-5-20-15,-1-3-4 0,-4-9-1 0,4-4 0 16,5-7-13-16,0-1 0 0,0-4 0 0,0 0 0 16,-4-4 0-16,4 1-8 0,-10-5-1 0,6-4 0 15,-5 4-7-15,-5-4 0 0,0 0-1 0,-4 4 0 16,0 8 17-16,-9 9 0 0,-1 7 11 0,1 13-11 15,0 7 0-15,-10 9 0 0,1 4 0 0,-5 12-9 0,0 8 27 16,0 0 6-16,-5 16 0 0,-9 8 1 0,5 12-7 0,-4 13-2 16,-1 12 0-16,-4 3 0 0,4 5 5 0,1 4 1 15,-6 0 0-15,1 0 0 0,0 0-3 0,0 4-1 16,-1 3 0-16,1-3 0 0,5 4-18 0,-1-4 0 16,0-8 0-16,5 0-9 15,0-8-35-15,5-1-6 0,-6-7-2 0,10-5 0 16,-4-7-201-16,8-9-41 0,-4 25-8 0,10-33-2 0</inkml:trace>
          <inkml:trace contextRef="#ctx0" brushRef="#br0" timeOffset="60085.3136">11640 13484 2131 0,'0'0'94'0,"0"0"20"0,0 0-91 0,0 0-23 0,0 0 0 0,0 0 0 16,0 0 141-16,14 0 24 0,9 0 5 0,4-8 1 16,14 4-135-16,14-4-26 0,8-5-10 0,10-3 0 31,9 0-24-31,9 0-12 0,9-8-3 0,5 3-754 0,4 1-151 0</inkml:trace>
        </inkml:traceGroup>
        <inkml:traceGroup>
          <inkml:annotationXML>
            <emma:emma xmlns:emma="http://www.w3.org/2003/04/emma" version="1.0">
              <emma:interpretation id="{C64E730B-82CB-41DE-99C4-443627E5FB4D}" emma:medium="tactile" emma:mode="ink">
                <msink:context xmlns:msink="http://schemas.microsoft.com/ink/2010/main" type="inkWord" rotatedBoundingBox="16389,14105 20781,14036 20811,15936 16419,16005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62198.3045">14973 14293 748 0,'0'0'33'0,"0"0"7"0,0 0-32 0,0 0-8 15,0 0 0-15,-9 4 0 0,-5-4 120 0,5-4 21 16,9 4 5-16,0 0 1 0,-9 0-83 0,0-4-16 16,9 4-3-16,0 0-1 0,-5-4 10 0,5 4 2 15,0 0 0-15,0 0 0 0,0 0 11 0,0 0 2 16,-9-4 1-16,0 8 0 0,0-4-22 0,-5 4-4 16,1 0 0-16,-1 4-1 0,-9 4-3 0,0-3-1 15,1 3 0-15,-10 4 0 0,-5-4 1 0,1 0 0 16,0 8 0-16,-5 1 0 0,0-5-15 0,0 0-2 15,0 0-1-15,4 0 0 0,5-4-22 0,0 1 0 16,1-1 0-16,3 4 0 16,1-4-106-16,0-4-26 0,4 0-4 0,0 0-495 0,5-4-98 15</inkml:trace>
          <inkml:trace contextRef="#ctx0" brushRef="#br0" timeOffset="60776.7531">14508 13783 1645 0,'-9'-24'72'0,"5"12"16"0,4-4-70 0,-5-1-18 16,5 1 0-16,0 0 0 0,-4 0 51 0,4 4 6 16,-5 4 2-16,5 8 0 0,0 0-4 0,0 0-1 15,0 0 0-15,0 0 0 0,0 0-30 0,0 12-5 16,-4 4-2-16,-1 8 0 0,1 13 11 0,-1 3 3 15,-4 9 0-15,4 3 0 0,-4 5 27 0,0 4 6 16,-5-5 0-16,5 9 1 0,0-4-1 0,-4 8 0 16,-1-1 0-16,5 9 0 0,-5-4-24 0,5 0-4 15,-5-8-2-15,5 4 0 0,-4-9-18 0,3-7-4 16,6-1-1-16,-5-7 0 0,4 4-11 0,-4-9 0 16,5-4 0-16,-5-3 8 0,4-9-18 0,-4-8-4 0,0 0-1 0,4-3 0 15,-4-5-7-15,0-4-2 0,0-4 0 0,0 0 0 31,0-4-115-31,0-8-23 0,-1-1-5 0,-3-7-873 0</inkml:trace>
          <inkml:trace contextRef="#ctx0" brushRef="#br0" timeOffset="61089.1824">14454 13727 1440 0,'4'-29'64'0,"-4"17"12"0,0-8-60 0,0 0-16 16,5 3 0-16,4 1 0 0,-4 0 171 0,-1 0 31 15,10 0 6-15,4 4 2 0,9-5-126 0,1 5-26 16,4-8-5-16,4 8-1 0,9 0-33 0,1 0-7 16,4 8-2-16,0-5 0 0,0 5 7 0,0 0 2 15,5 8 0-15,-5 0 0 0,5 5-19 0,-1-1-19 16,1 0 4-16,-5 8 1 0,-4 4 32 0,-5-4 6 16,0 9 2-16,-10 3 0 0,-3 4 21 0,-6 5 4 15,-3-5 1-15,-10 5 0 0,-9 3-26 0,-5 1-5 16,-8-1-1-16,-6 4 0 0,-3-3-3 0,-10 3-1 0,-14-3 0 0,1-1 0 15,-5 1-8-15,4-5-8 0,-4 1 9 16,0-5-9-16,0 5-11 0,4-5-8 0,10 0-1 0,-5-3-1 31,4-5-115-31,1 4-22 0,9-12-5 0,-5 1-913 0</inkml:trace>
          <inkml:trace contextRef="#ctx0" brushRef="#br0" timeOffset="62510.732">16612 13180 2145 0,'-37'16'95'0,"24"-3"20"0,-5-1-92 0,-1 4-23 15,-3 4 0-15,-6 8 0 0,1 5 80 0,-5 3 12 16,0 9 3-16,0-1 0 0,-4 9-54 0,0 0-10 16,-1 3-3-16,-4 1 0 0,9 4-13 0,0 7-3 15,1 1-1-15,3 0 0 0,1 0-2 0,4 0 0 16,0-1 0-16,1 9 0 0,-1 0 1 0,0 0 0 16,5 0 0-16,0 0 0 0,-1-4-10 0,6 0 0 15,-1-5-12-15,10-3-785 16,4-4-157-16</inkml:trace>
          <inkml:trace contextRef="#ctx0" brushRef="#br0" timeOffset="62854.3974">16967 13961 1843 0,'-14'-20'81'0,"14"8"18"0,0-8-79 0,5-1-20 0,-10 1 0 0,10 0 0 16,4 4 144-16,0-4 26 0,0 3 5 0,5-3 1 16,-5-4-129-16,9 0-26 0,5-1-5 0,-5 1 0 15,5 0-16-15,0 4 0 0,4-1 0 0,-4 1 0 16,0 4 0-16,4 4 0 0,0 4 0 0,0 0-10 16,5 4 10-16,-9 4 0 0,0 4 8 0,0 4-8 15,4 8 14-15,0 8-2 0,-8 8 0 0,3 9 0 16,1 8-12-16,0 3 11 0,-10 9-11 0,1 4 10 0,-9 3 10 15,8 1 1-15,6 0 1 0,-6 4 0 0,-8-4-22 0,8-1 0 16,1-3 0-16,4 0 0 16,-4-8-24-16,-5-1-2 0,5-3-1 0,4-9 0 15,5 1-25-15,-10-9-4 0,1 1-2 0,4-9 0 16,0-4-90-16,1-7-19 0,-10-1-3 0</inkml:trace>
          <inkml:trace contextRef="#ctx0" brushRef="#br0" timeOffset="63073.097">18092 13516 2530 0,'-19'4'56'0,"1"0"11"0,4 8 2 0,1 1 3 0,-10 11-58 0,0 4-14 0,-9 9 0 0,5 11 0 15,4 1 44-15,-9-1 7 0,-13 9 1 0,-1 0 0 16,5-1-42-16,-9 1-10 0,-4 0 0 0,-5 3 0 15,4 5-8-15,-4 0-4 0,4 0-1 0,-4-1 0 32,-5-3-13-32,14 0-2 0,5-5-1 0,-1-7 0 15,-4-5-100-15,9-3-20 0,14-5-4 0,4-3-1 0</inkml:trace>
          <inkml:trace contextRef="#ctx0" brushRef="#br0" timeOffset="63385.9521">18269 14702 2487 0,'0'0'55'0,"0"0"11"0,0 0 2 0,0 0 2 0,0 0-56 0,0 12-14 16,-4 4 0-16,-1 4 0 0,-13 1 15 0,9-1 0 15,4 0 0-15,-4 9 0 0,-9-5-15 0,9 4 0 0,4-4-12 0,1 1 12 16,4-1-16-16,4 0 4 0,-4-3 1 0,5-9 0 31,8 4-114-31,-4-12-23 0,-9-4-5 0,19 0-795 0</inkml:trace>
          <inkml:trace contextRef="#ctx0" brushRef="#br0" timeOffset="63526.5434">18524 13925 1962 0,'-9'-4'43'0,"-5"0"9"0,5 0 1 0,-4 4 3 16,-1 0-45-16,0 0-11 0,5 0 0 0,9 0 0 0</inkml:trace>
        </inkml:traceGroup>
        <inkml:traceGroup>
          <inkml:annotationXML>
            <emma:emma xmlns:emma="http://www.w3.org/2003/04/emma" version="1.0">
              <emma:interpretation id="{72BA9386-CC9C-4F99-BB58-033ABD6C00A8}" emma:medium="tactile" emma:mode="ink">
                <msink:context xmlns:msink="http://schemas.microsoft.com/ink/2010/main" type="inkWord" rotatedBoundingBox="21445,13937 25393,13874 25426,15958 21477,16020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64182.6421">20732 14305 1497 0,'0'0'133'0,"0"0"-106"16,0 0-27-16,-9-4 0 0,9 4 200 0,0 0 36 16,0 0 6-16,0 0 2 0,0 0-168 0,0 0-32 15,0 0-8-15,0 0 0 0,0 0-26 0,9-4-10 16,9-8 8-16,1 4-8 0,8-4 0 0,5-4-11 16,4-1 1-16,5 5 0 0,5 0-6 0,-1-4-2 15,1 4 0-15,-1 0 0 0,1 0 18 0,-5-1 0 0,0 5 0 0,-5 0 0 16,5 0 0-16,-4 4-20 0,-1 0 4 15,-4-4 0 1,4 8-112-16,-8-4-21 0,-1 4-5 0,0 0-744 0</inkml:trace>
          <inkml:trace contextRef="#ctx0" brushRef="#br0" timeOffset="63792.1131">19175 13051 2300 0,'23'4'102'0,"-9"0"21"0,4 8-99 0,5 8-24 16,4 5 0-16,9 7 0 0,5 4 76 0,5 9 11 15,-1 3 1-15,1 9 1 0,-5-4-38 0,0 7-8 16,0 5-2-16,-5 4 0 0,-4 4 7 0,0 12 2 0,-9 0 0 0,-5 4 0 16,-4 0-30-16,-10 0-7 0,1 4-1 0,-10 0 0 15,-4-4 5-15,-9 0 1 0,-5 0 0 0,-9-4 0 16,-4-8-18-16,-5-4 0 0,0-4 0 0,-5-5 0 31,1-3-119-31,-5-4-24 0,0-5-5 0,4-7 0 0</inkml:trace>
          <inkml:trace contextRef="#ctx0" brushRef="#br0" timeOffset="64385.7199">20536 14581 1612 0,'-27'0'144'0,"13"0"-116"0,5 0-28 0,-4 0 0 0,4 0 156 0,9 0 24 16,0 0 6-16,0 0 1 0,0 0-105 0,0 0-21 15,0 0-4-15,18 4-1 0,0 4-38 0,5-8-8 16,9 4-2-16,0-4 0 16,8-4-31-16,6 0-6 0,4-4-2 0,0-1 0 15,9 5-145-15,1-4-30 0,-1 0-6 0,0 0 0 0</inkml:trace>
          <inkml:trace contextRef="#ctx0" brushRef="#br0" timeOffset="65151.168">23063 13407 1440 0,'5'-20'128'0,"-1"8"-103"0,1-5-25 0,4 1 0 16,0-4 86-16,5 4 12 0,-10-5 2 0,5 1 1 16,-4 8-34-16,-5-4-7 0,0-4-2 0,0 4 0 15,-5-1-24-15,1 5-5 0,-1-4-1 0,-8 4 0 16,4 0-12-16,-1 4-4 0,-3 0 0 0,-5-1 0 15,-1 5-12-15,1 0 0 0,-9 4 0 0,0 4 0 16,-1 9 0-16,-4 7 0 0,-4 4 0 0,-1 8 0 16,1 5 0-16,-5 3-13 0,0 5 2 0,-4 3 1 15,-5 5 10-15,-1 0 0 0,1 3 0 0,0 5-8 0,0 4 8 16,5-1-8-16,4-3 8 0,9-4-8 0,9-5-13 0,5-7-3 16,9-9 0-16,0-7 0 0,9-1 8 0,0-8 2 15,4-8 0-15,1 5 0 0,8-13 14 0,1 4 0 16,4-8 0-16,5 0-9 0,-5-8 32 0,10-4 6 15,3-1 2-15,1-3 0 0,5-8-5 0,-5 0-1 16,9 3 0-16,-5-7 0 0,5 4 0 0,0-9 0 16,-5-3 0-16,5-4 0 0,0 3-13 0,-4-3-4 15,4 3 0-15,-5-3 0 0,1-1-8 0,-6 5 8 16,-3-1-8-16,-5-3 8 0,-1 4 2 0,1-1 0 16,-5 9 0-16,-4-1 0 0,0 1 2 0,-5 4 0 0,0 8 0 0,-5 3 0 15,5 1 21-15,-9 4 5 0,0 8 1 0,0 0 0 16,0 0-39-16,0 0 0 0,0 0 0 0,-4 12 0 15,-1 5-9-15,1-5 0 0,-1 8 0 0,-4-4 0 16,5 8 9-16,-6 1-12 0,-3 7 12 0,4 0-12 16,-10 9 20-16,-3 8 3 0,-1-1 1 0,-4 13 0 15,-5 4 4-15,-9 11 2 0,0 1 0 0,-9 4 0 16,0 8-1-16,-5 0 0 0,0 4 0 0,-4 0 0 16,0 1-17-16,4-9 0 0,1 0-8 0,8-13 8 15,5-3 0-15,0-8 8 0,5-4 1 0,4-9 0 16,5-3-9-16,-1-5-9 0,6-3 9 0,-1-9-13 15,0-8 4-15,5-4 1 0,4-8 0 0,5 0 0 16,-5-12 22-16,10 0 5 0,-1-8 1 0,1 0 0 16,8-4-7-16,1-4-1 0,4-1 0 0,5-3 0 15,-1-4 0-15,10-1-1 0,4 1 0 0,5-4 0 0,5 3 0 16,4 1 0-16,0 4 0 0,0 0 0 0,0 7 1 16,-5 1 0-16,0 8 0 0,1 8 0 0,-5 0-12 0,0 0 0 15,-1 8 0-15,-3 0 8 16,-1 4-28-16,0 1-7 0,1-5-1 0,-6 4-790 15,6-4-158-15</inkml:trace>
        </inkml:traceGroup>
        <inkml:traceGroup>
          <inkml:annotationXML>
            <emma:emma xmlns:emma="http://www.w3.org/2003/04/emma" version="1.0">
              <emma:interpretation id="{1B28C42B-BF6D-43DB-915D-94156BE887BC}" emma:medium="tactile" emma:mode="ink">
                <msink:context xmlns:msink="http://schemas.microsoft.com/ink/2010/main" type="inkWord" rotatedBoundingBox="26231,13900 28443,13865 28471,15633 26259,15668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65447.9694">24484 13006 2354 0,'-14'8'104'0,"5"0"22"0,4 5-101 0,-8 3-25 0,4 8 0 0,-10 8 0 16,1 5 52-16,0 7 6 0,-14 5 1 0,0 8 0 15,0-1-17-15,1 5-3 0,-1 0-1 0,0 3 0 16,0 9-21-16,5-4-4 0,-1 4-1 0,6 0 0 15,-1-4-12-15,5-1 0 0,4-3 0 0,0 0 0 16,5-4 0-16,0-1-10 0,4 1 2 0,1 0 0 16,4-1-182-16,4-11-36 0,1-5-7 15</inkml:trace>
          <inkml:trace contextRef="#ctx0" brushRef="#br0" timeOffset="65744.7756">24816 13860 748 0,'0'-36'67'0,"0"20"-54"15,5-13-13-15,-1-3 0 0,5-1 335 0,0 5 64 16,5-8 13-16,0 7 2 0,-1-3-293 0,6 8-58 16,-1-5-12-16,-5 5-3 0,6-4-23 0,-1 8-5 15,0-1 0-15,5 1-1 0,-5 4-19 0,5 0 0 16,0 0 0-16,-1 7 0 0,-3-3 9 0,3 12-1 0,-3 8-8 15,8 5 12-15,-4 3 1 0,4 8 0 0,-4 8 0 0,-1 9 0 16,1-1 5-16,-5 9 1 0,5 3 0 0,-5 5 0 16,5 12 12-16,-5-8 2 0,5 3 1 0,0-7 0 15,4 0-26-15,-4-5-8 0,4-3 0 0,5-5 0 32,5-3-19-32,-1-5-10 0,0-7-3 0,-4-1 0 15,5-8-149-15,-1-4-31 0,32 5-5 0,-17-17-2 0</inkml:trace>
          <inkml:trace contextRef="#ctx0" brushRef="#br0" timeOffset="66010.3356">26177 13184 2257 0,'0'0'100'0,"0"8"20"0,-9 5-96 0,0-1-24 15,-4 8 0-15,-6 8 0 0,-8 5 56 0,4 3 7 16,-9 9 1-16,-9-1 0 0,-4 9-44 0,-14 7-8 16,-1 1-1-16,1 8-1 0,-9 0 0 0,13 4 0 15,1-1 0-15,-5-7 0 0,8 4-10 0,-3-8 0 16,4-5 0-16,0 1 0 0,4-8-15 0,1-1 2 16,8 1 0-16,-4-5 0 15,9-3-192-15,0-9-39 0,1 0-7 0,8-3-1 0</inkml:trace>
          <inkml:trace contextRef="#ctx0" brushRef="#br0" timeOffset="66291.5261">26186 14390 2718 0,'0'0'60'0,"0"0"12"0,0 0 2 0,-9 12 2 16,9 5-60-16,-4 7-16 0,-5 0 0 0,0 5 0 0,-5 7 0 15,5-4 0-15,-9 1 0 0,4-1 0 16,0-4-25-16,1-3-8 0,-6-5-2 0,15 0 0 15,-1-4-189-15,1-4-37 0,4-12-8 0,0 0-2 0</inkml:trace>
        </inkml:traceGroup>
        <inkml:traceGroup>
          <inkml:annotationXML>
            <emma:emma xmlns:emma="http://www.w3.org/2003/04/emma" version="1.0">
              <emma:interpretation id="{42F886D4-7F8D-496F-939E-380F19D07FBB}" emma:medium="tactile" emma:mode="ink">
                <msink:context xmlns:msink="http://schemas.microsoft.com/ink/2010/main" type="inkWord" rotatedBoundingBox="29259,13923 32978,13865 33005,15591 29286,15649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68621.9222">29801 13006 921 0,'0'0'40'0,"0"0"10"0,-13-4-40 0,-1 0-10 16,14 4 0-16,-4-4 0 0,-10 8 240 0,0 0 45 15,10 4 10-15,-10 0 1 0,0 9-209 0,-4 3-43 16,0 12-8-16,4 5-1 0,-4-1-27 0,4 9-8 0,1-9 0 0,-1 0 0 15,14 1 0-15,-4-1 0 0,4 1 0 0,0-9 0 16,4 0 0-16,5-3 0 0,-4-9-10 0,-1 0 10 16,10 0-27-16,-5-8 3 0,-4 0 0 0,8-4 0 15,-8 0 24-15,9-4-8 0,-1-4 8 0,5-4 0 16,-4 4 13-16,13-4 8 0,-8-4 2 0,8 4 0 16,-4-8 1-16,4 0 0 0,5-5 0 0,0 1 0 15,13 4-4-15,-13-4 0 0,0-5 0 0,9 1 0 16,-5 0-20-16,-4 4 0 0,0-5 0 0,5 9 0 15,-6 0 0-15,-8 8-20 0,-5 0 4 0,-4 8 1 16,0 4 15-16,-1 4-9 0,-13 4 9 0,5 8-8 16,-5 9 8-16,-5-1 8 0,1 8-8 0,-5 5 11 15,-5 3-1-15,0 9 0 0,-4 4 0 0,-14 7 0 16,-4 9-10-16,-5 4 0 0,4 8 0 0,-3-8 0 16,-6 0 0-16,0-4 0 0,15-4 0 0,-1-5 0 0,-5-3 16 15,-4 0-1-15,9-1-1 0,1-11 0 0,-1-1 0 0,-9-3 0 16,9-5 0-16,0-3 0 0,0-9-2 0,-4-3-1 15,-5-5 0-15,9-4 0 0,9-4 2 0,-4-4 1 16,-1-4 0-16,-3-4 0 0,17-4 22 0,0-8 4 16,-4-4 0-16,13 0 1 0,-4-9-1 0,5 1 0 15,-1-4 0-15,10-9 0 0,-1 5-40 0,24-9 0 16,4-7 0-16,-1 7 0 16,15-7-56-16,0-1-3 0,4 1-1 0,-5 3-704 15,14-3-140-15</inkml:trace>
          <inkml:trace contextRef="#ctx0" brushRef="#br0" timeOffset="66713.3049">27270 13152 2120 0,'18'-8'47'0,"5"8"9"0,4 0 3 0,-8 8 0 16,-6 4-47-16,15 8-12 0,-10 5 0 0,0 3 0 15,-9 0 84-15,-4 13 14 0,8 7 3 0,-8 5 1 0,-1 4-30 0,1 3-7 16,-5 9-1-16,-5 24 0 0,-4-4 0 0,-4-4 0 15,-6-4 0-15,1 0 0 0,-5-8-43 0,-8 4-9 16,-1-4-1-16,0-5-1 0,-14-7-10 0,14 0 0 16,-13-5 0-16,8 1 0 15,-3-4-189-15,-1-9-31 0,4-3-5 0</inkml:trace>
          <inkml:trace contextRef="#ctx0" brushRef="#br0" timeOffset="68075.1983">28053 14204 2296 0,'0'0'51'0,"14"0"10"0,-1 4 3 0,6 0 0 0,-1 4-52 0,5 0-12 0,-1-4 0 0,10 1 0 16,-4-1 15-16,3-4 0 0,15-4 0 0,-5-1 0 16,-5 1-169-16,10 0-34 0,4-8-6 0,-4 4-2 15</inkml:trace>
          <inkml:trace contextRef="#ctx0" brushRef="#br0" timeOffset="67846.3494">28240 13921 864 0,'0'0'38'0,"0"0"8"0,0 0-37 0,0 0-9 16,0 0 0-16,0 0 0 0,0 0 148 0,0 0 28 16,0 0 6-16,0 0 1 0,13 4-103 0,-13-4-20 15,10 0-4-15,-1 4 0 0,4 0-9 0,-4-4-2 16,-4 4 0-16,13-4 0 0,-4-4-22 0,13 0-5 0,-9 0-1 0,14-4 0 15,0 0-1-15,0 4 0 0,14-4 0 0,-15-5 0 16,10 5-16-16,-9 0 0 0,5-4 8 0,-10 0-8 31,5 0-21-31,0 0-8 0,0 4-2 0,-10 0 0 16,1-9-19-16,0 9-4 0,-5-4-1 0,0 4 0 16,1 0 13-16,-6 0 2 0,1 0 1 0,0 0-677 0</inkml:trace>
          <inkml:trace contextRef="#ctx0" brushRef="#br0" timeOffset="68965.5978">30157 14374 2199 0,'-14'8'48'0,"0"0"11"0,-4-4 1 0,4 9 2 0,-4-5-50 0,5 8-12 15,-1 0 0-15,-4 0 0 0,4 4 34 0,-4-3 4 16,4-1 1-16,10 4 0 0,-6-4-39 0,10-4-20 16,0 9 3-16,0-13 0 15,14 0-112-15,0 0-23 0,4-4-4 0</inkml:trace>
          <inkml:trace contextRef="#ctx0" brushRef="#br0" timeOffset="69123.3435">30717 13528 1670 0,'-14'0'148'0,"14"0"-118"0,-5 0-30 0,-8 0 0 0,8 0 0 0,-4 8 8 0</inkml:trace>
        </inkml:traceGroup>
      </inkml:traceGroup>
      <inkml:traceGroup>
        <inkml:annotationXML>
          <emma:emma xmlns:emma="http://www.w3.org/2003/04/emma" version="1.0">
            <emma:interpretation id="{F5A3216F-977F-47EE-925B-24E8F6A4381C}" emma:medium="tactile" emma:mode="ink">
              <msink:context xmlns:msink="http://schemas.microsoft.com/ink/2010/main" type="line" rotatedBoundingBox="8709,16518 17957,16557 17951,17983 8703,17944"/>
            </emma:interpretation>
          </emma:emma>
        </inkml:annotationXML>
        <inkml:traceGroup>
          <inkml:annotationXML>
            <emma:emma xmlns:emma="http://www.w3.org/2003/04/emma" version="1.0">
              <emma:interpretation id="{4072E1AD-325F-4536-844E-A0707371F6BB}" emma:medium="tactile" emma:mode="ink">
                <msink:context xmlns:msink="http://schemas.microsoft.com/ink/2010/main" type="inkWord" rotatedBoundingBox="8709,16518 9739,16522 9734,17949 8703,17944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70529.2665">6436 16479 2325 0,'0'0'51'0,"0"0"10"0,5-9 3 0,4 1 2 0,5 4-53 0,4-4-13 15,5-4 0-15,13 0 0 0,0 0-13 0,15-4-6 16,8-5-1-16,4-3-656 15,10 0-132-15</inkml:trace>
          <inkml:trace contextRef="#ctx0" brushRef="#br0" timeOffset="70232.4599">6546 15706 1958 0,'-5'-13'174'0,"5"13"-139"0,0 0-35 0,0 0 0 15,0 0-12-15,0 0-8 0,0 0-3 0,14 9 0 0,-1 3 23 0,-4 12 0 16,10 4 10-16,-6 13-10 0,1 7 15 0,0 1-4 15,-1 8-1-15,1 7 0 0,0 1-10 0,-1 8 0 16,-4 4 9-16,5 0-9 0,0 4 19 0,-5 0-1 16,0-5 0-16,5-3 0 0,-5-4 9 0,9-4 1 15,0-9 1-15,-4-7 0 0,4-4-8 0,0-9-1 16,-4-4-1-16,-1-7 0 0,1-5-2 0,-9-8 0 16,4 0 0-16,0-8 0 0,-5 4-5 0,-4-8 0 15,0 0-1-15,10-8 0 0,-6 0 8 0,1-8 1 16,-1 4 1-16,1-8 0 0,-1-1-10 0,1-7-3 15,4-4 0-15,0-1 0 0,0-3 16 0,-4-13 2 16,4 5 1-16,0-9 0 0,0-4-15 0,0 1-2 16,5-9-1-16,4 0 0 0,-4-8 6 0,13-3 1 0,0-1 0 0,5-4 0 15,5 0-16-15,4 0 0 0,4 0 0 0,-4 12 0 32,0 8-32-32,-4 5-12 0,-1 7-2 0,-4 13-1053 0</inkml:trace>
        </inkml:traceGroup>
        <inkml:traceGroup>
          <inkml:annotationXML>
            <emma:emma xmlns:emma="http://www.w3.org/2003/04/emma" version="1.0">
              <emma:interpretation id="{02E9D11F-FF8B-49BC-8898-73783AEC9CE7}" emma:medium="tactile" emma:mode="ink">
                <msink:context xmlns:msink="http://schemas.microsoft.com/ink/2010/main" type="inkWord" rotatedBoundingBox="10499,16695 14241,16711 14236,17903 10494,17888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71950.82">11854 16458 2563 0,'0'0'113'15,"5"12"24"-15,4 5-109 0,0 7-28 0,0 0 0 0,0 5 0 16,5 3 36-16,-1 0 3 0,1-3 0 0,0 3 0 15,-5 0-22-15,-5-3-4 0,1-1-1 0,-10 0 0 16,-4 5-46-16,-9-9-10 0,-5 4-1 0,-4-3-1 16,0 3-102-16,-10-4-21 0,1 1-4 0,-5-1-800 15</inkml:trace>
          <inkml:trace contextRef="#ctx0" brushRef="#br0" timeOffset="70873.9337">8417 16385 2271 0,'-14'13'100'0,"5"-5"22"16,-9 4-98-16,0 8-24 0,4 0 0 0,-4 9 0 15,0-1 50-15,-1 4 5 0,1 1 1 0,4-1 0 0,1 0-37 0,4 1-7 16,4-5-2-16,1 1 0 0,4-5-10 0,4-4 0 15,5 0-12-15,0-4 12 16,10-3-47-16,-1-9-1 0,9 0-1 0,0-8 0 16,1-4-79-16,4-5-15 0,13-7-3 0,-4-8-1 0</inkml:trace>
          <inkml:trace contextRef="#ctx0" brushRef="#br0" timeOffset="70982.2834">8562 15811 1789 0,'0'0'39'0,"-9"4"8"0,0 4 1 0,5 0 4 0,-1 8-42 0,10 0-10 0,-1 5 0 0</inkml:trace>
          <inkml:trace contextRef="#ctx0" brushRef="#br0" timeOffset="71232.2253">9004 16564 2217 0,'0'0'98'0,"0"0"21"0,-9 4-95 0,9-4-24 0,0 0 0 0,9 12 0 16,0-4 48-16,9 4 6 0,5-8 1 0,9 0 0 15,14 0-19-15,4-4-3 0,9-8-1 0,5 0 0 0,-1-4-24 0,6-4-8 16,3-5 0-16,1 5 0 16,-9-4-23-16,4 4-8 0,-4-4-1 0,0 3-1 15,-10 9-46-15,-3-4-9 0,-10 4-1 0,-5 0-1 16,0 4-40-16,-8 0-8 0,-6 4-2 0,-8 4 0 16,-5 0-89-16,0 4-19 0,-13 4-3 0</inkml:trace>
          <inkml:trace contextRef="#ctx0" brushRef="#br0" timeOffset="71372.8235">9614 16738 230 0,'-18'12'10'0,"4"-12"2"0,5 4-12 0,-4 0 0 16,-1 4 0-16,0-4 0 0,5 0 274 0,0 0 52 0,9-4 10 0,0 0 3 15,0 0-165-15,0 0-33 0,0 0-6 0,0 0-2 16,0 0-50-16,14 8-11 0,4-4-1 0,5 0-1 16,4-4-56-16,5-4-14 0,4 0 0 0,10-4-967 15</inkml:trace>
          <inkml:trace contextRef="#ctx0" brushRef="#br0" timeOffset="71716.4867">11139 16207 2458 0,'-13'0'54'0,"-1"0"11"0,0 4 3 0,1 5 1 16,-5-1-55-16,-1 8-14 0,1 4 0 0,0 4 0 0,0 5 0 0,-1 3 0 15,1 0 0-15,0 5 0 0,-5-1-24 16,10 1 1-16,-1-1 1 0,5-4 0 0,-5 1 2 0,10-5 1 16,4-8 0-16,0-3 0 0,4-1 0 0,1-4 0 15,4-4 0-15,-9-8 0 0,14-4 19 0,-1 0 0 16,5-4 0-16,1-8 0 0,-1-1 21 0,5-3-1 16,-1 0-1-16,1 0 0 0,-5-5-3 0,1 1-1 15,-1-4 0-15,0 0 0 0,5-5 3 0,-10 1 1 16,1-1 0-16,-5 1 0 0,0 0 3 0,-9-1 1 15,0-3 0-15,0 3 0 0,5 1-11 0,-1 4-1 16,-4-5-1-16,-4 9 0 0,-1 4-10 0,-4 0 12 16,5 3-12-16,-6 5 12 15,-8 4-31-15,5 8-5 0,-10 8-2 0,0 9-721 0,0 3-144 16</inkml:trace>
        </inkml:traceGroup>
        <inkml:traceGroup>
          <inkml:annotationXML>
            <emma:emma xmlns:emma="http://www.w3.org/2003/04/emma" version="1.0">
              <emma:interpretation id="{EBCD25C8-81A3-40A8-BDEB-CB7E28FFEA32}" emma:medium="tactile" emma:mode="ink">
                <msink:context xmlns:msink="http://schemas.microsoft.com/ink/2010/main" type="inkWord" rotatedBoundingBox="15104,17053 17954,17065 17951,17864 15101,17852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72169.5061">12833 16604 2574 0,'0'0'56'0,"0"0"12"0,0 0 3 0,0 0 1 0,0 0-57 0,0 0-15 0,14 8 0 0,-5-4 0 31,0 0-164-31,5-4-35 0</inkml:trace>
          <inkml:trace contextRef="#ctx0" brushRef="#br0" timeOffset="72388.2027">13311 16564 748 0,'0'0'67'15,"0"0"-54"-15,0 0-13 0,0 0 0 16,14 0 439-16,-5 0 85 0,0 4 16 0,9-4 4 16,0 4-610-16,10-4-122 0,-1-4-25 0</inkml:trace>
          <inkml:trace contextRef="#ctx0" brushRef="#br0" timeOffset="72435.0676">14008 16422 864 0,'0'0'76'0,"9"4"-60"16,-9-4-16-16,0 0 0 0,0 0 312 0,13 4 60 15,-3 4 12-15,-1 0 3 0,-9-8-254 0,9 8-50 16,4-4-11-16,1 0-782 16,-5 0-157-16</inkml:trace>
          <inkml:trace contextRef="#ctx0" brushRef="#br0" timeOffset="72669.3931">14536 16608 2016 0,'0'0'179'0,"-5"12"-143"0,-4-4-36 0,0 13 0 15,0-1 163-15,-5 8 25 0,-4-4 6 0,0 5 1 16,-5-1-147-16,-4 4-30 0,-5 1-6 0,0-5 0 15,-4 0-110-15,4-3-22 0,-9-1-4 0,0 0-976 16</inkml:trace>
          <inkml:trace contextRef="#ctx0" brushRef="#br0" timeOffset="73373.365">15050 16268 806 0,'0'0'72'0,"0"0"-58"0,0-4-14 0,0 4 0 0,0-8 344 0,0 8 65 16,0 0 14-16,0 0 2 0,0 0-291 0,0 0-58 15,0 0-12-15,5 16-3 0,8 0-45 0,-3 9-16 16,-6-1 9-16,5 8-9 0,0 5 0 0,-4-1 0 15,-1-3 0-15,1-1 0 0,0 4 0 0,-1-3 0 16,-4-5 0-16,0-4 0 0,0 1 11 0,0-5-3 16,0-4-8-16,-4 0 12 0,-1-4 17 0,5-4 3 15,0-8 1-15,0 0 0 0,0 0-10 0,0 0-3 16,0 0 0-16,0 0 0 0,0 0-6 0,0 0-2 16,0-12 0-16,5-4 0 0,-1-4-12 0,5 0 0 0,5-9 0 0,4-3 0 15,5-5 0-15,4 1 0 0,5-4 0 0,0-1 0 16,4-3 0-16,-4 3-12 0,0-3 12 0,0 11-13 15,9 1 13-15,-9 8-9 0,-5 3 9 0,-4 9-8 16,-5 4 8-16,0 4 0 0,-4 4 8 0,0 8-8 16,-5 4 19-16,0 4-1 0,0 5 0 0,0 3 0 15,-4 4-18-15,4 5-12 0,0-5 1 0,-5 8 1 16,1 1-2-16,-1-1 0 0,-4 1 0 0,5-1 0 16,0-3-160-16,-5-1-32 15,4-4-6-15,-4-8-2 0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2:55.4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AE76481-4DCA-4095-A4D6-4264EA20E927}" emma:medium="tactile" emma:mode="ink">
          <msink:context xmlns:msink="http://schemas.microsoft.com/ink/2010/main" type="inkDrawing" rotatedBoundingBox="1964,3475 10409,2990 10418,3151 1973,3635" semanticType="underline" shapeName="Other">
            <msink:sourceLink direction="with" ref="{1F6A509E-E68F-4160-BBFE-3DB2EE5162D3}"/>
            <msink:sourceLink direction="with" ref="{3940A603-FB88-4F1E-8C2D-A6702EEDF750}"/>
          </msink:context>
        </emma:interpretation>
      </emma:emma>
    </inkml:annotationXML>
    <inkml:trace contextRef="#ctx0" brushRef="#br0">0 379 1382 0,'0'0'61'0,"0"0"13"0,0 0-59 0,0 0-15 16,0 0 0-16,0 0 0 0,0 0 121 0,9 4 22 15,9-4 4-15,-4 4 1 0,-1 5-98 0,5-5-19 16,1 0-4-16,8 4-1 0,0 0-14 0,10 0-2 16,-1 0-1-16,10 0 0 0,-1-4-9 0,10 0 8 0,-5 4-8 15,9-4 8-15,5 0-8 0,4-4 0 0,5 0 0 0,9 0 0 16,0 0 0-16,4 0 13 16,5 0-3-16,0 0-1 0,1 0-9 0,-6-4 10 0,10-4-10 0,4 4 10 15,0 0-2-15,-4 0-8 0,-1-4 12 0,1 4-4 16,-1-4 12-16,6 0 1 0,3 0 1 0,1 0 0 15,-5-5 3-15,5 1 1 0,4 4 0 0,0-4 0 16,1-4-15-16,-1 4-3 0,9 0-8 0,1-1 12 16,4 1-12-16,-10 4 8 0,1-4-8 0,0 4 0 15,9 0 0-15,0 0 0 0,-5 0 0 0,-4-4 0 16,0-1 11-16,0-3-11 0,0 4 12 0,-10 4-12 16,1 4 12-16,-5 0-4 0,0 0 0 0,-4-4-8 15,0 4 12-15,-1 0-12 0,-4 4 12 0,0 0-12 16,0 0 8-16,0 0-8 0,0-4 0 0,1 0 0 0,-6 0 0 15,1 0 0-15,-1-1 0 0,-4 1 0 0,-5 0 0 0,1-8 0 16,-1 0 8-16,-4 4-8 0,-5-4 0 0,1 4 0 16,3 0 0-16,1 0 0 0,0-1 20 0,0 1 0 15,-5 4 0-15,-4 0 0 0,0-4-20 0,-1 4 0 16,1 4-8-16,-5 0 8 0,-9-4 0 0,5 0 12 16,0 0-1-16,-5 4 0 0,0 0 2 0,-5 4 1 15,1-4 0-15,-5 0 0 0,0 0-6 0,-5 4-8 16,1-8 11-16,-5 4-11 0,4 4 11 0,-4 0-11 15,0-4 10-15,0 0-10 0,0 0 12 0,-1 4-3 16,1 0-1-16,0-4 0 0,5 0 5 0,-6-4 1 16,1 4 0-16,0 8 0 0,5-4-14 0,-6 0 0 0,6 0 8 15,-5 0-8-15,0 1 0 0,-5-1 0 0,0-8 0 16,1 4-10-16,-10 4-8 0,0-4-2 16,0-4 0-16,-4 4 0 0,0 4 6 0,-1 0 1 0,1-4 0 0,-5 0 0 15,0-8 13-15,-9 8 0 0,0 0 0 0,0 0 0 16,9-5-15-16,-9 5-3 0,0 0-1 0,0 0 0 31,0 0-157-31,0 0-31 0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3:58.74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-1 8 2361 0,'0'0'210'0,"0"0"-168"16,0 0-34-16,0-8-8 16,0 8-89-16,0 0-20 0,0 0-4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5:01.0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88F8D57-C55E-42BA-9116-2BDEAC7F9793}" emma:medium="tactile" emma:mode="ink">
          <msink:context xmlns:msink="http://schemas.microsoft.com/ink/2010/main" type="inkDrawing" rotatedBoundingBox="7629,10299 8587,7468 10867,8240 9909,11071" semanticType="verticalRange" shapeName="Other">
            <msink:sourceLink direction="with" ref="{C90C72B7-F288-49A7-9924-E4506438185C}"/>
          </msink:context>
        </emma:interpretation>
      </emma:emma>
    </inkml:annotationXML>
    <inkml:trace contextRef="#ctx0" brushRef="#br0">1997 61 1058 0,'0'0'47'0,"0"0"9"0,-10-9-44 0,0 5-12 0,-5-5 0 0,0 5 0 16,0-1 54-16,-5 1 9 0,5-1 1 0,-4 5 1 15,4-4-20-15,-5 4-4 0,5-5-1 0,-10 5 0 16,5-4-27-16,0 4-5 0,0 0-8 0,0-4 11 16,0 4-11-16,0 0 0 0,0 0 0 0,0-5 0 15,0 10 0-15,0-5 0 0,-5 4 0 0,0-4 0 16,0 9 0-16,0-5 0 0,-5 5 0 0,0-4 8 15,-5 4-8-15,5-5 0 0,-5 5 0 0,0 4 0 16,-5-4 0-16,-4 4 0 0,4 1 0 0,0-1 0 16,-5 5 15-16,0-5 1 0,5 5 0 0,-10 0 0 15,5 8 9-15,-5-4 3 0,0 5 0 0,-5 0 0 0,5-1 20 16,0 5 5-16,5-4 1 0,1 0 0 0,-1 8-11 0,0 1-3 16,-5-1 0-16,0 5 0 0,10 0-10 0,0 4-2 15,0 1-1-15,5-1 0 0,0 9-14 0,5 5-2 16,0-5-1-16,10 14 0 0,-5-1-10 0,5 1 8 15,0 4-8-15,5 0 8 0,5-4-8 0,0-1 0 16,5-4 0-16,-5 5 0 0,10-1 8 0,0-4-8 16,0 5 8-16,5 0-8 0,0 4 16 0,5 0-3 15,0-9 0-15,10 0 0 0,-5 0 15 0,0-4 4 16,10-1 0-16,0-3 0 0,5-1-4 0,5-4-1 16,5 4 0-16,5 0 0 0,5-4 1 0,5 0 0 15,-10-9 0-15,10 0 0 0,10 0-16 0,-6 0-4 0,1-9 0 16,5 0 0-16,-5-5-8 0,10-3 0 0,5-6 0 15,0-3-11-15,5-1 11 0,5-9-12 0,4 1 12 0,1-10-12 32,5 1-11-32,-5-1-2 0,5-3-1 0,0-1 0 15,5-5-107-15,-6 1-22 0,6-5-4 0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36:17.4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3FE2607-B856-4FCC-BBFD-4CFA148872E2}" emma:medium="tactile" emma:mode="ink">
          <msink:context xmlns:msink="http://schemas.microsoft.com/ink/2010/main" type="writingRegion" rotatedBoundingBox="13821,3766 16861,3296 17028,4375 13988,4845"/>
        </emma:interpretation>
      </emma:emma>
    </inkml:annotationXML>
    <inkml:traceGroup>
      <inkml:annotationXML>
        <emma:emma xmlns:emma="http://www.w3.org/2003/04/emma" version="1.0">
          <emma:interpretation id="{D00E2D39-BB73-4E90-B97A-AD7BA4FBD036}" emma:medium="tactile" emma:mode="ink">
            <msink:context xmlns:msink="http://schemas.microsoft.com/ink/2010/main" type="paragraph" rotatedBoundingBox="13821,3766 16861,3296 17028,4375 13988,4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EF6DA7-17D3-4653-A4FD-164578AAF035}" emma:medium="tactile" emma:mode="ink">
              <msink:context xmlns:msink="http://schemas.microsoft.com/ink/2010/main" type="line" rotatedBoundingBox="13821,3766 16861,3296 17028,4375 13988,4845"/>
            </emma:interpretation>
          </emma:emma>
        </inkml:annotationXML>
        <inkml:traceGroup>
          <inkml:annotationXML>
            <emma:emma xmlns:emma="http://www.w3.org/2003/04/emma" version="1.0">
              <emma:interpretation id="{C7D0C62F-C79D-4F85-8898-08F8290F9B3F}" emma:medium="tactile" emma:mode="ink">
                <msink:context xmlns:msink="http://schemas.microsoft.com/ink/2010/main" type="inkWord" rotatedBoundingBox="13862,4033 16893,3565 17007,4304 13977,47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0 182 748 0,'0'0'67'0,"0"0"-54"16,0 0-13-16,4-8 0 0,1 0 139 0,-1 0 25 16,1-4 4-16,-1 8 2 0,-4 4-78 0,5-4-15 15,-1-8-3-15,-4 12-1 0,0 0-44 0,5-9-9 16,4 1-1-16,-4 4-1 0,-5 4 10 0,0 0 1 16,0 0 1-16,0 0 0 0,9-4-30 0,0 0 0 15,-9 4 0-15,9-4 0 0,-5-4 0 0,6 4 0 16,-6-4 0-16,-4 8 0 0,9-4 28 0,-4 0 0 15,4-4 0-15,-9 8 0 0,4-4 16 0,-4 4 2 16,5-8 1-16,-5 8 0 0,0 0-5 0,0 0-1 16,0 0 0-16,0 0 0 0,0 0-25 0,0 0-4 15,9-4-2-15,-9 4 0 0,0 0-10 0,0 0 0 16,9 4 0-16,0 8 0 0,0 0 0 0,-4 0 0 16,0 0 0-16,-1 4 8 0,-4 1 0 0,0 3 0 15,0-4 0-15,0 8 0 0,-9-3-8 0,4-1 0 16,1 4 0-16,-1 0 0 0,-4 1 0 0,5-1 15 15,-5 4-4-15,4-4-1 0,-4 5 2 0,0-9 1 0,4 4 0 16,1-3 0-16,-1-1-13 0,1 0 0 0,-1-4 0 16,5 4 0-16,0-3 0 0,0-5 11 0,0 0-3 0,0-12-8 15,0 0 29-15,0 0-1 0,0 0 0 0,0 0 0 16,0 0-16-16,0 0-4 0,0 0-8 0,0 0 12 16,0 0-2-16,0 0-1 0,0 0 0 0,0 0 0 15,0 0 3-15,0 0 0 0,0 0 0 0,0 0 0 16,0-8-12-16,0 0 12 0,0 8-12 0,5-8 12 15,-1-5-12-15,-4 13 0 0,0 0 9 0,9-8-9 16,-4-8 10-16,-1 0-2 0,5 0-8 0,5 0 12 16,-9-1-12-16,4-3 0 0,0 4 0 0,0 0 0 0,0-4 0 15,0-1-16-15,5-3 3 0,0 4 1 0,4-8 12 16,4 3 16-16,-3-3-3 0,-1 0-1 0,0-1-20 16,0 5-5-16,1 0-1 0,-1-9 0 0,0 13 14 15,-4 0 16-15,-1 0-3 0,1 7-1 0,-5-3-12 0,5 8 0 16,-5 0 0-16,-9 8 0 0,0 0 0 0,0 0 0 15,13 4 0-15,-13-4 0 0,10 12 0 0,3 0-8 16,-8 5 8-16,4-1 0 0,-5 4 0 0,1-4 0 16,0 4 0-16,4 1 0 0,-5 3 0 0,1-4 0 15,-1 0 0-15,1 5 0 0,-1-5 0 0,-4 0 0 16,5 0 0-16,-5-3 0 0,0 3 24 0,0 4 0 16,-5 0-1-16,5 1 0 0,0-5-23 0,-4-4-15 15,-1 4 3-15,1 1 0 0,-5-5 12 0,9 0 10 16,-5-4-2-16,1-4 0 0,4 0-8 0,0-8 0 15,0 0 0-15,0 0 0 0,0 0 0 0,0 0 0 0,0 0 0 0,0 0 0 16,0 0 0-16,0 0 8 0,0 0-8 0,0 0 8 16,9-8 1-16,0 0 0 0,0-4 0 0,0-4 0 15,5 0-9-15,-5-1 12 0,0-7-12 0,0 4 12 16,5 0-12-16,-5-1 0 0,0 1 0 0,0-4 8 16,9 0-8-16,-4-1 0 0,-5 1 0 0,5-4 0 15,-1 3 0-15,1 1 0 0,0 0 0 0,-1 8 0 16,-4-9 0-16,5 9 0 0,0 0 0 0,-1 8 0 15,5 0-10-15,-4 0 10 0,-5 0 0 0,0 4-9 16,-4 4 9-16,4 0 0 0,-9 0 0 0,0 0 0 0,5 8 0 16,-1 4 0-16,-4 0 0 0,0 4-8 0,-4 0 8 15,4 5 0-15,4-1 0 0,1 4 0 16,-1 4 0-16,-4-3 0 0,-4-1 0 0,-1 0 0 0,10 5 0 16,-5-5 0-16,4 0 0 0,-4-4 0 0,5 1 0 15,-1-1 0-15,-4 0 0 0,5 0 8 0,-1-7-26 0,1-1-5 16,0-4-1-16,-5-8 0 15,13 4-196-15,-4 0-39 0,23-16-8 0,-9 8-1 16</inkml:trace>
          <inkml:trace contextRef="#ctx0" brushRef="#br0" timeOffset="444.9662">1370 162 806 0,'0'0'72'0,"0"-8"-58"0,0-4-14 0,0 8 0 15,0 4 208-15,0-12 38 0,0 3 8 0,0 9 2 16,0 0-86-16,0 0-17 0,0 0-3 0,0 0-1 16,0 0-87-16,0 0-18 0,0 0-3 0,0 0-1 15,0 0-23-15,0 0-5 0,0 9 0 0,-5 7-1 16,5 0-11-16,-4 0 0 0,4 0 9 0,0-4-9 15,-5 5 0-15,5-1 8 0,5 0-8 0,-1 4 0 16,-4 0 9-16,0 1-9 0,5-1 12 0,-1 0-12 16,-4 0 9-16,5 1-9 0,4-5 0 0,0 4 9 15,0-8-9-15,0 4 0 0,1 1 9 0,-1-5-9 0,9-4 0 16,-4-4 9-16,-5 0-9 0,9-4 0 0,0-4 14 16,0 0-4-16,-4-8-1 0,4 0 0 0,5-5-9 0,0-3 0 15,4 0 9-15,0 0-9 0,-4-1 0 0,-5 1 9 16,1-4-9-16,-6 4 0 0,-4-1 13 0,-4 1-4 15,-5 0-1-15,-5 4 0 0,1 4-8 0,-1-5 0 16,-8 9 0-16,3-4 0 0,-3 4 28 0,-1 4 3 16,0-4 1-16,1 8 0 0,-1 0-32 0,0 0 0 15,1 4 0-15,-1 0 0 16,5 4-27-16,4-4-5 0,5-4 0 0,-9 8-1 16,0 4-51-16,0 1-9 0,-4-5-3 0,8 4-960 0</inkml:trace>
          <inkml:trace contextRef="#ctx0" brushRef="#br0" timeOffset="879.2949">2262-77 2019 0,'0'0'44'0,"5"-8"10"0,-1-4 2 0,-4 4 0 0,5 0-44 0,-5 8-12 0,0 0 0 0,0-8 0 0,-5 0 59 0,5 8 9 15,0 0 3-15,0 0 0 0,0 0-11 0,0 0-1 16,0 0-1-16,-9-4 0 0,9 4-41 0,-4 0-8 16,-10 8-1-16,5-4-8 0,0 0 8 0,0 4-8 15,0 4 0-15,-5 0 0 0,0 4 0 0,1 1 0 16,4-1 0-16,-1-4 0 0,1 4 0 0,0 0 0 15,0-4-12-15,5 0 3 0,-6 1 9 0,10 3 11 16,0-16-3-16,0 12 0 0,0-12-8 0,10 12 0 16,-6 0 0-16,10-4 0 0,-1 4 0 0,1 1-11 15,-5-1 3-15,5-4 0 0,-5 4 8 0,5 0 0 16,-5 8 0-16,0-3 0 0,0-1 0 0,-9 4 11 16,0 0-3-16,-5 4 0 0,-8-3 0 0,4 3-8 15,-5 0 12-15,0-3-4 0,5-5 0 0,-4 0-8 16,-6 0 12-16,10 0-4 0,-4 0-8 0,3-3 0 15,1-5 0-15,0 0-11 16,-4-4-89-16,-1 0-17 0,0 0-4 0</inkml:trace>
          <inkml:trace contextRef="#ctx0" brushRef="#br0" timeOffset="1254.5038">2504-125 1407 0,'0'0'31'0,"0"0"6"0,0 0 2 0,0 0 1 0,0 0-32 0,0 0-8 16,0 0 0-16,0 0 0 0,0 0 68 0,0 0 12 16,0 0 2-16,9-4 1 0,0 4-24 0,4-4-5 15,-3 4-1-15,8-4 0 0,0-1-19 0,-4 1-4 16,8 0-1-16,1 0 0 0,4 0-1 0,1 0 0 16,-1-4 0-16,0 4 0 0,1 0-4 0,4 0 0 15,-5 0-1-15,0 4 0 0,-9 0-3 0,5 0-1 16,-5 0 0-16,1 0 0 15,-6 0-53-15,1 0-10 0,0 0-3 0,4 0 0 16,-4-4-57-16,-5 0-11 0,4 4-2 0,-4 0-1 0</inkml:trace>
        </inkml:traceGroup>
        <inkml:traceGroup>
          <inkml:annotationXML>
            <emma:emma xmlns:emma="http://www.w3.org/2003/04/emma" version="1.0">
              <emma:interpretation id="{A15866E8-2BCD-4F3E-B4CC-1729A2E16FF6}" emma:medium="tactile" emma:mode="ink">
                <msink:context xmlns:msink="http://schemas.microsoft.com/ink/2010/main" type="inkWord" rotatedBoundingBox="16450,3360 16861,3296 17028,4375 16617,4439"/>
              </emma:interpretation>
              <emma:one-of disjunction-type="recognition" id="oneOf1"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/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1</emma:literal>
                </emma:interpretation>
                <emma:interpretation id="interp5" emma:lang="" emma:confidence="0">
                  <emma:literal>!</emma:literal>
                </emma:interpretation>
              </emma:one-of>
            </emma:emma>
          </inkml:annotationXML>
          <inkml:trace contextRef="#ctx0" brushRef="#br0" timeOffset="1601.7788">2986-639 691 0,'0'0'61'0,"-9"-8"-49"0,5 0-12 0,4 8 0 0,0 0 148 0,0 0 28 16,0-9 4-16,0 9 2 0,0 0-74 0,0 0-16 16,4-8-2-16,-4 8-1 0,0 0-22 0,0 0-5 15,0 0-1-15,0 0 0 0,-4 12-8 0,-6 1-1 16,6-1-1-16,-5 12 0 0,0-4-19 0,0 5-3 15,-5 3-1-15,5 0 0 0,-5 9-5 0,0-1-2 16,1 0 0-16,4 5 0 0,4-1 3 0,-4 5 0 16,0-5 0-16,4 9 0 0,-4-5 19 0,9 5 4 15,-4-4 1-15,-1-1 0 0,1-3-20 0,-1-1-3 16,1 0-1-16,4 1 0 0,-10-5-11 0,6 5-2 16,-5-1-1-16,4-7 0 0,-4-1-10 0,0 0 0 15,0-7 0-15,4-1 0 16,5-4-68-16,-4-4-16 0,4-3-4 0,0-13-637 15,0 0-128-15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44:14.6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9E1C54F-7417-45F5-957D-C1A79132F1D4}" emma:medium="tactile" emma:mode="ink">
          <msink:context xmlns:msink="http://schemas.microsoft.com/ink/2010/main" type="writingRegion" rotatedBoundingBox="2682,787 31732,-453 32543,18543 3493,19784"/>
        </emma:interpretation>
      </emma:emma>
    </inkml:annotationXML>
    <inkml:traceGroup>
      <inkml:annotationXML>
        <emma:emma xmlns:emma="http://www.w3.org/2003/04/emma" version="1.0">
          <emma:interpretation id="{9CBF3FB0-8972-4891-A40C-E917134849ED}" emma:medium="tactile" emma:mode="ink">
            <msink:context xmlns:msink="http://schemas.microsoft.com/ink/2010/main" type="paragraph" rotatedBoundingBox="2787,696 29243,858 29217,5166 2761,50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BD176A-D5FD-4415-A054-F4E30D35B82A}" emma:medium="tactile" emma:mode="ink">
              <msink:context xmlns:msink="http://schemas.microsoft.com/ink/2010/main" type="line" rotatedBoundingBox="2787,696 29243,858 29217,5166 2761,5004"/>
            </emma:interpretation>
          </emma:emma>
        </inkml:annotationXML>
        <inkml:traceGroup>
          <inkml:annotationXML>
            <emma:emma xmlns:emma="http://www.w3.org/2003/04/emma" version="1.0">
              <emma:interpretation id="{3EBFAA7C-ECF6-49C5-8416-6E8AB6F4BC2A}" emma:medium="tactile" emma:mode="ink">
                <msink:context xmlns:msink="http://schemas.microsoft.com/ink/2010/main" type="inkWord" rotatedBoundingBox="2787,696 14262,766 14235,5074 2761,500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8815 1935 403 0,'28'0'17'0,"-15"4"5"0,1 0-22 0,9 8 0 0,-1 4 0 0,10 8 0 15,0 5 439-15,0 11 83 0,14 5 17 0,-10 7 3 16,0 5-385-16,-4 4-77 0,-4 3-15 0,-1 5-3 15,-4 12-12-15,-5 0-2 0,-9 4-1 0,0 0 0 16,-4 0-28-16,-5 4-6 0,0 4-1 0,-5 0 0 16,-9-4-1-16,-4-4-1 0,-5 0 0 0,-8 0 0 15,3-4-10-15,-4-4 0 0,1 0-12 0,-1-8 12 16,0-4-113-16,-5-5-15 0,5-7-4 0,1-9-982 16</inkml:trace>
          <inkml:trace contextRef="#ctx0" brushRef="#br0" timeOffset="-996.9961">6489 2016 1094 0,'-14'-21'97'0,"5"13"-77"16,0 0-20-16,0 4 0 0,0-4 166 0,0 8 30 16,-5 4 5-16,0 4 2 0,-4 4-103 0,4 9-20 15,-4 7-4-15,-5 4 0 0,5 9-18 0,-5 7-3 16,5 5-1-16,-5 8 0 0,1 3-18 0,3 9-3 15,1 0-1-15,0 4 0 0,0 4 0 0,4 8-1 16,-4-4 0-16,9 8 0 0,-5 4-16 0,5 0-3 16,0 0-1-16,9-3 0 0,0-5-11 0,5 4 10 15,4-4-10-15,0 0 10 0,4-4-10 0,6-8-11 0,-1-9 3 16,0-3 0 0,5-8-116-16,-5-5-24 0,9-11-4 0,-4-13-826 0</inkml:trace>
          <inkml:trace contextRef="#ctx0" brushRef="#br0" timeOffset="-533.5259">6721 2768 2026 0,'0'0'44'0,"5"-12"10"0,-5-4 2 0,4 0 1 0,5-4-45 0,5 3-12 16,-1-3 0-16,10 0 0 0,5 4 8 0,-1 0 0 16,5-5 0-16,0 1 0 0,-1 8 4 0,-3 0 1 15,4 8 0-15,0 0 0 0,-5 12 9 0,0 4 2 16,0 8 0-16,5 9 0 0,0-1 5 0,0 8 2 0,0 1 0 16,0 11 0-16,4 5 17 0,-4 4 3 15,5-1 1-15,-6 5 0 0,1 8-32 0,5 0-7 0,-5-5-1 0,4-7 0 16,5 0-12-16,-5-9 0 0,5 1 0 0,5-5 0 31,4 1 0-31,-9-13-18 0,-5 1 4 0,1-5 1 16,4-8-143-16,-5-4-28 0,-4-8-5 0,-5 0-2 0</inkml:trace>
          <inkml:trace contextRef="#ctx0" brushRef="#br0" timeOffset="-299.2353">7859 2428 1976 0,'-23'9'88'0,"14"-5"17"0,0 4-84 0,0 4-21 0,-9 12 0 0,4 13 0 16,-9 3 64-16,5 9 9 0,-5 7 2 0,-4 5 0 15,-5 8-7-15,-4 8 0 0,4 4-1 0,-9 0 0 16,-5 4-34-16,6 4-6 0,-11-4-2 0,1 0 0 15,5-5-25-15,-1 1 0 0,5-8 0 0,0 0 0 16,5 0-36-16,4-8-2 0,0-9-1 0,5-7-698 16,4-5-140-16</inkml:trace>
          <inkml:trace contextRef="#ctx0" brushRef="#br0" timeOffset="499.8837">10227 3238 1785 0,'0'0'159'0,"-5"-8"-127"0,-4 0-32 0,4 4 0 0,1 0 110 0,4 4 16 15,0 0 3-15,0 0 1 0,0 0-78 0,0 0-15 16,9 0-3-16,5-4-1 0,8-5-33 0,1 5 0 16,9 0 0-16,9 0 0 0,0 0 0 0,9-4-22 15,5 0 3-15,4-4 1 16,-9 4-106-16,9 0-22 0,0 4-4 0,-4-4-725 0</inkml:trace>
          <inkml:trace contextRef="#ctx0" brushRef="#br0" timeOffset="281.1854">10313 2659 2113 0,'32'-24'93'0,"-14"16"20"0,5-4-90 0,9 0-23 16,4-1 0-16,10 1 0 0,4 0 54 0,5 4 6 16,4 0 2-16,0 0 0 0,0 4-26 0,0 0-4 15,0 4-2-15,-4 0 0 0,4 0-14 0,-9 0-4 0,0 0 0 0,1 0 0 32,-6 0-38-32,1 4-8 0,-5-4-2 0,-5 0 0 15,0 0-48-15,-4-4-9 0,0 4-3 0,-14-8-544 0,5 4-110 0</inkml:trace>
          <inkml:trace contextRef="#ctx0" brushRef="#br0" timeOffset="-2871.5573">188 65 864 0,'0'0'76'0,"0"0"-60"0,0 0-16 0,0 0 0 16,4 12 135-16,1 0 24 0,-1 9 5 0,1 7 0 16,-5 0-107-16,0 13-21 0,0 3-5 0,-5 21-1 15,5 8 9-15,-4 4 1 0,-1 12 1 0,-4 4 0 16,0-4-17-16,0 8-4 0,4 0-1 0,-4-4 0 15,5-4-3-15,4-4-1 0,0 0 0 0,0-8 0 16,-5 0-4-16,5-8-1 0,5 0 0 0,-10-9 0 16,1 1-10-16,-1 0 0 0,-4-5 9 0,0-3-9 15,-5-4 0-15,0-5 0 0,1-3 0 0,-1-5-12 16,1-4-5-16,-1-7-2 0,5-1 0 0,0-8 0 0,4 4 19 16,5-4 0-16,-4 1 0 0,4-5 0 0,-5 0 18 15,5 0 1-15,5 0 0 0,-1 0 0 0,10 1-10 0,-1-1-1 16,6 0-8-16,8 0 12 0,0-4 4 0,10-4 0 15,-1 0 0-15,10 0 0 0,-1 0 9 0,1-4 3 16,4-4 0-16,-5 0 0 0,5 4-20 0,-4-8-8 16,-5 0 0-16,4-4 8 0,1 0-8 0,-1-5 10 15,1 1-10-15,0 0 10 0,-6-4 6 0,6-4 0 16,0-5 1-16,-1 5 0 0,1-4 11 0,-5-1 3 16,4-3 0-16,-4-9 0 0,0 1-42 0,5 0-8 15,-5-9-1-15,0-4-1 0,-10 5 8 0,10-5 1 16,-4 5 1-16,-5-5 0 0,-10 0-8 0,-3 5-1 15,3-1-1-15,-8 5 0 0,0-1 11 0,-10 1 10 0,-4 3-13 16,5 1 5-16,-1 7 8 0,-8 5 9 0,-10 0-1 0,5 3-8 16,5 9 23-16,-10 4-3 0,0 0 0 0,-4 8 0 15,4 8-6-15,-4 0-2 0,0 4 0 0,0 8 0 16,4 1-12-16,-4-1 0 0,0 4 0 0,-5 0 0 16,5 4 0-16,-1 1 0 0,-3-1 0 0,3 4 0 15,-3 1 0-15,-1 3 0 0,5 0 0 0,-5 5 0 16,0 7-8-16,5 1 8 0,-5 7 0 0,14 5 0 15,0 4 0-15,9 0 0 0,5 3 0 0,-1-3 0 16,10-4 0-16,4-5 9 0,0 1 1 0,5-9 0 16,4-3-2-16,5-5-8 0,0-3 12 0,0-9-4 15,0 0-8-15,4-12 0 0,5 1 9 0,0-9-9 16,5-4 9-16,-1-4-9 0,1-13 12 0,-1 1-12 16,14-4 12-16,-9-4-4 0,-4-5 0 0,-5-7-8 15,5-1 0-15,-1-7 0 0,-13-9 0 0,4-3-9 0,-4-9 23 0,0-4 5 16,0-8 1-16,-9 4 0 0,-1-4-9 0,1-12-2 15,14-4 0-15,-15-8 0 0,-8-4-9 0,4 0 0 16,1 0 0-16,3-9 0 0,1-3-9 0,-5 8-1 16,0 3 0-16,1 13 0 0,3 8 2 0,-8 8 0 15,-5 17 0-15,0 3 0 0,0 13 8 0,1 7 0 16,-15 9 0-16,5 8 8 0,0 7 3 0,-5 5 1 16,5 8 0-16,-4 8 0 0,-14 5-12 0,4 7 0 15,0 8-10-15,1 13 10 0,-15 3 0 0,10 13 0 16,0 8 0-16,4 7 0 0,-8 9 0 0,3 8 12 15,10 0-1-15,5 8 0 0,4 9 4 0,-5 3 1 0,1 4 0 0,4 1 0 16,9-5-3-16,0 4 0 0,-5-4 0 0,1 1 0 16,4-9-13-16,5-8 0 0,8-8 0 15,-13-12 0-15,-13-8 0 0,8-9 0 0,10-3 0 0,-9-13 0 32,-5-3-140-32,0-13-35 0,9-4-6 0</inkml:trace>
          <inkml:trace contextRef="#ctx0" brushRef="#br0" timeOffset="-2606.0006">1663 664 2181 0,'0'0'96'0,"0"0"21"0,18-4-93 0,5 4-24 16,-1 0 0-16,6 0 0 0,13 0 47 0,9 4 5 15,5-4 0-15,4 0 1 0,4-4-17 0,15 4-3 16,4-4-1-16,0 4 0 16,0 4-128-16,0-4-25 0,0 4-6 0,-10-4-1 0</inkml:trace>
          <inkml:trace contextRef="#ctx0" brushRef="#br0" timeOffset="-1371.9054">3857 3351 1267 0,'0'0'56'0,"0"0"12"0,0 0-55 0,0 0-13 15,0 0 0-15,23-8 0 0,0-4 120 0,4-4 22 16,0 0 4-16,5-13 1 0,5-3-63 0,4-5-13 16,-5-3-3-16,10-5 0 0,4-3-38 0,4-1-8 15,-8 1-2-15,4-1 0 0,-5 1-29 0,6-5-7 16,-10 0 0-16,-1-3-1 16,-3-9-8-16,-1 0-2 0,5-8 0 0,-9 1 0 0,5-1 6 0,-6 0 1 15,1-4 0-15,0 0 0 0,-4 0 1 0,-6 0 1 16,1-4 0-16,-5 4 0 0,0 1 6 0,-4 3 2 15,0 4 0-15,-1 8 0 0,1 1 10 0,-9 3 0 16,4 8 0-16,-9 1 0 0,4 3 0 0,-4 9 0 16,0 3 8-16,-4 5-8 0,-5 8 28 0,0 0 2 15,-1 8 0-15,1-1 0 0,0 5 2 0,-4 0 0 16,-6 4 0-16,6 4 0 0,-10 4-32 0,0 4-13 0,0 0 1 16,1 5 0-16,-6-1 20 0,6 4 5 0,-6 0 1 15,5 0 0-15,1 0-26 0,4 5-4 0,-10-1-2 0,10 0 0 16,0 4 29-16,0 5 5 0,4-1 2 0,-9 4 0 15,5 9-18-15,4 3 0 0,-4 5 0 0,0 8 0 16,0 7 9-16,4 9-1 0,0 4-8 0,1 8 12 16,-1 0 14-16,0 0 2 0,1 4 1 0,-1 4 0 15,0 4 1-15,1 4 0 0,-5 5 0 0,4 3 0 16,0 0-7-16,1 9-2 0,-6 7 0 0,10 1 0 16,-4-1 1-16,8-8 0 0,0 1 0 0,-4-9 0 15,5-12-11-15,-10-4-3 0,5-12 0 0,0-4 0 16,0-8-8-16,-5-4 0 0,-4-17 0 0,4-3 8 15,1-5-8-15,-1-8 0 0,0-3 0 0,1-9 0 0,-1-4-10 16,-4-8 10-16,4 0 0 0,-4-8-9 0,0-8 9 0,-1-4 0 16,1 0 0-16,0-4 8 0,4-4 3 0,1-9 1 15,8 1 0-15,-4-4 0 0,9-9-12 0,5-3 0 16,8-9-12-16,6-4 12 0,3 1-12 0,1-13 12 16,9 0-12-16,0 8 12 0,4 1-14 0,-4 11 5 15,4 1 1-15,1 7 0 0,-1 5 8 0,1 11 0 16,-10 1 0-16,0 12-8 0,1 4 20 0,-10 4 4 15,0 4 0-15,0 8 1 0,1 4 1 0,3 4 0 16,-3 9 0-16,-1 3 0 0,5 0-6 0,-1 13 0 16,6-5-1-16,-1 0 0 0,-4 5 0 0,4-1 0 15,5-3 0-15,4-1 0 0,5-3-11 0,0-9 0 0,5-4 0 16,-1-4 0 0,10-4-66-16,4-3-15 0,-9-1-3 0,5-8-993 0</inkml:trace>
        </inkml:traceGroup>
        <inkml:traceGroup>
          <inkml:annotationXML>
            <emma:emma xmlns:emma="http://www.w3.org/2003/04/emma" version="1.0">
              <emma:interpretation id="{4D63D13D-3D85-4749-92D3-19B0A1D81A71}" emma:medium="tactile" emma:mode="ink">
                <msink:context xmlns:msink="http://schemas.microsoft.com/ink/2010/main" type="inkWord" rotatedBoundingBox="15238,1926 24354,1982 24338,4530 15223,44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10.1654">17101 1425 2246 0,'23'16'49'0,"4"8"11"0,1 9 1 0,-1 11 3 0,10 13-52 0,-6 8-12 0,-3 7 0 0,-6 5 0 15,-3 8 72-15,-1 0 12 0,-4 0 3 0,-5 8 0 16,-9 5-21-16,-5-1-4 0,1-4-1 0,-1 0 0 15,-4-4-11-15,0 0-2 0,-9-4-1 0,-1 4 0 0,-3 0-30 16,-1-4-5-16,0-4-2 0,0-4 0 0,1 0-21 0,-10-5-4 16,-5 5-1-16,5-12-858 15,10-12-172-15</inkml:trace>
          <inkml:trace contextRef="#ctx0" brushRef="#br0" timeOffset="2428.8708">18303 2218 2394 0,'28'-8'106'0,"-10"4"22"0,9-4-103 0,5 4-25 0,9 4 0 0,0 0 0 16,5-4 41-16,8 8 3 0,1 0 1 0,4 0 0 15,-4-4-25-15,8 4-6 0,1 4-1 0,0-4 0 16,0 0-13-16,-1 0 8 0,1-4-8 0,0 8 0 31,-5-4-90-31,0 0-24 0,-4 4-5 0,4-4-922 0</inkml:trace>
          <inkml:trace contextRef="#ctx0" brushRef="#br0" timeOffset="3491.1206">21299 1514 1785 0,'9'-16'159'0,"-4"-1"-127"0,-1 1-32 0,1-4 0 16,-1 0-11-16,1 0-8 0,-5 3-1 0,0 5-1 0,-5 0 53 0,1-4 12 15,-5 4 1-15,0 4 1 0,-5-4-29 0,-4 3-5 16,-5-3-2-16,-4 12 0 0,-1-4-10 0,-3 8 0 16,-1-4 0-16,-9 8-11 0,4 5 11 0,-8 3 0 15,4 0 0-15,-5 4 0 0,1 4 8 0,-1 9 3 16,-8 3 1-16,-1 5 0 0,5 7 7 0,-5 1 1 15,1 3 1-15,3 5 0 0,6 8-8 0,-1-4-1 16,5 3-1-16,10-3 0 0,-1-4-11 0,13-9 0 16,1 1 0-16,5-9 0 0,8 1 0 0,5-1-12 15,5-11 2-15,-1-1 1 0,10-12 9 0,4 0 0 16,5-8 0-16,0 0 0 0,4-4 0 0,5-4 0 0,0-4 0 16,4-8-8-16,5-4 29 0,0 0 7 0,0-8 0 0,0-5 1 15,0 1 14-15,0-4 2 0,-5-5 1 0,1-3 0 16,-1-9-16-16,1 1-3 0,-1-5-1 0,5 0 0 15,-5-7-26-15,5-1 8 0,0 0-8 0,5 5 0 16,-1-5 0-16,6 8-9 0,-6 5 0 0,1 3 0 16,-1 5-5-16,-4-1-1 0,-5 13 0 0,-4 0 0 15,-4 7 15-15,-1 9 0 0,-9 0 0 0,0 8 0 16,1 4 0-16,-6 4 0 0,-4 8 0 0,-9 4 0 16,0 5 0-16,0 7 0 0,-9 4 0 0,0 5 0 15,-9 7 10-15,0 13-2 0,-5 4 0 0,-4 12 0 16,-5 3 2-16,-9 9 0 0,0 4 0 0,-9 9 0 15,-5 3 17-15,-4 8 3 0,-5 8 1 0,5 1 0 16,0-1-18-16,9 0-3 0,0-3-1 0,4-5 0 0,10-4-9 16,4-12 0-16,0-8 0 0,9-12 0 0,0-8 0 15,5-8 0-15,0-9 0 0,4-7 0 0,1-13 0 0,4 0 0 16,0-12 0-16,4 1 0 0,-4-9 13 0,9-8-2 16,0 0-1-16,0 0 0 0,-5-16 18 0,5-13 4 15,5-3 1-15,-1-5 0 0,10-11-14 0,0-1-3 16,4-7-1-16,0-1 0 0,9-4-15 0,5 1 0 15,0 7 0-15,0-4 0 0,9 9 0 0,0 3 0 16,5 5 0-16,-5 7 0 0,-5 5 9 0,0 12-9 16,-8 4 8-16,-6 8-8 0,1 8 0 0,0 4-16 15,-5 4 3-15,0 8 0 0,1 4 13 0,-6 5 0 16,1-1 0-16,4 0 0 16,0 5-144-16,1-5-28 0,8 0-7 0,-9-11-1 0</inkml:trace>
          <inkml:trace contextRef="#ctx0" brushRef="#br0" timeOffset="1132.3008">12562 1967 2070 0,'0'0'45'0,"0"0"10"0,0 0 1 0,0 0 3 0,0 0-47 0,5 16-12 15,-1 9 0-15,1 3 0 0,-5 0 60 0,4 13 9 16,1 3 3-16,0 9 0 0,-1 8-13 0,-4-1-3 16,0 9 0-16,0 4 0 0,0-4-28 0,0 4-7 15,-4-1-1-15,4 5 0 0,-5 0-20 0,0 0 0 16,5-4 0-16,0 0 0 0,0 4 28 0,0-9 2 16,-4-7 0-16,4 4 0 0,4-8-30 0,-4-1 0 15,0-3-8-15,0-5 8 0,0-3 0 0,0-9 0 16,-4 1 12-16,4-5-3 15,-9-12-58-15,4 1-12 0,5-5-3 0,-9-4 0 16,5-8-41-16,4-4-9 0,-10 0-2 0,1-8 0 16,0 0 32-16,0-8 5 0,0-5 2 0,4-3 0 0,-8-4 44 0,8-5 9 0,-4 1 1 15,5-4 1-15,-1-1 54 0,1-7 10 0,4-1 2 0,-5-3 1 16,5-1 16-16,0-4 3 0,5-7 1 0,-1 3 0 16,5-4-13-16,-4 1-4 0,4-1 0 0,0 8 0 15,0-3-34-15,0 3-14 0,-4-4 11 0,-1 5-11 16,5-1 0-16,-4 1 0 0,4-1 0 0,-4 0 0 15,8 5 0-15,-4 3 0 0,5 1 0 0,4-1 0 16,5-3-18-16,0 3 3 0,9-7 1 0,-1 7 0 16,6 0 0-16,-1 5 0 0,1 0 0 0,-1 3 0 15,5 9-2-15,-4 8 0 0,-1 7 0 0,0 1 0 16,-4 4 16-16,5 4 0 0,-5 4 0 0,-1 4 0 16,6 0 0-16,-5 4 13 0,0 0-2 0,-5 9-1 0,0-5 3 15,1 4 1-15,-6 4 0 0,1 0 0 0,-9 5 2 16,-1 3 0-16,-3 8 0 0,-6 1 0 0,-4 3 7 0,-4 5 1 15,-1-1 1-15,-4 5 0 0,-5-1 8 0,-4 1 2 16,0 0 0-16,0 3 0 0,-10-3-27 0,1-1-8 16,0-3 0-16,-10 3 0 0,10-7 12 0,-5-1-12 15,-4 1 12-15,4-9-12 0,-5 1 0 0,1-1 0 16,-5-4-12-16,0 5 3 16,4-9-154-16,-3 0-30 0,-6-4-7 0,5-3-704 0</inkml:trace>
          <inkml:trace contextRef="#ctx0" brushRef="#br0" timeOffset="1429.098">14638 1514 2052 0,'0'0'91'0,"0"0"18"0,0 0-87 0,0 16-22 0,-4 4 0 0,-1 5 0 15,1 11 70-15,-1 9 10 0,-4 3 1 0,-5 9 1 16,1 7-18-16,-6 9-3 0,1 4-1 0,-9 4 0 16,4 4-13-16,-4 4-3 0,0 4-1 0,-1 0 0 15,1-4-35-15,0 0-8 0,4-4 0 0,0 0 0 0,-4 0 0 0,9-4 0 16,-1 0 0-16,1-4 0 15,-9-4-104-15,13-4-22 0,10-9-5 0,-6-27-1 0</inkml:trace>
          <inkml:trace contextRef="#ctx0" brushRef="#br0" timeOffset="1694.6719">14871 2315 2257 0,'-10'-40'100'0,"20"24"20"0,3-9-96 0,1-3-24 0,9 4 0 0,-1-1 0 16,6 1 14-16,4 8-2 0,4 0-1 0,-4-1 0 15,4 5 2-15,-4-4 1 0,5 8 0 0,-6 4 0 16,1 4 10-16,5 8 3 0,-1 4 0 0,5 13 0 16,0 7-3-16,9 12 0 0,-4 5 0 15,-10 12 0-15,1 7-4 0,-6 1 0 0,1 8-1 0,-4 0 0 16,-6 4-6-16,1 0-1 0,0 4 0 0,-5-8 0 15,0-4-12-15,1-9-15 0,3-3 3 0,1-8 1 16,-5-9 1-16,5-3 0 0,-9-5 0 0,4-12-755 16,0 1-151-16</inkml:trace>
          <inkml:trace contextRef="#ctx0" brushRef="#br0" timeOffset="1928.9883">16204 2218 2286 0,'-31'24'101'0,"17"-3"21"0,-4 3-98 0,-10 12-24 16,-3 9 0-16,-10 7 0 0,4 9 46 0,-8 0 4 16,-1 4 1-16,-9-1 0 0,-8 9-11 0,-1-4-3 15,-4 4 0-15,4 0 0 0,-4-1-28 0,8-3-9 16,1-8 0-16,9 0 0 0,0-9 0 0,9-3-17 15,-4-5 1-15,8-3-748 16,1-9-151-16</inkml:trace>
        </inkml:traceGroup>
        <inkml:traceGroup>
          <inkml:annotationXML>
            <emma:emma xmlns:emma="http://www.w3.org/2003/04/emma" version="1.0">
              <emma:interpretation id="{88CD7A5C-FEF8-43D3-A80D-109525E7B889}" emma:medium="tactile" emma:mode="ink">
                <msink:context xmlns:msink="http://schemas.microsoft.com/ink/2010/main" type="inkWord" rotatedBoundingBox="25242,1477 29239,1502 29225,3945 25227,3921"/>
              </emma:interpretation>
              <emma:one-of disjunction-type="recognition" id="oneOf2">
                <emma:interpretation id="interp2" emma:lang="" emma:confidence="0">
                  <emma:literal>)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]</emma:literal>
                </emma:interpretation>
                <emma:interpretation id="interp5" emma:lang="" emma:confidence="0">
                  <emma:literal>}</emma:literal>
                </emma:interpretation>
                <emma:interpretation id="interp6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4536.7596">26139 789 2016 0,'27'17'179'0,"0"-1"-143"0,5 4-36 0,0 16 0 16,5 13 70-16,-6 20 7 0,1 12 2 0,5 8 0 15,-10 12-11-15,-4 8-3 0,-19 5 0 0,10 3 0 16,-28 0-19-16,1-3-4 0,-6 3-1 0,-8 0 0 16,-9 5-18-16,-5-5-4 0,-9-4-1 0,-9-3 0 0,13-1-18 15,-18-12 0-15,5-4 0 0,-5-4 0 16,-4 0-33-16,-5-8-4 0,5-4-1 0,-5-16-1142 15</inkml:trace>
          <inkml:trace contextRef="#ctx0" brushRef="#br0" timeOffset="3772.3006">23230 1158 2325 0,'0'0'103'0,"0"0"21"0,0 12-99 0,-5 8-25 0,-9 8 0 0,-4 9 0 16,-5 7 48-16,-4 13 4 0,-9 4 0 0,-5 8 1 16,0 7 3-16,-5 9 0 0,1 4 0 0,-1-4 0 15,1 0-37-15,4 0-7 0,0-4-2 0,4 0 0 0,5 0 0 16,5-4 0-16,4-4 0 0,0 0 0 0,5 4-10 0,5-4 0 16,-6-9 0-16,6 1 0 15,-1 4-190-15,0-21-40 0,-31 66-8 0,18-58-2 0</inkml:trace>
          <inkml:trace contextRef="#ctx0" brushRef="#br0" timeOffset="4271.1927">25365 1494 2278 0,'0'0'50'0,"-14"8"10"0,-4 4 3 0,-5 8 1 0,-13 12-51 0,-5 13-13 16,-9 8 0-16,0 7 0 0,-10 5 59 0,-3 4 9 16,-10 0 1-16,-5 8 1 0,1-5-38 0,-5 5-8 15,-4 0-2-15,4 4 0 0,0-4-22 0,4 0 8 16,1-4-8-16,-1 0 0 16,-3-9-16-16,-1 1-8 0,9-8-2 0,4-1 0 15,1-7-173-15,4-9-34 0,-45 29-7 0,36-32-2 0</inkml:trace>
          <inkml:trace contextRef="#ctx0" brushRef="#br0" timeOffset="4036.8722">23689 1623 2372 0,'9'-12'52'0,"5"0"12"0,9-4 1 0,0-5 1 0,4 5-53 0,5 4-13 0,9 0 0 0,-5 4 0 15,5 4 39-15,-9 0 5 0,4 4 0 0,-4 4 1 16,0 4-31-16,0 4-6 0,-5 8-8 0,1 9 11 16,-5-1-11-16,4 16 0 0,-9 9 0 0,5 8 0 15,-5 8 0-15,-4 3 8 0,-5-3-8 0,0 8 0 16,0-4 13-16,0 4-2 0,0-12-1 0,-4-1 0 16,8 1-10-16,-3-8 0 0,3-1 0 0,-4-3 0 31,9-12-24-31,1 3-6 0,-1-8-2 0,5 1-720 0,-1-9-144 0</inkml:trace>
        </inkml:traceGroup>
      </inkml:traceGroup>
    </inkml:traceGroup>
    <inkml:traceGroup>
      <inkml:annotationXML>
        <emma:emma xmlns:emma="http://www.w3.org/2003/04/emma" version="1.0">
          <emma:interpretation id="{E9CB5B43-A678-4F7E-911B-4500EA2A05B1}" emma:medium="tactile" emma:mode="ink">
            <msink:context xmlns:msink="http://schemas.microsoft.com/ink/2010/main" type="paragraph" rotatedBoundingBox="4923,6696 29863,5416 30029,8645 5088,9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651BEB-334E-4117-AA95-F9002D3CD329}" emma:medium="tactile" emma:mode="ink">
              <msink:context xmlns:msink="http://schemas.microsoft.com/ink/2010/main" type="line" rotatedBoundingBox="4923,6696 29863,5416 30029,8645 5088,9926"/>
            </emma:interpretation>
          </emma:emma>
        </inkml:annotationXML>
        <inkml:traceGroup>
          <inkml:annotationXML>
            <emma:emma xmlns:emma="http://www.w3.org/2003/04/emma" version="1.0">
              <emma:interpretation id="{AD96754B-CC2F-46E7-ADBD-DF9437D3045F}" emma:medium="tactile" emma:mode="ink">
                <msink:context xmlns:msink="http://schemas.microsoft.com/ink/2010/main" type="inkWord" rotatedBoundingBox="4923,6696 9832,6444 9998,9674 5088,9926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368.3136">4399 6807 1922 0,'0'0'85'0,"-9"8"18"0,0 0-83 0,-5 9-20 0,0-1 0 0,1 4 0 16,-5 8 60-16,4 1 7 0,-9 7 1 0,5 9 1 15,-5 3-38-15,0 9-8 0,1 4-2 0,3 3 0 16,-3 1-9-16,3 4-1 0,1 8-1 0,9 4 0 15,0 0 2-15,0 8 0 0,4 4 0 0,5 4 0 16,5 0-12-16,4 0 12 0,-4-4-12 0,4 4 12 16,0 5-12-16,4-9 12 0,1-4-12 0,0-8 12 0,-1-4-12 15,6-17-12-15,-1-3 2 0,5-5 1 16,9-11-130-16,-5-5-25 0,5-11-6 0,0-9-698 16</inkml:trace>
          <inkml:trace contextRef="#ctx0" brushRef="#br0" timeOffset="6852.5899">4918 7819 748 0,'0'-20'67'0,"0"4"-54"0,0-9-13 0,0-3 0 16,5 0 258-16,-1-5 49 0,10 1 9 0,4 0 3 15,0-5-206-15,5 5-41 0,9-1-8 0,0 5-1 16,0 0-20-16,-1 3-4 0,6 5-1 0,-5 8 0 0,0 0-15 16,-1 8-3-16,1 12-1 0,0 4 0 0,5 8-6 0,-1 5-1 15,0 7 0-15,5 8 0 0,5 9 15 0,-5 8 2 16,0 3 1-16,-5 5 0 0,5 4-14 0,-4 0-2 15,-5 0-1-15,0-1 0 0,-1-3-4 0,1 0-1 16,5 0 0-16,-5-13 0 0,4-3-8 0,-4-9-11 16,0 1 3-16,-5-13 0 15,0-4-25-15,-4-7-5 0,4-5-1 0,-4-4-685 16,0-4-138-16</inkml:trace>
          <inkml:trace contextRef="#ctx0" brushRef="#br0" timeOffset="7086.8952">5965 7111 2253 0,'-23'12'49'0,"14"-4"11"0,-4 4 1 0,-6 4 3 0,6 1-51 0,-5 11-13 0,-5 8 0 0,0 9 0 15,0 7 45-15,1 5 7 0,-6 4 0 0,1 0 1 16,-5 7-23-16,0 1-5 0,0-4-1 0,-4 4 0 15,4-1-24-15,0 1 0 0,0-4 0 0,-4 0 0 16,4-9 0-16,-4 9 0 0,8 0 0 0,-4-4 0 16,-4-1-60-16,4 9-5 0,0 0-1 0,5 0-640 15,4 0-128-15</inkml:trace>
          <inkml:trace contextRef="#ctx0" brushRef="#br0" timeOffset="7383.699">7185 8171 1324 0,'0'0'118'0,"0"0"-94"0,-4 8-24 0,-10 0 0 16,5 4 216-16,0 5 38 0,0 7 8 0,-5 4 2 16,0 5-166-16,5 3-33 0,0 0-6 0,-4 5-2 15,4-1-32-15,-1 1-6 0,6-1-2 0,-1-7 0 16,1-1-17-16,4-4-9 0,-5-7 1 0,10 3 0 31,-1-8-92-31,5 0-19 0,1-12-3 0,3-4-872 0</inkml:trace>
          <inkml:trace contextRef="#ctx0" brushRef="#br0" timeOffset="7539.9202">7062 7159 2426 0,'-27'-12'108'0,"13"8"21"0,1-4-103 0,-1 4-26 16,5 0 0-16,9 4 0 15,0 0-112-15,0 0-28 0</inkml:trace>
          <inkml:trace contextRef="#ctx0" brushRef="#br0" timeOffset="5962.1694">2318 8281 2055 0,'14'-8'45'0,"4"-8"10"0,5-8 1 0,4 0 2 0,5-9-46 0,0-3-12 16,9-9 0-16,5-3 0 0,-10-5 21 0,10-4 3 0,4-3 0 0,0-1 0 15,4 0-16-15,-4-3-8 0,-4-9 8 16,-1 0-8 0,10-4-19-16,-9 0-8 0,-10-8-1 0,5 4-1 15,0 0-8-15,-9 4-2 0,0 4 0 0,-5 1 0 0,0-5 22 0,1 4 4 0,-10 4 1 0,5 0 0 16,-5 5 12-16,-4 3 0 0,-5 8 0 0,0 5 10 15,-5-5 5-15,-4 9 1 0,0 3 0 0,-4 1 0 16,-5 7 6-16,4 1 2 0,-9-1 0 0,1 1 0 16,-1 8-24-16,0-5 0 0,-4 5-12 0,0 4 4 15,0 4 8-15,-5-4 0 0,0 7 0 0,-4 5-8 16,-5 0 8-16,5 8 11 0,9 0-3 0,-10 0 0 16,-8 4-8-16,9 4 0 0,13 9 0 0,-4-5 0 0,-5 4 0 15,0 4 0-15,0 4 0 0,5 5 0 0,0 3 9 0,0 5 0 16,-5-1 0-16,5 8 0 0,4 17-9 0,0 0 0 15,1 8 9-15,-1 3-9 0,10 13 0 0,-1 5 9 16,-4 3-9-16,4 16 0 0,1 8 46 0,-1 9 2 16,10 3 1-16,-5 5 0 0,-9 3-17 0,9 1-3 15,0-5-1-15,0-7 0 0,-5-5-11 0,5-3-2 16,-4-9-1-16,4-4 0 0,-5-4 6 0,-9-8 2 16,1-4 0-16,-1-12 0 0,5-4-33 0,-9-4-6 0,-14-4-2 0,5-9 0 15,-1 1 19-15,1-8-8 0,-10-9 8 0,6-8 0 16,-1-3 0-16,4-13 0 0,15-8 0 0,-5 0 0 15,-10-12 16-15,10-4 4 0,18-12 1 0,-5-9 0 16,-8-3-21-16,8-8 0 0,10-9 0 0,4-4 0 16,9-7-12-16,-4-5-6 0,-10-8-2 0,19 0 0 15,9-4 10-15,-5 1 2 0,1 7 0 0,-6 0 0 16,10 8-1-16,0 13 0 0,-9 7 0 0,0 13 0 16,-5 12 9-16,0 8 0 0,5 8 8 0,-5 8-8 15,-4 4 29-15,4 12 2 0,5 0 0 0,-5 9 0 16,0 7-23-16,5 1-8 0,0 3 0 0,8 1 0 15,10 3 12-15,0-3-3 0,-9-1-1 0,9-3 0 16,9-5-8-16,-4-3 0 0,-1-5 0 0,-4-4 0 16,5-8-108-16,-5-3-24 0,0-5-5 15</inkml:trace>
        </inkml:traceGroup>
        <inkml:traceGroup>
          <inkml:annotationXML>
            <emma:emma xmlns:emma="http://www.w3.org/2003/04/emma" version="1.0">
              <emma:interpretation id="{00EF3B23-C6A4-41FA-8F5F-867C783D134A}" emma:medium="tactile" emma:mode="ink">
                <msink:context xmlns:msink="http://schemas.microsoft.com/ink/2010/main" type="inkWord" rotatedBoundingBox="11182,7306 16017,7058 16124,9150 11290,939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7821.1023">8410 6597 518 0,'50'-4'46'0,"-27"8"-37"0,4-4-9 0,1 8 0 15,8 8 397-15,5 8 78 0,4 9 15 0,6 11 3 16,-6 9-321-16,5 8-65 0,-4-1-13 0,-5 17-2 16,0 0-28-16,-10 8-4 0,1-4-2 0,-9 8 0 15,0-4-12-15,-5 4-2 0,0 0-1 0,-4 4 0 16,-9 4-29-16,-1-4-6 0,-8-4 0 0,-1-8-8 15,-4 4 0-15,-5-4 0 0,1 0 0 0,-10-4-9 32,0-4-35-32,-4 0-8 0,-5-12 0 0,-5-1-804 0,1-3-160 0</inkml:trace>
          <inkml:trace contextRef="#ctx0" brushRef="#br0" timeOffset="8399.0964">9739 7997 1267 0,'-18'16'112'0,"9"-12"-89"0,0-8-23 0,0 8 0 0,0-4 157 0,9 0 27 16,0 0 6-16,0 0 1 0,0 0-91 0,18 8-17 16,5 1-4-16,9-9-1 0,9 4-29 0,4-8-5 15,10-1-2-15,4 1 0 0,9-4-22 0,5 4-5 16,5-8-1-16,-1 4 0 16,0-8-82-16,5 0-16 0,5 4-3 0,-1-5-1 15,1 9-104-15,4-4-20 0,64-16-5 0,-42-5-1 0</inkml:trace>
          <inkml:trace contextRef="#ctx0" brushRef="#br0" timeOffset="8149.1504">9817 7556 1958 0,'32'-4'87'0,"-14"0"17"0,0-4-83 0,9 0-21 15,5 4 0-15,0 0 0 0,5 4 117 0,4 0 19 0,0 0 4 0,0 0 1 16,4-4-88-16,1 0-17 0,-1 4-4 0,1-5-1 16,4 1-20-16,4-4-11 0,6 0 12 0,-6-4-12 15,1 4 0-15,-1 0 0 0,1 0 0 0,0-4 0 16,-5 4-12-16,0-9-10 0,-5 1-2 0,-4 4 0 31,-4 0-32-31,-1 0-8 0,-4 0 0 0,-5-1-1 16,-4 1-140-16,-5 4-28 0</inkml:trace>
          <inkml:trace contextRef="#ctx0" brushRef="#br0" timeOffset="17262.9798">12895 6714 1148 0,'0'0'51'0,"-10"-12"10"0,6 4-49 0,-5 0-12 0,0 0 0 0,9 8 0 16,-5-4 36-16,-8 0 5 0,3-4 1 0,1 4 0 16,9 4-20-16,-9-4-4 0,-4-1-1 0,3 1 0 15,10 4-17-15,-13 4 0 0,4-4 0 0,0 5-9 16,-10-1 9-16,6 4 8 0,4 0-8 0,-10 8 11 16,-3 0 13-16,-6 12 2 0,6 5 1 0,-10 7 0 0,0 1 21 0,-5 7 5 15,-4 9 1-15,-4 4 0 0,4 7-23 16,-5 1-5-16,1 0-1 0,4 4 0 0,4-4-10 15,6 0-3-15,3-1 0 0,1-3 0 0,9-4-12 0,9-5-10 16,9-7 2-16,13-9 0 0,5 1 8 0,10-9 0 16,8 9 0-16,5-13 0 0,0-8 16 0,9-3 0 15,5-1-1-15,4-8 0 0,0-8-15 0,0 0-10 16,5-12 2-16,-5 0 0 0,10-5 8 0,-6-3 0 16,-3-8 0-16,-6-1 0 0,1-3 34 0,-5-4 2 15,-9-5 1-15,0 1 0 0,-5-5 25 0,1-3 5 16,-10-5 1-16,-4 0 0 0,0-7-32 0,-14-1-7 0,-5 8-1 15,-8-7 0-15,-15 3-28 0,1 0 0 0,-9 5-11 0,-5-1 11 16,-13-3-15-16,-1 3 5 0,-13 0 1 0,0 5 0 16,-1 3-1-16,-3 5 0 0,-1-1 0 0,0 9 0 15,1 8-4-15,8-1-1 0,0 9 0 0,5 0 0 16,5 4 3-16,4 4 0 0,9 0 0 0,4 0 0 31,15 12-100-31,8 0-19 0,5-4-4 0,14 12-1 0</inkml:trace>
        </inkml:traceGroup>
        <inkml:traceGroup>
          <inkml:annotationXML>
            <emma:emma xmlns:emma="http://www.w3.org/2003/04/emma" version="1.0">
              <emma:interpretation id="{64130472-CDF1-4CA4-BDFA-935040E2AEEC}" emma:medium="tactile" emma:mode="ink">
                <msink:context xmlns:msink="http://schemas.microsoft.com/ink/2010/main" type="inkWord" rotatedBoundingBox="17232,8010 18149,7963 18204,9036 17288,9084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526.3998">15376 7252 2592 0,'-14'21'230'0,"-9"15"-184"15,-8 9-37-15,-6 11-9 0,-13 1 30 0,-9 8 4 16,-9 8 1-16,8 3 0 0,6 1-20 0,4 0-4 16,-5 0-1-16,5-4 0 0,0-4-10 0,4-4-11 15,5-9 3-15,0 1 0 16,0-5-121-16,-4-3-24 0,-1-9-5 0</inkml:trace>
        </inkml:traceGroup>
        <inkml:traceGroup>
          <inkml:annotationXML>
            <emma:emma xmlns:emma="http://www.w3.org/2003/04/emma" version="1.0">
              <emma:interpretation id="{C1AA7D00-6BDC-45CD-9555-6B020F7A39C3}" emma:medium="tactile" emma:mode="ink">
                <msink:context xmlns:msink="http://schemas.microsoft.com/ink/2010/main" type="inkWord" rotatedBoundingBox="19559,6552 25580,6243 25683,8240 19661,854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869.8292">19815 5686 2649 0,'0'0'236'0,"-14"12"-189"0,5-8-38 0,0 9-9 32,0-1-98-32,4 0-22 0,5 4-4 0,-4 4-928 0</inkml:trace>
          <inkml:trace contextRef="#ctx0" brushRef="#br0" timeOffset="19213.4991">20279 6779 1209 0,'0'0'108'0,"0"0"-87"16,0 0-21-16,-4-8 0 0,-1 0 249 0,5 8 46 15,0 0 9-15,0 0 1 0,14-4-230 0,-1 0-47 16,6 4-8-16,8 0-3 0,-4-4-1 0,4 0 0 16,5 4 0-16,0 0 0 0,9-4-16 0,-5 4 0 15,1 0 0-15,4 0 0 0,0-5 0 0,0 5 0 0,0 0 0 0,0-4 0 16,4 4-16-16,-4-8 4 0,0 4 0 0,5 0 0 31,-5 0-97-31,-5 4-19 0,0-4-4 0,1 0-1 16,-5 4-66-16,0-8-13 0,27-12-2 0,-23 12-1 0</inkml:trace>
          <inkml:trace contextRef="#ctx0" brushRef="#br0" timeOffset="19403.6847">20653 7091 518 0,'-41'16'23'16,"18"-4"5"-16,0-4-28 0,0 4 0 0,5-4 0 0,0-4 0 0,13 0 235 0,-4 0 41 16,-4-4 9-16,8 4 2 0,5-4-169 0,0 0-34 15,0 0-6-15,0 0-2 0,0 0-23 0,0 0-5 16,-5-4 0-16,5 4-1 0,10-4-31 0,3-4-5 16,5 4-2-16,10-4 0 15,-1 4-33-15,10 0-6 0,4 0-2 0,-1 4-549 16,6-8-111-16</inkml:trace>
          <inkml:trace contextRef="#ctx0" brushRef="#br0" timeOffset="18041.9036">16810 5864 2365 0,'0'0'52'0,"0"12"10"0,0 1 2 0,9 11 4 0,0 8-55 0,0 9-13 0,-9 7 0 0,5 9 0 15,-1 12 44-15,6 12 7 0,-10 8 1 0,0 12 0 0,0 8-25 0,0 5-5 16,0 3-1-16,-5-4 0 0,0-4-21 0,10-3 0 16,4-9 0-16,0-8 0 0,-4-16 0 15,4-5 0-15,9-3 0 0,-4-8 0 0,-5-4 0 16,0-9 8-16,-4-4-8 0,8-3 0 0,10-5 0 0,-9-7 0 16,-14-9 0-16,9 0 8 0,4-4-8 0,1-4 11 15,-14-8-11-15,0 0 12 0,0 0 9 0,9 0 3 16,0-8 0-16,0 4 0 0,-9-8 8 0,9-4 1 15,10-5 1-15,-6 1 0 0,-4-8-13 0,10-9-2 16,-1-3-1-16,5-4 0 0,-1-9-9 0,6-4-1 16,-6 1-8-16,10-17 12 0,5 0-12 0,-5-4 11 15,-1 0-11-15,6 0 10 0,4 0-10 0,0 0-12 16,-5-4 2-16,1 5 1 0,4-5-2 0,-5 4 0 0,10 0 0 0,-1 0 0 31,-4 4-17-31,5 0-3 0,-1 0-1 0,5 5 0 16,-4-1-34-16,-1 8-7 0,-4 9-2 0,5 11 0 15,-10 17-152-15,-8 8-30 0,17 7-7 0,-22 14 0 0</inkml:trace>
          <inkml:trace contextRef="#ctx0" brushRef="#br0" timeOffset="18385.5674">17056 6945 288 0,'-50'0'25'0,"36"0"-25"16,14 0 0-16,0 0 0 0,-18-4 319 0,9 4 58 15,9 0 12-15,0 0 3 0,0 0-261 0,0 0-52 16,-14 0-11-16,14 0-1 0,0 0-43 0,0 0-8 16,0 0-1-16,14-4-1 0,13 0-6 0,0-4-8 15,5 4 11-15,9-4-11 0,0-5 0 0,0-3 0 16,9-4 0-16,-4 4 0 16,-5 4-25-16,9-5-12 0,5 1-3 0,-5 0-531 0,4 4-106 15</inkml:trace>
          <inkml:trace contextRef="#ctx0" brushRef="#br0" timeOffset="18729.2405">19300 6564 1267 0,'0'0'56'0,"0"0"12"0,-9 0-55 0,5 0-13 15,4 0 0-15,-9 9 0 0,0-1 223 0,-1 4 41 16,1 4 9-16,-4 8 2 0,-1 1-207 0,0 3-40 16,-8 4-9-16,-1 1-2 0,0-1-5 0,5 0 0 15,0 5-1-15,-1-5 0 0,6 5-11 0,4-1 0 16,4 0 0-16,1 1 8 0,-1-5-8 0,5-3 0 15,5-1 0-15,4 0 0 0,4 1-11 0,10-5-4 16,0 0-1-16,4-4 0 16,0-3-48-16,5-9-9 0,0 0-3 0,0-4 0 15,0-4-128-15,4-8-25 0,28-13-6 0,-23-7-1 0</inkml:trace>
          <inkml:trace contextRef="#ctx0" brushRef="#br0" timeOffset="19825.4633">22378 6305 864 0,'0'0'38'0,"0"0"8"0,0 0-37 0,0 0-9 0,0 0 0 0,-4-4 0 15,-6 4 218-15,-3 0 42 0,-5 9 8 0,-1-1 1 16,1 8-166-16,-9 4-34 0,4 4-6 0,-9 5-2 16,5-1-27-16,-5 4-6 0,5 9 0 0,-1-1-1 15,-3 5-17-15,3-1-10 0,1 5 12 0,4-1-12 16,0 1 9-16,5 0-9 0,5-5 0 0,3-7 9 15,6 3-9-15,4-8-12 0,0-3 2 0,0-5 1 0,4 0-12 16,10-4-3-16,0-7 0 0,-1-5 0 0,6-4 24 16,-1 0-11-16,0-8 11 0,5-4-8 0,0 0 19 0,-1-5 4 15,6-3 1-15,-6-4 0 0,6 0 26 0,-6-4 6 16,6-1 0-16,-5-3 1 0,-1-4-17 0,-3-1-3 16,3-3-1-16,-3-1 0 0,-1-7-15 0,0-1-3 15,0-3-1-15,0 3 0 0,1 5-9 0,-6-1 0 16,1 5-12-16,-5 3 12 0,0 5-25 0,-4 4 2 15,-5 4 1-15,-5 7 0 16,-4 1-18-16,-9 8-4 0,0 4-1 0,-10 8 0 16,-4 0-131-16,-4 9-25 0</inkml:trace>
          <inkml:trace contextRef="#ctx0" brushRef="#br0" timeOffset="20075.4039">22870 6747 1612 0,'0'0'144'0,"0"16"-116"0,0 4-28 0,0 4 0 16,0 9 148-16,-5 7 23 0,1 1 5 0,-1 3 0 15,-4 5-113-15,0 3-23 0,-5-3-5 0,1-1-1 16,-1 1-2-16,0-4 0 0,1-1 0 0,-6-8 0 15,6-7-51-15,-5-1-10 0,4-4-3 0,-4-3 0 16,-5-1-131-16,5-4-26 0,0-4-6 0,-1-4-1 0</inkml:trace>
        </inkml:traceGroup>
        <inkml:traceGroup>
          <inkml:annotationXML>
            <emma:emma xmlns:emma="http://www.w3.org/2003/04/emma" version="1.0">
              <emma:interpretation id="{1A891438-BAD3-4C7A-B12A-02057323D27A}" emma:medium="tactile" emma:mode="ink">
                <msink:context xmlns:msink="http://schemas.microsoft.com/ink/2010/main" type="inkWord" rotatedBoundingBox="26431,7094 29940,6914 29989,7876 26481,8056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0465.9379">24313 6755 2340 0,'0'-12'52'0,"5"-1"10"0,-1 5 2 0,1 0 1 15,-5 8-52-15,4-4-13 0,1 0 0 0,-5 4 0 16,0 0-92-16,9 4-22 0,5 0-4 0</inkml:trace>
          <inkml:trace contextRef="#ctx0" brushRef="#br0" timeOffset="20590.909">24864 6609 1670 0,'0'0'148'0,"0"0"-118"15,0 0-30-15,9-8 0 0,0 0 100 0,0 4 13 16,-9 4 3-16,9-4 1 0,5 4-89 0,0 0-17 16,-5 0-11-16,4 0-930 0</inkml:trace>
          <inkml:trace contextRef="#ctx0" brushRef="#br0" timeOffset="20812.4533">25770 6564 1843 0,'0'0'164'0,"0"0"-132"0,0 0-32 0,5 13 0 16,-1-1 53-16,1 8 4 0,-5 4 1 0,0 13 0 0,0-1-10 16,-14 9-3-16,-4-5 0 0,9 5 0 0,-14-1-19 0,-4 1-4 15,-1 3-1-15,-8-7 0 0,4-1-21 0,0-3 9 16,-13 3-9-16,13-4 0 15,-14-7-128-15,14-1-32 0,0-4-6 0,10-11-2 0</inkml:trace>
          <inkml:trace contextRef="#ctx0" brushRef="#br0" timeOffset="20278.5076">23671 6621 2419 0,'0'0'215'0,"9"-4"-172"0,5 0-35 16,0 4-8-16,4 0-9 0,0 4-4 0,5 4-1 0,-5-4 0 16,0 0 14-16,5 0 10 0,4 0-2 0,1 0 0 31,-1 5-148-31,0-1-31 0</inkml:trace>
          <inkml:trace contextRef="#ctx0" brushRef="#br0" timeOffset="21281.0853">26435 6241 2386 0,'0'0'52'0,"9"8"12"0,-5 8 1 0,10 4 3 0,0 9-55 0,-1 11-13 0,1 9 0 0,-5-1 0 16,-9 5 27-16,9 3 2 0,-4-3 1 0,-10 0 0 15,-4-5-16-15,9 1-3 0,-4-9-1 0,-6 1 0 16,1-9-10-16,0 0 0 0,0-3 0 0,0-1 0 16,-5-8 0-16,14-3 0 0,0-5 0 0,0 0-11 15,0-12 11-15,0 0 0 0,0 0 0 0,0 0 0 16,9-4 0-16,5-8 11 0,-5 0-11 0,14-9 12 16,0-3-12-16,4 0 0 0,5-5 9 0,0 1-9 15,0-4 0-15,0-1 0 0,9-3 0 0,-5-5 0 16,9-3 0-16,-13-1 0 0,9 1 0 0,-9-1 0 0,5 1 0 0,-6 3-10 15,1 1 10-15,0 8 0 0,-4 3-16 0,3 5 3 16,-12 8 1-16,-6 4 0 0,1 8 12 0,-14 4 0 16,0 0 0-16,14 12 0 0,-10 4 0 0,5 12 0 15,-4 1 0-15,-5 7 0 0,0 0-12 0,0 9 0 16,0-5 0-16,0 5 0 0,-5-9 12 0,-4 5 16 16,9-5-3-16,0 1-1 15,0-1-51-15,0-4-10 0,0-3-3 0,9-5-1001 0</inkml:trace>
        </inkml:traceGroup>
      </inkml:traceGroup>
    </inkml:traceGroup>
    <inkml:traceGroup>
      <inkml:annotationXML>
        <emma:emma xmlns:emma="http://www.w3.org/2003/04/emma" version="1.0">
          <emma:interpretation id="{387E885E-93DD-4E3F-900B-FACC2384929B}" emma:medium="tactile" emma:mode="ink">
            <msink:context xmlns:msink="http://schemas.microsoft.com/ink/2010/main" type="paragraph" rotatedBoundingBox="3719,10819 28624,9361 28927,14542 4023,16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7E4045-E64F-4DBD-A2A2-9693A18919B0}" emma:medium="tactile" emma:mode="ink">
              <msink:context xmlns:msink="http://schemas.microsoft.com/ink/2010/main" type="line" rotatedBoundingBox="3728,10723 25695,9798 25799,12285 3833,13209"/>
            </emma:interpretation>
          </emma:emma>
        </inkml:annotationXML>
        <inkml:traceGroup>
          <inkml:annotationXML>
            <emma:emma xmlns:emma="http://www.w3.org/2003/04/emma" version="1.0">
              <emma:interpretation id="{2FF19AC4-55BA-471B-A5E8-3E9E6A8544FE}" emma:medium="tactile" emma:mode="ink">
                <msink:context xmlns:msink="http://schemas.microsoft.com/ink/2010/main" type="inkWord" rotatedBoundingBox="3745,11114 6530,10997 6618,13092 3833,1320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88642.5746">1262 10879 1472 0,'0'0'32'0,"0"0"8"0,0 0 0 0,0 0 1 0,0 0-33 0,0 0-8 0,0 0 0 0,0 0 0 16,0 0 18-16,9 4 2 0,-9-4 0 0,9 8 0 15,0 4 4-15,1 0 2 0,-1 4 0 0,0 4 0 16,-9 5 21-16,4 3 4 0,1 17 1 0,-1 7 0 16,-4 5 2-16,0 8 1 0,-4 7 0 0,4 5 0 15,0-4-15-15,-9 0-4 0,4 4 0 0,1-4 0 16,4 4-5-16,-5-9-2 0,-4 1 0 0,4-8 0 15,1 0-29-15,4-5 0 0,-5-3 0 0,1-9 0 16,-5 1-12-16,4-13-1 0,1 1-1 0,-1-9 0 16,-4 0-6-16,4-4-2 0,5 1 0 0,-4-5 0 15,-1-4-23 1,1 0-5-16,-1-4-1 0,1 4 0 0,4 1-7 0,0-13-2 16,-5 8 0-16,5-8 0 0,0 0-31 0,0 0-6 0,-14 4-2 15,14-4 0-15</inkml:trace>
          <inkml:trace contextRef="#ctx0" brushRef="#br0" timeOffset="490204.7078">3111 11077 1670 0,'0'0'148'0,"0"0"-118"0,0 0-30 0,-5-8 0 16,-4 0 92-16,9 8 12 0,0 0 2 0,0 0 1 15,-5-4-43-15,5 4-8 0,14-8-1 0,4-1-1 16,5 5-37-16,4-4-7 0,14 0-2 0,5 0 0 15,-1-4-24-15,10 4-4 0,4-4-2 0,5 0 0 16,4-1-58-16,5-3-12 16,9 4-3-16,-5 0-788 0</inkml:trace>
          <inkml:trace contextRef="#ctx0" brushRef="#br0" timeOffset="489970.3877">2714 11676 1148 0,'-36'-16'51'0,"31"8"10"0,1-1-49 0,-5 1-12 16,-5 0 0-16,-4-4 0 0,9 4 73 0,0-4 12 15,-5 0 3-15,0 0 0 0,1-1-36 0,-1 1-6 16,10 4-2-16,-1 0 0 0,-9 4-19 0,10-4-4 16,4 8-1-16,0 0 0 0,0 0-7 0,0 0-1 15,4 12-1-15,1 4 0 0,9 0-1 0,-5 13 0 16,-5 3 0-16,1 1 0 0,4 7 10 0,0-4 1 16,-4 9 1-16,4-1 0 0,-5-3-7 0,5 3-2 15,5-3 0-15,-5-5 0 0,0-3-13 0,0-5 11 16,0-8-11-16,0-8 10 0,-4 1 0 0,4-5 0 15,0 0 0-15,5-8 0 0,-5-8 10 0,5 0 3 16,-5-9 0-16,4 1 0 0,10-8 1 0,-5-4 0 0,-4-1 0 16,4-7 0-16,14-1-14 0,-14 5-2 0,-4 0-8 0,4-1 12 15,-9 9-3-15,10 4-1 0,-6 4 0 0,-8 3 0 16,-10 5 16-16,5 8 2 0,14-4 1 0,-14 4 0 16,0 0-13-16,4 12-2 0,10 1-1 0,4 3 0 15,1 0-11-15,-6 0 10 0,1 4-10 0,-1 1 10 16,10-1-10-16,-5-4 0 0,-8-4 0 0,3 0 8 15,1-4-8-15,0 1-11 0,-1-5 3 0,-4 0 0 16,5-4-4-16,0-4-1 0,4-9 0 0,-5 5 0 16,1 0 13-16,0-4 0 0,4 0 0 0,-4-4 0 15,-1 0 0-15,1-1 0 0,0-7 0 0,4 0 0 16,-4-5 0-16,4 1 0 0,-9-4 0 0,4-9 0 16,1 1 9-16,4-5-9 0,-4-7 0 0,0-5 9 15,-1-8-9-15,1 1 0 0,-5-5 0 0,0-4 0 16,5 0 0-16,0 0-14 0,-5-4 3 0,4 0 1 15,5-3-28-15,1 3-6 16,3 0 0-16,-3 8-1 0,-1 4 20 0,-4 9 4 0,-1 7 1 0,1 13 0 0,-5 7 41 0,0 5 9 16,-4 12 2-16,-1 4 0 0,-4 8 2 0,0 0 1 15,5 12 0-15,-1 16 0 0,-4 5-15 0,0 7-4 16,0 9 0-16,-9 3 0 0,5 9 6 0,-1 4 1 16,-4 3 0-16,4 1 0 0,-4 8-11 0,5 0-3 15,-1 4 0-15,1 0 0 0,-1 0-9 0,10 0 0 16,-1 0 0-16,5-8 8 0,-4-1-8 0,-1-3 0 15,6-4-10-15,3-8 10 16,-4-5-43-16,5 1-2 0,-5-9-1 0,0-3 0 16,0-9-160-16,0-3-32 0,0 7-6 0,-9-36-2 0</inkml:trace>
          <inkml:trace contextRef="#ctx0" brushRef="#br0" timeOffset="489173.7072">993 10895 1407 0,'23'-37'62'0,"-9"21"14"0,4-8-61 0,0 0-15 16,5-5 0-16,4 1 0 0,5 0 69 0,5 3 11 15,4-3 3-15,4 4 0 0,10 3-5 0,4 5-1 0,9 8 0 16,-8 0 0-16,-1 4-42 0,0 8-9 0,9 8-2 16,-9 4 0-16,-9 5-24 0,1 3 0 0,-6 4 0 0,-4 5 0 15,-5 3 0-15,-4 0 0 0,-4 5 0 0,-6-1 0 16,-3-3 0-16,-6 3 8 0,-8 1-8 0,-5-1 0 16,0 1 8-16,-5-1-8 0,-13 1 8 0,-5-9-8 15,5 4 10-15,-5-3-10 0,1-1 12 0,-6-3-12 16,-4-9 12-16,10 0-12 0,-1-4 12 0,0 4-12 15,-13-7 8-15,13-5-8 0,5 0 0 0,4 0 0 16,-9-4-12-16,10 0-7 0,-6 0-1 0,10 0 0 16,9-4-36-16,-4 8-7 0,-10 0-1 15,10-4-1-15,4-4 15 0,0 0 3 0,0 0 1 0,0 0 0 16,13 8 37-16,1 0 9 0,-1 5 0 0,1-5 0 16,0-4 10-16,9 8 4 0,4-4 1 0,-4 4 0 0,-10 0 9 15,10 0 3-15,4 1 0 0,1 3 0 0,-6-4 8 0,1 8 1 16,0-4 1-16,0 9 0 0,4-5-5 15,-9 8-2-15,-4 0 0 0,-5 5 0 0,0 3-12 0,-4 5-2 16,-5-1-1-16,-9 5 0 0,-5 3-7 0,0 1 0 16,-4-5-8-16,-5 1 12 0,-13-5-12 0,-1 1 9 15,1-1-9-15,-9 1 8 0,-10-5-8 0,-4 1 0 16,9-5 0-16,0-4 0 0,-5-3 0 0,0-5 0 16,1-4 0-16,4-8 0 0,4 0-24 0,5-8 2 15,0 0 1-15,5-8 0 16,4-8-26-16,4-4-5 0,10-1 0 0,0-3-1 15,13-4-123-15,5-5-25 0</inkml:trace>
        </inkml:traceGroup>
        <inkml:traceGroup>
          <inkml:annotationXML>
            <emma:emma xmlns:emma="http://www.w3.org/2003/04/emma" version="1.0">
              <emma:interpretation id="{D5707B92-4273-46F2-A0A3-650360C5D43B}" emma:medium="tactile" emma:mode="ink">
                <msink:context xmlns:msink="http://schemas.microsoft.com/ink/2010/main" type="inkWord" rotatedBoundingBox="8596,10518 12879,10337 12979,12708 8696,1288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92660.9746">7805 10640 806 0,'0'0'36'0,"-10"4"7"0,1 0-35 0,-4 0-8 16,4 4 0-16,4 0 0 0,-4 8 297 0,4 5 58 0,-4 3 11 0,5 4 2 16,-1 5-256-16,-4 3-51 0,4 4-10 0,1 5-3 15,4 3-20-15,0 1-5 0,-5 4-1 0,1 3 0 16,4 9-22-16,0-4 9 0,4-1-9 0,1 5 0 16,-5 0 0-16,9 0 0 0,-4-1 0 0,8-3-12 31,-4 0-109-31,5 0-22 0,0-1-4 0</inkml:trace>
          <inkml:trace contextRef="#ctx0" brushRef="#br0" timeOffset="493160.8468">9275 10777 1994 0,'-27'8'88'0,"13"5"19"0,-9 3-86 0,1 4-21 0,-1 12 0 0,-4 5 0 16,-5 7 66-16,0 9 9 0,4 8 1 0,-3 3 1 15,-1 9-13-15,0 4-4 0,-9 0 0 0,9-4 0 16,-4 4-41-16,-1-4-9 0,1-5-2 0,4 1 0 16,0-8-8-16,0 0-11 0,5-9 3 0,4 5 0 15,-9-13-160-15,5 1-31 16,0-9-6-16</inkml:trace>
          <inkml:trace contextRef="#ctx0" brushRef="#br0" timeOffset="492942.1484">8565 10919 1994 0,'0'-32'88'0,"0"19"19"0,4-3-86 0,1 4-21 16,0-4 0-16,-1 4 0 0,1 0 72 0,-1-4 11 15,1 3 1-15,4 1 1 0,0 0-37 0,5 4-8 16,-1-4-2-16,1 4 0 0,0 0-29 0,4 8-9 16,-5 4 0-16,6 4 0 0,-1 8 0 0,0 4 0 15,5 13-10-15,-5 3 10 0,5 9-8 0,0 3 8 16,-5 9 0-16,0-1 0 0,5 5 0 0,-5 4 0 16,5-4 0-16,-5-1 0 0,0-3 0 0,5-4 0 15,0-9-9-15,-1-3 9 0,-3-1-11 0,3-8 2 16,1-3 0-16,0-9 0 15,0 0-39-15,-5-4-7 0,0-3-1 0,0-5-614 16,5-4-122-16</inkml:trace>
          <inkml:trace contextRef="#ctx0" brushRef="#br0" timeOffset="493395.1674">9571 10239 2127 0,'9'0'47'0,"14"0"9"0,4 0 3 0,5 8 1 0,5-4-48 0,3 8-12 16,11 5 0-16,-6 3 0 0,1 8 52 0,4 9 8 16,-5 3 1-16,-4 9 1 0,-4 7-19 0,-6 9-4 15,-3 8-1-15,-5 0 0 0,-10 4-14 0,-4 4-2 0,-4 4-1 16,-10 0 0-16,1-1-8 0,-5 6-1 0,-5-10-1 0,-4 1 0 16,4 0-23-16,-4-4-4 0,-5 0 0 0,-4 0-745 15,0 0-149-15</inkml:trace>
          <inkml:trace contextRef="#ctx0" brushRef="#br0" timeOffset="492396.1606">5897 11546 806 0,'0'0'72'0,"0"0"-58"16,0 0-14-16,0 0 0 0,9 0 99 0,5 0 17 0,-1-4 3 0,10-4 1 16,-5 0-52-16,5-8-11 0,4 0-1 0,1-5-1 15,-1 5-6-15,5-8-1 0,0-4 0 0,-5-5 0 16,5 1-33-16,0-5-7 0,4 1-8 0,1-4 11 16,-1-1-11-16,0-3 12 0,5-1-12 0,0-3 12 15,5-1-12-15,-1-4 8 0,-4 1-8 0,0-1 8 16,0-4-8-16,-4 1 0 0,-1-5 0 0,-4 0 0 15,-9 9 0-15,4-5-11 0,1-4 11 0,-10 9-8 16,0-1 8-16,-4 1-12 0,-1-1 12 0,-4 4-12 16,0 1 12-16,-4 3 0 0,-5 1 0 0,5 7 0 15,-10 5 0-15,0 4 0 0,1 3 0 0,-5 1 0 16,4 0 0-16,-4 4 0 0,0 3 0 0,-5 1 0 16,5 4 0-16,-4 0 0 0,4 4 8 0,-5 0-8 15,0 0 0-15,1 4 0 0,-1 4 0 0,-4 4 0 0,-1-4 0 16,-3 8 0-16,4-8 0 0,-5 8 0 0,5 0 0 0,-5 0 0 15,5-4 0-15,-1 4 0 0,1 0 0 16,4-4 0-16,1 8 0 0,-1-3 0 0,10-1 11 0,-6 0-3 16,1 0 0-16,5 0 0 0,-5 4-8 0,9 0 0 15,-9 4 0-15,9 1 0 0,-5 3 0 0,5 12 8 16,0 1 0-16,0 7 0 0,5 5 3 0,-1 7 0 16,1 9 0-16,-5 4 0 0,0 7 11 0,4 5 2 15,-4 8 1-15,5 4 0 0,-5 0 10 0,0 0 1 16,-5 0 1-16,5 1 0 0,-4-5-6 0,-1-1-2 15,1-7 0-15,-10-4 0 0,0 0-29 0,5-4 0 16,0-8 0-16,-5-5 0 0,1-3 0 0,-1-5 11 0,-4-7-11 16,4-1 10-16,1-3-10 0,-1-5 0 0,0-8 0 0,1 5 0 15,-1-1 0-15,5-4 0 0,-5-7 0 0,5-1 0 16,0-4 0-16,4 0 0 0,-4-8 0 0,9-4 8 16,0 0 1-16,0 0 0 0,-9-4 0 0,5 0 0 15,-5-8-1-15,9 0-8 0,-5-9 12 0,5 1-4 16,5-8-8-16,-1 0 0 0,1-5 0 0,8 1 0 15,-4-5-12-15,10 1 1 0,-1 0 1 0,5-1 0 16,-5 1 10-16,0 7-12 0,5 1 12 0,-5 8-12 16,-4 0 20-16,-1 7 3 0,1 5 1 0,0 0 0 15,-1 8 3-15,10 8 1 0,0 0 0 0,0 5 0 16,-1 7-16-16,6 8 11 0,4 0-11 0,-5 5 10 16,0 3-10-16,1 1 0 0,3-1 0 0,-3 1 0 15,-6-1-17-15,6 0-6 0,-5 5-1 0,-1-5-610 16,6-7-122-16</inkml:trace>
        </inkml:traceGroup>
        <inkml:traceGroup>
          <inkml:annotationXML>
            <emma:emma xmlns:emma="http://www.w3.org/2003/04/emma" version="1.0">
              <emma:interpretation id="{5DB5E029-0E4F-4496-8D07-E885472D8DC8}" emma:medium="tactile" emma:mode="ink">
                <msink:context xmlns:msink="http://schemas.microsoft.com/ink/2010/main" type="inkWord" rotatedBoundingBox="14956,10783 19416,10595 19483,12180 15023,1236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95087.7994">15581 10385 1713 0,'0'0'76'0,"0"0"16"0,0 0-74 0,0 0-18 0,0 0 0 0,0 0 0 16,-9 0 80-16,4 4 12 0,-9 0 2 0,1 8 1 15,-5 4-60-15,-1 4-12 0,-8 5-3 0,0 7 0 16,-1 5-9-16,-3-1-3 0,3 8 0 0,1-3 0 16,4-1-8-16,5 1 0 0,0-1 0 0,4 1 0 15,0-5 17-15,10 1 11 0,4-5 3 0,0-4 0 0,4-3-9 0,1-1-2 16,4 0 0-16,0-8 0 0,-4 1-6 0,4-1-2 16,0-4 0-16,5-4 0 0,-10-4 32 0,5 4 7 15,-9-8 1-15,5 4 0 0,-5-4-39 0,0 0-13 16,0 12 9-16,0 0-9 0,-9 1 0 0,0-1 0 15,-10 4 0-15,-3 4 0 16,-10 0-88-16,0 1-24 0,-9-1-4 0,-5 4 0 16,-4-4-115-16,0 1-22 0,-41 15-5 0,27-16-1 0</inkml:trace>
          <inkml:trace contextRef="#ctx0" brushRef="#br0" timeOffset="495290.8838">15918 10336 2358 0,'50'-28'104'0,"-23"16"22"0,5 0-101 0,9-1-25 0,0 1 0 0,14 0 0 16,4-4 32-16,0 4 0 0,-9-4 1 0,5 4 0 15,-5 3-33-15,0-3 0 0,0 4 0 0,-14 0 0 31,-4 4-140-31,-5 0-24 0,-4 4-6 0</inkml:trace>
          <inkml:trace contextRef="#ctx0" brushRef="#br0" timeOffset="495525.1961">16109 9907 1612 0,'0'0'144'0,"0"0"-116"16,0 0-28-16,0 0 0 0,0 0 143 0,9 12 22 16,0 9 5-16,-4 3 1 0,-1 12-87 0,1 5-16 15,4 7-4-15,-5 5-1 0,-8 4-21 0,-1 7-4 16,5 1-1-16,0 4 0 0,-9 8-25 0,0 0-4 16,0-4-8-16,4-1 11 0,1 1-11 0,-1-4-17 15,1 0 4-15,-1-4 1 16,5-1-104-16,0 1-21 0,0 0-4 0,-4-4-858 0</inkml:trace>
          <inkml:trace contextRef="#ctx0" brushRef="#br0" timeOffset="494392.367">12221 10968 1209 0,'9'-33'53'0,"-5"17"12"0,1-4-52 0,4-5-13 0,0 5 0 0,0-4 0 15,5 4 173-15,-5 4 32 0,5-5 7 0,-5 5 0 16,0 8-124-16,5 0-24 0,-5 0-6 0,0 8-1 15,-9 0-29-15,13 12-7 0,1 4-1 0,0 8 0 16,4 9-20-16,-4 3 0 0,4 13 0 0,5 3 0 16,-5 5 0-16,0 8 0 0,-4 4 0 0,-1-1 0 15,1 1 0-15,-5-8 12 0,0-4 0 0,-4-5-1 16,4-7-11-16,-5-5-11 0,1-7 3 0,0-5 0 16,-5-8 8-16,0-4 11 0,4-8-3 0,-4-8 0 15,0 0-8-15,0 0 0 0,0 0 0 0,-4-8 0 16,-6-8 0-16,6 0 0 0,-1-8 0 0,1-5 0 0,4-7 0 0,0-5 12 15,0-11-4-15,0-5 0 0,9 1 7 0,-5-5 1 16,6 0 0-16,8 0 0 0,0 5-16 0,5 3-8 16,4 1 8-16,0 3-13 0,5 8 13 0,-4 9 0 15,-1 0 0-15,0 16 0 0,-4 3 8 0,0 9 7 16,-1 8 1-16,6 13 1 0,-5-1 7 0,4 12 0 16,-4 4 1-16,-1 9 0 0,-3 3-25 0,-1 5 0 15,-5 4 0-15,-3-1 0 0,-1 5 0 0,0 0 0 16,-5-9 0-16,1-3 0 0,4-5-10 0,-4-3-7 15,-5-9-2-15,4-8 0 0,-4 0 31 0,5-3 5 16,-5-9 2-16,0-8 0 0,0 12-19 0,0-12 0 0,0 0 0 16,0 0 0-16,0 0 0 0,0 0-16 0,4-12 4 0,1-1 0 15,4-7 12-15,-5-4 16 0,6-4-3 0,-6-9-1 16,10 5-12-16,-5-9 0 0,5 1 0 0,-1-5 0 16,5 5 0-16,1-5 0 0,3 5 0 0,-3 4 0 15,8-1 0-15,-9 9 0 0,5-1 0 0,0 9 0 16,-5 0 15-16,-4 12 0 0,4 4 0 0,-5 0 0 15,-4 8-2-15,5 4 0 0,-5 8 0 0,0 4 0 16,5 9-13-16,-5-1 0 0,0 4 0 0,-4 5 0 16,4-1 0-16,0 1 0 0,-4-1 0 0,-1 0 0 15,5 1-14-15,0-1 4 0,0-3 1 0,1-1 0 16,-6-4-7-16,5-3 0 0,0-1-1 0,5-8 0 16,-5 0-111-16,0 1-21 15,5-5-5-15,-5 0-795 0</inkml:trace>
          <inkml:trace contextRef="#ctx0" brushRef="#br0" timeOffset="494728.5135">14365 10785 1785 0,'0'0'79'0,"0"0"17"15,0 0-77-15,0 0-19 0,0 13 0 0,0 3 0 16,0 0 115-16,0 4 19 0,5 4 4 0,-1 1 1 16,1 3-83-16,-5 0-17 0,4 1-3 0,1-1-1 15,-1 4-25-15,1-7-10 0,0-1 8 0,-1-8-8 16,5 0 0-16,0-3 0 0,0-1 0 0,10-8 0 0,-6 0-11 0,1-8 3 16,4 0 0-16,-4-4 0 0,4-1 8 0,-4-7 0 15,4 4 0-15,0-4 0 0,-4 0 20 0,4-4 7 16,-4-1 1-16,-1 1 0 0,1 0-28 0,-5-4 8 15,5 3-8-15,-1-3 0 0,1 0 0 0,0-1 8 16,-10 1-8-16,5 4 0 16,0 4-25-16,-4-4-11 0,0-1-1 0,-5 5-1 15,4 4-147-15,-4 0-30 0,-4-12-5 0,-10 3-609 0</inkml:trace>
        </inkml:traceGroup>
        <inkml:traceGroup>
          <inkml:annotationXML>
            <emma:emma xmlns:emma="http://www.w3.org/2003/04/emma" version="1.0">
              <emma:interpretation id="{A8C4F4DD-D9F1-4B5D-9316-C155536103A1}" emma:medium="tactile" emma:mode="ink">
                <msink:context xmlns:msink="http://schemas.microsoft.com/ink/2010/main" type="inkWord" rotatedBoundingBox="21427,10201 25704,10021 25776,11741 21499,1192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96306.2635">18658 9490 1609 0,'0'0'71'0,"10"0"15"0,-10 0-69 0,13 9-17 0,1 7 0 0,4 4 0 16,-4 8 80-16,-1 9 13 0,6 7 3 0,-6 13 0 16,6 8-28-16,-6 12-6 0,5 3-1 0,-9 5 0 15,1-4-19-15,-6 8-4 0,-4 9-1 0,-4-1 0 16,-1 0-23-16,-4 0-5 0,0-4-1 0,-5-4 0 16,5-8-8-16,-5-8 0 0,1-8 0 0,4-9 0 15,0-3 0-15,4-13-9 0,-4-7 9 0,4-9 0 0,1-8 0 16,4 0 0-16,0-12 0 0,0-4 0 0,0 0 22 0,4-12 2 15,5-8 0-15,5 0 0 0,0-9-4 0,-1-3-1 16,10-8 0-16,0-5 0 0,4-3-10 0,5-1-1 16,5-4-8-16,-1 5 12 0,0 3-12 0,5 1-8 15,5 7 8-15,-5 5-13 0,4 4 13 0,-8 3 0 16,-5 9 0-16,0 12 0 0,-1 4 0 0,-3 8 13 16,-1 4-4-16,-4 9-1 0,0 7-8 0,-5 4 0 15,-5 1 0-15,1 7 0 0,0 1 0 0,-5 3-16 16,0 1 4-16,0-1 1 15,-4 1-120-15,-1 3-24 0,5-3-5 0,-9-9 0 0</inkml:trace>
          <inkml:trace contextRef="#ctx0" brushRef="#br0" timeOffset="496708.2977">20780 10530 2264 0,'9'-24'50'0,"-4"16"10"0,-1-4 3 0,5 0 0 0,-9 4-51 0,0 8-12 0,0 0 0 0,5-4 0 15,-5 4 29-15,0 0 3 0,0 0 1 0,-5-8 0 16,-8 0-33-16,-1 3 0 0,-4 1 0 0,-9 4 0 16,-1 9-16-16,-4-1 4 0,-4 4 0 0,0 4 0 15,-1 4 12-15,1 4-9 0,-5 5 9 0,0 7-8 16,-5 9 8-16,5-1 0 0,-4 5 0 0,8-1 0 15,1-3 0-15,4-1 0 0,0-3 0 0,9-1 8 16,1-7-8-16,3-5 0 0,1-4 0 0,9-3 0 16,0-9 0-16,0 0-10 0,4 0 10 0,5-12-10 15,0 0-2-15,0 0-1 0,0 0 0 0,9-8 0 16,5-8 13-16,4-5 12 0,0 1-3 0,5-4 0 0,5-4-9 16,3-9-16-16,1 1 4 0,0-1 1 0,0 1 11 0,4-5 9 15,1 5-1-15,-1 12-8 0,1 4 24 0,-5 3-3 16,-5 5 0-16,0 4 0 0,-4 8 5 0,-5 8 1 15,0 0 0-15,-4 13 0 0,0-1-27 0,-1 8 0 16,-8 0 8-16,4 5-8 16,-4-1-22-16,-5 5-6 0,-5-1-2 0,1 0-678 15,-6 1-135-15</inkml:trace>
          <inkml:trace contextRef="#ctx0" brushRef="#br0" timeOffset="497005.0999">21213 10433 1382 0,'0'0'123'0,"0"0"-99"0,9 8-24 0,0 9 0 16,4 7 180-16,1 4 32 0,-5 9 5 0,0-1 2 16,0 9-116-16,1-1-23 0,-1 1-5 0,-5 3-1 15,5-3-47-15,-4-5-10 0,4-3-1 0,-4-5-1 16,-1-4-15-16,5-3 0 0,5-9 0 0,-5 0 0 15,5-8 0-15,-1-4 0 0,1-4 0 0,4-4 0 16,0-4 0-16,5 0 0 0,0-8 0 0,0 0 0 16,4-5 0-16,0-3 12 0,5 0-3 0,0-5-1 15,4-7-8-15,-4 4 10 0,0-1-10 0,0-3 10 16,4-1-10-16,1-3 0 0,-1-1-12 0,-4-3 12 16,5-1-46-16,-6 1-2 0,6 3 0 15,-5 1-668-15,0-1-133 0</inkml:trace>
          <inkml:trace contextRef="#ctx0" brushRef="#br0" timeOffset="497380.0133">22515 10563 1594 0,'13'8'71'0,"-8"-4"14"0,4 12-68 0,5 0-17 15,-10 5 0-15,10-1 0 0,0-4 88 0,-1 0 15 16,5 0 2-16,-4 1 1 0,4-5-38 0,-4-4-7 15,4-4-1-15,5-4-1 0,-9 0-33 0,8 0-6 16,-3-12-2-16,-1 4 0 0,0-4-8 0,-4-5-2 0,4-3 0 0,0-4 0 16,0 0 0-16,0-9-8 0,-4 1 12 0,0 3-4 15,-1-7-8-15,-3 4 10 0,-1-1-10 0,0-3 10 16,-5 3-10-16,5 5 0 0,-9 4 0 0,5-4-11 16,-5 7 11-16,0 5 0 0,0 0 0 0,-5 4 0 15,5 0 10-15,-4 4 4 0,4 8 1 0,0 0 0 16,-14 8 0-16,1 4 0 0,-6 8 0 0,1 4 0 15,0 9 13-15,-5 7 2 0,0 1 1 0,1 3 0 16,-1 1-15-16,0-1-2 0,0 5-1 0,1-5 0 16,3-3-13-16,1-1 9 0,0 1-9 0,4-5 8 15,5-4-8-15,5-3 0 0,4-1 0 0,4-4 0 16,5-3-30-16,5-1 2 16,9 0 0-16,-1 0 0 0,10-3-90 0,5-1-18 0,4 0-3 15,4-8-823-15</inkml:trace>
        </inkml:traceGroup>
      </inkml:traceGroup>
      <inkml:traceGroup>
        <inkml:annotationXML>
          <emma:emma xmlns:emma="http://www.w3.org/2003/04/emma" version="1.0">
            <emma:interpretation id="{3CD725DD-8539-4586-9E35-5B61B80A4839}" emma:medium="tactile" emma:mode="ink">
              <msink:context xmlns:msink="http://schemas.microsoft.com/ink/2010/main" type="line" rotatedBoundingBox="5492,13616 28793,12251 28927,14542 5626,15906"/>
            </emma:interpretation>
          </emma:emma>
        </inkml:annotationXML>
        <inkml:traceGroup>
          <inkml:annotationXML>
            <emma:emma xmlns:emma="http://www.w3.org/2003/04/emma" version="1.0">
              <emma:interpretation id="{0A83AA5F-5C5C-43D8-8607-9338D06D7C21}" emma:medium="tactile" emma:mode="ink">
                <msink:context xmlns:msink="http://schemas.microsoft.com/ink/2010/main" type="inkWord" rotatedBoundingBox="5492,13616 9463,13384 9597,15674 5626,1590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99306.1224">5023 13720 1785 0,'0'0'159'0,"0"0"-127"16,-5-5-32-16,5 5 0 0,0 0 118 0,0 0 18 15,0 0 3-15,-4-4 1 0,-5 4-82 0,-1 4-16 16,-3 1-3-16,-1-1-1 0,0 4-30 0,-4 0-8 0,5 0 0 16,-6 4 0-16,1 0 0 0,5 4-16 0,-6-4 4 0,1 5 0 15,0-1 1-15,0 4 0 0,-1-4 0 0,-3 4 0 16,3 1 11-16,1-1 0 0,0 4 0 0,-5 1 0 15,5-1 0-15,0-4 0 0,0 4 10 0,-1-3-10 16,6-1 10-16,-1-4-10 0,0 0 10 0,5-4-10 16,5 0 0-16,-1 1 8 0,5-13-8 0,0 0 0 15,0 0 0-15,0 0 0 0,0 0 0 0,0 0-10 16,9-9 10-16,0 1 0 0,5-8 0 0,0 0 8 16,4 4-8-16,-4-4 0 0,4-5 0 0,0 1 0 15,9 0 0-15,-4 0 0 0,0 4 0 0,4-1 0 16,-4 1 0-16,0 4 0 0,0 0-11 0,-1 0 11 15,-3 4-16-15,-1 0 2 0,0 8 1 0,-4 0 0 16,-5 0 13-16,0 4 0 0,0 4 0 0,-5 0-9 16,1 4 23-16,0 0 5 0,-1 4 1 0,1 9 0 0,-5 3 11 15,0 4 2-15,0 5 1 0,0 7 0 0,0 1-18 0,0 7-4 16,-5 1-1-16,1 4 0 0,-1-1-1 0,0 5 0 16,-8 4 0-16,4-1 0 0,-5 5-10 0,-4-4 0 15,0 0 0-15,-1-9 0 16,-3 1-19-16,-1-8-5 0,-4-9-2 0,-1 1 0 15,1-13-213-15,-5-4-42 0,-27-4-9 0,22-24-2 0</inkml:trace>
          <inkml:trace contextRef="#ctx0" brushRef="#br0" timeOffset="498853.1026">3406 13962 1774 0,'-18'-16'79'0,"9"8"16"0,0 0-76 0,0 0-19 16,0-4 0-16,-5 4 0 0,1-5 29 0,-1 5 3 15,0 0 0-15,1 0 0 0,-1 0-19 0,0 0-3 16,5 0-1-16,-5 0 0 0,-4 0-9 0,5 0 0 16,-6 0 0-16,1-1 0 0,5 1 0 0,-10 4-12 15,-5-4 2-15,6 8 1 0,3-4-2 0,1 4 0 16,-4 4 0-16,-1 4 0 0,-5 0 11 0,6 5 0 0,-6 3 0 0,1 0-8 16,0 0 8-16,8 8 8 0,6 9-8 0,4 7 11 15,-9 5 9-15,8 3 1 0,6 1 1 16,4-1 0-16,4 5-5 0,1-8-1 0,0-1 0 0,8-3 0 15,5-5 0-15,-4-4-1 0,-14-3 0 0,14-5 0 16,8-4-15-16,-3-4 0 0,-6-3 0 0,1-5 0 16,0-4 0-16,4-4 14 0,-4-4-4 0,4-4-1 15,-9-5-9-15,14-7-11 0,8-4 3 0,1-4 0 32,0-5-16-32,5-3-4 0,4-9 0 0,0 1 0 0,0-13 14 0,0 0 2 0,-5-3 1 0,5-5 0 15,-5 0 11-15,1 0 0 0,-1-3-9 0,-4-1 9 16,0-4 0-16,0-4 0 0,-5 4 0 0,-4-4 0 15,0 0 0-15,-1 9 0 0,-3-1 0 0,-1 12 0 16,5 1-9-16,-5 7 9 0,-5 9-12 0,1-1 12 0,0 13 32 0,-10 3 12 16,1 1 4-16,-1 4 0 0,-4 8 12 0,0 0 2 15,0 0 1-15,0 7 0 0,-4-3-27 0,-1 4-6 16,5 4-1-16,0 0 0 0,0 0-29 0,0 0 0 16,0 0 0-16,-9 12 0 0,0 9 0 0,5 7 0 15,-10 4 0-15,0 5 0 0,5 7 0 0,0 9-10 16,0 4 10-16,-5 3-12 0,-4 9 12 0,4 4 0 15,-4 0 0-15,0 4 0 0,4 0 0 0,-4-1 0 16,4 1 0-16,1 0 0 0,8 0 0 0,-4-4 0 16,9-8 0-16,-4-5 0 0,8-3 0 0,1-8 0 15,-1-13 0-15,5 1 0 0,0-9 0 0,1-4-8 0,-1-8 8 16,4 1 0-16,6-5-9 0,-1-4 9 0,-5-4-10 0,10-4 10 16,-5-4-10-16,10-4 10 0,-6-4-10 0,6-5 10 15,-1-7-8-15,0 0 8 0,1-5 0 0,4-3-9 16,-10 0 9-16,1-9-8 0,4-3 8 0,-8-5-8 15,3 5 8-15,-3-1 0 0,-6-3 0 0,1 3 0 16,0 5 0-16,-5-1 0 0,0 5 0 0,-5 3 0 16,5 5 12-16,-4 4 0 0,-5-5 1 0,0 9 0 15,-5 0 1-15,1 4 0 0,-1 4 0 0,1-1 0 16,-5 5-14-16,4 0 0 0,-4 8 8 0,-5 0-8 16,5 0 0-16,0 8 0 0,-4 4-9 0,-1 1 9 15,0 3 0-15,-4 8-9 0,4 4 9 0,1 5 0 16,-1-1 0-16,5 5 0 0,-5 3 0 0,5 0 0 15,5 5 0-15,-1 0 0 0,5-1 0 0,-4-3 0 0,8-1 0 16,1 0 9-16,4 1-1 0,-5-5-8 0,5-3 0 16,5-5 0-16,4 0 0 0,-4-3-12 15,9-5-155-15,-1-8-30 0,6 0-7 0</inkml:trace>
          <inkml:trace contextRef="#ctx0" brushRef="#br0" timeOffset="500040.3266">5187 13748 921 0,'0'0'40'0,"9"0"10"0,0 0-40 0,0 0-10 0,0 4 0 0,5 0 0 15,-1 4 316-15,6 4 62 0,-1 4 12 0,5 5 2 16,-5-1-281-16,5 4-57 0,-5 0-11 0,0 1-3 16,0 3-40-16,-4 0 0 0,-5 1 0 0,0-1 0 15,0-4-16-15,-4 1-1 0,-5-5-1 0,0 0 0 16,0-8-1-16,0 4 0 0,-5-8 0 0,5-8 0 16,0 0 19-16,0 0 9 0,0 0-1 0,0 0 0 15,-9-4 12-15,9-8 3 0,-5-4 0 0,5-4 0 16,0 0-14-16,5-5-9 0,4-3 12 0,-4 0-12 15,-1-1 0-15,5 1 0 0,-4 4-15 0,9 3 5 16,-5 1-10-16,0 8-3 0,0 4 0 0,5 0 0 16,-5 8 8-16,0 0 2 0,0 8 0 0,0 0 0 15,5 0 13-15,-1 4-11 0,1 0 11 0,0 1-10 0,4-1 10 16,-5 0-10-16,10 0 10 0,-5 0-10 0,1-4 10 16,-1-4-8-16,5 4 8 0,-5-4-8 15,9-4-23-15,0-4-4 0,-4 4-1 0,5-8 0 0,-1 4 28 0,5-8 8 16,-5 0 0-16,-4 0 0 0,4 0 0 0,-4 0 17 15,-5 3-1-15,5-3-1 0,-5-4 9 0,0 0 3 16,-4 0 0-16,0 8 0 0,-5-4-13 0,0-5-2 16,0 5-1-16,-4-4 0 0,-5 0-11 0,9 4 0 15,-9 0 0-15,0-1 8 0,0-3-8 0,-9 4 0 16,4 0-10-16,-4 4 10 0,4 4 0 0,-4-4 0 16,0 4-8-16,0 4 8 0,0 0 0 0,0 4 0 0,-5 4 0 0,5 0 0 15,-5 4 0-15,5 8 0 0,-4 1 8 16,-1 7-8-16,0-4 8 0,5 4-8 0,0 5 9 15,0-5-9-15,0 5 10 0,9-5-10 0,-5 4 10 0,5-3-10 16,5-5 8-16,-1-4-8 0,5 0 0 0,-4-4 9 16,9 1-9-16,-1-5 0 0,1-4 0 0,9-8 8 15,0-4-8-15,4-4 0 0,0 4 0 0,5-8 0 16,4-9-15-16,5 1 2 0,5 0 0 0,-5 0 0 16,4-13 5-16,-8 5 8 0,4-4-13 0,-5 3 5 15,5-3 8-15,-4-1-8 0,-1 1 8 0,-4 4-8 16,-9-1 8-16,4 5 0 0,-9 4 10 0,-4 0-10 15,0 4 29-15,-10-1 0 0,1 9 0 0,-5 0 0 16,0 0 10-16,-5 4 1 0,-8 0 1 0,3 4 0 16,-8 4-22-16,0 4-5 0,-5 4-1 0,0 0 0 0,1 9-13 0,-6 7 0 15,1 0 0-15,4 1 0 0,1 3 0 0,3 4 0 16,1-3 0-16,4 7 0 0,1-3 0 0,4-1 0 16,0 1-12-16,4-5 12 0,10-4-12 0,-1 1 12 15,1-5-12-15,-1-4 12 16,5 0-90-16,10-4-11 0,3-3-3 0,10-5-923 15</inkml:trace>
        </inkml:traceGroup>
        <inkml:traceGroup>
          <inkml:annotationXML>
            <emma:emma xmlns:emma="http://www.w3.org/2003/04/emma" version="1.0">
              <emma:interpretation id="{323706AA-CC8D-40F2-9C7D-278D7A669841}" emma:medium="tactile" emma:mode="ink">
                <msink:context xmlns:msink="http://schemas.microsoft.com/ink/2010/main" type="inkWord" rotatedBoundingBox="11142,13384 12700,13293 12786,14763 11229,14855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00930.7639">8783 13930 2127 0,'0'0'47'0,"0"-12"9"0,5 4 3 0,-1-4 1 0,-4-5-48 0,0 5-12 15,5-4 0-15,-5 4 0 0,0 0 47 0,0 0 7 16,0-1 2-16,0 1 0 0,-5 4-39 0,1 4-7 16,-1-4-2-16,-8 4 0 0,4 4-8 0,-10 4 0 15,1 8 0-15,-5 4 0 0,-8 5-11 0,3 7 3 16,1 4 0-16,0 1 0 0,4-1 8 0,-4 1-13 16,8 3 5-16,6-4 8 0,-1-7 0 0,0-1 0 15,5 0 0-15,0-8 0 0,5-8-9 0,4-8 9 16,0 0 0-16,0 0 0 0,0 0-9 0,13-4 9 0,-4-8 0 0,5-4-9 15,9-4 9-15,-5 0 0 0,0-1 0 0,10-7 0 16,-6 0 0-16,6-5 0 0,-1 9 0 0,5-4 0 16,-5-1 0-16,-4 9 0 0,4 0 0 0,-9 8 0 15,5 4 8-15,-5 0 0 0,1 4 0 0,-6 4 0 16,1 8-8-16,0 4 8 0,-1 0-8 0,-4 8 8 16,5 0-8-16,-5 5 0 0,0-1-8 0,5 4 8 15,-10-3 0-15,10-5-10 0,-5 0 10 0,0-4 0 31,5 0-29-31,0-8 1 0,4 1 0 0,5-1 0 0,-5-8 8 0,0 0 3 0,9-8 0 0,-4-1 0 16,4-7 17-16,1-4 11 0,-6 0-2 0,10-4 0 16,0-5 14-16,0-3 2 0,0-5 1 0,4 1 0 15,-4-4-6-15,5-5-2 0,-10 1 0 0,0-9 0 16,-4-4-18-16,0 1 0 0,0-5 0 0,-5 0 0 0,0-8-9 16,-4 1-3-16,-1-5 0 0,6 4 0 0,-10-4-5 0,0 4-2 15,0-4 0-15,5 9 0 0,-5 7 8 16,-5 8 2-16,1 1 0 0,-1 11 0 0,1 5 33 0,-5 12 6 15,0 0 2-15,0 12 0 0,0-1 10 0,0 9 2 16,-9 13 1-16,0 11 0 0,0 8-32 0,-1 9-13 16,1 7 11-16,-4 5-11 0,-1 0 18 0,0 7-2 15,5 1-1-15,-4 4 0 0,-1-1-3 0,0 5 0 16,5-4 0-16,5 4 0 0,-1 0-12 0,0-5 0 16,5 1 0-16,0-8 0 0,10-5 0 0,-6-3-8 15,1-9 8-15,4-3 0 0,4-1-23 0,-3-7 3 16,3-9 0-16,1 0 0 15,4-4-148-15,-4-8-28 0,4-4-7 0,-4-4-697 0</inkml:trace>
          <inkml:trace contextRef="#ctx0" brushRef="#br0" timeOffset="501133.8237">9034 13335 2487 0,'0'0'55'0,"0"0"11"0,9-8 2 0,-5 4 2 0,10-4-56 0,4 4-14 0,1-4 0 0,8-4 0 15,5 3 8-15,9-3 0 0,9 0-8 0,4 0 12 16,6-4-12-16,3 0 0 0,1-1 0 0,4 1 0 16,1 4-168-16,4 0-39 0,72-16-8 15,-31-1-686-15</inkml:trace>
        </inkml:traceGroup>
        <inkml:traceGroup>
          <inkml:annotationXML>
            <emma:emma xmlns:emma="http://www.w3.org/2003/04/emma" version="1.0">
              <emma:interpretation id="{C4F8F170-836D-4406-881D-1B2A8ABD4A4C}" emma:medium="tactile" emma:mode="ink">
                <msink:context xmlns:msink="http://schemas.microsoft.com/ink/2010/main" type="inkWord" rotatedBoundingBox="14480,13201 18932,12940 19017,14393 14565,14654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04556.4942">15153 12862 2343 0,'0'0'104'0,"0"0"21"0,0-9-100 0,0 9-25 0,0 0 0 0,0 0 0 15,0 0 44-15,-14 0 3 0,5 5 1 0,0 3 0 16,-5-4-39-16,1 8-9 0,-6 0 0 0,6 4 0 16,-5 4 0-16,-1 1 0 0,-3 3 0 0,3 4 0 15,6 1 0-15,-6-1 0 0,6 4 0 0,-1 1 0 16,5-1 0-16,0 0 0 0,4 1 0 0,-4-5 0 16,0 4 0-16,0-3 0 0,0-1 0 0,0 4 0 15,-5-7 11-15,-4-1-3 0,4 0-8 0,1 1 12 16,-6-5-12-16,1-4 11 0,0 0-11 0,4-8 10 15,-8 4-10-15,8-3-11 0,-4-1 3 0,4-4 0 16,5 0-91-16,-9-4-17 0,4-4-4 0</inkml:trace>
          <inkml:trace contextRef="#ctx0" brushRef="#br0" timeOffset="504775.1856">15308 13100 1785 0,'50'-20'79'0,"-23"12"17"0,9-4-77 0,10-4-19 15,4 4 0-15,9-5 0 0,5 1 108 0,0 0 19 16,-1-4 3-16,-3 4 1 0,-6-1-105 0,-4 1-26 16,5 0 0-16,-5 4 0 15,-4 0-55-15,-10 0-16 0,5-5-3 0,-5 5-854 0</inkml:trace>
          <inkml:trace contextRef="#ctx0" brushRef="#br0" timeOffset="504978.2654">16013 12238 1094 0,'-9'12'48'0,"5"-3"11"0,4 3-47 0,0 4-12 0,0 8 0 0,0 9 0 16,-5 3 276-16,1 8 54 0,8 13 10 0,-4 4 3 15,-4 8-219-15,-1 3-44 0,0 1-9 0,-4 0-2 16,0 4-42-16,0 0-9 0,-5 0-2 0,1 0 0 16,-1 0-16-16,0 0 0 0,5-5-11 0,0-3 11 15,0-4-58-15,0-4-5 16,-5-9-1-16,5-3-672 0,0-1-134 0</inkml:trace>
          <inkml:trace contextRef="#ctx0" brushRef="#br0" timeOffset="503884.7823">11775 13501 864 0,'0'0'38'0,"0"0"8"0,-5-4-37 0,5-4-9 0,0 0 0 0,-5-4 0 16,5 3 84-16,0-3 16 0,0 0 2 0,0-4 1 16,-4 0-25-16,4 0-5 0,0-5-1 0,0 1 0 15,0-4-14-15,4 4-3 0,1-1-1 0,-5 1 0 16,5 0-20-16,-5 4-4 0,9 0-1 0,-5-1 0 16,1 5-7-16,-1 0-2 0,5 0 0 0,1 8 0 15,-1-4 2-15,4 8 0 0,-4 0 0 0,10 4 0 16,-1 4-22-16,0 4 0 0,0 4 0 0,0 5 0 15,1 7 0-15,-1 4 0 0,0 5 0 0,-4 3 0 0,4 9 0 0,-4-5 0 16,-5 5 0-16,0-5-8 0,0-3 8 0,-4 3 0 16,-1-3 0-16,-4-5 0 0,5-3 0 0,-5-1 0 15,0-4 0-15,-5-3 0 0,1-5 0 0,4-4 8 16,-5 0-8-16,5 0 11 0,-9-8 8 0,9-8 1 16,-5 4 1-16,5-4 0 0,0 0 6 0,0 0 1 15,0 0 0-15,0 0 0 0,0 0 1 0,5-12 1 16,-1-8 0-16,6-8 0 0,8-1-18 0,5-7-3 15,-1 0-1-15,6-9 0 0,3 1-8 0,1-5 0 16,5 0 0-16,4 1 0 0,0 3 0 0,-5-3-16 16,5 3 4-16,-4 5 1 0,-6 7 11 0,6 5 0 0,-10 8 0 0,0 0 0 15,-4 7 16-15,0 1-2 0,-9 8 0 16,4 4 0-16,-4 4-14 0,-1 8 0 0,-4 5 0 16,0 7 0-16,0 4 0 0,-4 9 0 0,0 7 0 0,-1 1 0 15,-4-1-8-15,-4 1 8 0,4-1 0 0,0-3 0 16,-5-1-9-16,5 1 9 0,0-13 0 0,0 4-9 15,-5-7 1-15,5-5 0 0,-4-4 0 0,4-4 0 16,0-12 8-16,0 0 0 0,0 0-9 0,0 0 9 16,0 0 0-16,0 0 0 0,-9-4 0 0,4-8 0 15,1 0 12-15,-1-8-4 0,5-5 0 0,5-3 0 16,-5-4 6-16,4-5 1 0,5-3 0 0,5-5 0 16,0 1-15-16,8-1 11 0,1 1-11 0,9-1 10 15,0 5-10-15,0 3 0 0,0 9 0 0,-5 0 0 16,0 3 12-16,1 5 1 0,-10 8 0 0,5 4 0 0,-5 4 22 0,0 0 4 15,5 8 1-15,-10 4 0 0,6 0-29 0,-6 8-11 16,1-4 8-16,0 13-8 0,-1 3 0 0,1 4 0 16,0 1 8-16,-1 3-8 0,1-3 0 0,-5 3 0 15,0-4 0-15,5 5 0 16,-5-1-39-16,0 1 0 0,0-5 0 0,0 0 0 16,0-3-166-16,-4-1-34 0,9 21-6 0,-10-17-567 15</inkml:trace>
          <inkml:trace contextRef="#ctx0" brushRef="#br0" timeOffset="504244.0587">13955 13230 2408 0,'0'0'53'0,"0"0"11"0,-4-4 3 0,4 4 0 0,0 0-54 0,-9 4-13 0,0 0 0 0,0 12 0 15,-5 4 0-15,5 13 0 0,0 3 0 0,-5 5 0 16,0 7 0-16,5-3 0 0,0-1 0 0,0-3 0 16,4-5-16-16,5 0 4 0,0-7 1 0,5-5 0 31,4-4-27-31,-4-3-6 0,8-1 0 0,1-8-1 0,0-4 11 0,4-4 2 16,-4-4 1-16,4-4 0 0,0-4 31 0,0-5 0 0,5 1 13 0,-5-8-4 15,0 0 31-15,1-5 5 0,-6-3 2 0,5-9 0 16,1 5 1-16,-6-4 0 0,1-1 0 0,-5 5 0 15,0-5-17-15,0 1-3 0,0 3-1 0,-4 5 0 0,-1 4-19 16,-4 3-8-16,-4 5 0 0,-1 8 8 0,-4 0-8 0,-9 8 0 16,-9 8-10-16,-5 4 10 0,0 4-21 0,-9 8 1 15,-4 9 1-15,-1 3 0 16,-4 8-169-16,4-3-35 0</inkml:trace>
        </inkml:traceGroup>
        <inkml:traceGroup>
          <inkml:annotationXML>
            <emma:emma xmlns:emma="http://www.w3.org/2003/04/emma" version="1.0">
              <emma:interpretation id="{01DF2E36-5581-4A72-9BA5-F9660C421321}" emma:medium="tactile" emma:mode="ink">
                <msink:context xmlns:msink="http://schemas.microsoft.com/ink/2010/main" type="inkWord" rotatedBoundingBox="20894,13160 24042,12975 24147,14770 20999,14954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05978.0283">18149 12926 1670 0,'4'-28'148'0,"1"12"-118"0,-1-4-30 0,1-1 0 16,4-7 67-16,0 4 7 0,5-5 2 0,4 5 0 15,-4 0-33-15,8 0-7 0,1-1 0 0,4 1-1 16,1 4-25-16,-1-1-10 0,5 5 8 0,0 4-8 16,-5 8 0-16,5 4 0 0,-5 8 0 0,1 4 0 15,8 9 10-15,-9 7 3 0,5 12 1 0,-5 5 0 16,1-1 21-16,-5 9 4 0,-1 0 1 0,1 3 0 15,0 1-8-15,-9 0 0 0,-1-1-1 0,-4 1 0 16,0 4-18-16,5-9-3 0,-9-3-1 0,4-5 0 16,-5-7-9-16,1-1 0 0,-5-8 9 0,4-3-9 0,-4-5 0 15,5-4 9-15,-5-4-9 0,0 0 0 0,0-3 18 0,0-9-3 16,0 0-1-16,0 0 0 0,0 0-14 16,0 0 0-16,0 0 0 0,9-4 0 0,0-5 0 0,0-3 16 15,0 0-4-15,5-4 0 0,0-12-4 0,-1 3-8 16,-4-3 11-16,5-4-11 0,4-5 0 0,0 1 0 15,5-9 0-15,-9 1 0 0,4-5 8 0,0-3-8 16,5-1 0-16,0 0 0 0,4-3 0 0,0-1 0 16,5 0 0-16,5-3 0 0,-5-1-8 0,9 4 8 15,-5 1-13-15,0 7 5 0,1 5-9 0,4 3-2 16,-5 5 0-16,5 7 0 0,0 5 19 0,-4 8 9 16,-5 4-1-16,-1 8 0 0,-3 0 22 0,-1 8 4 15,5 8 1-15,0 4 0 0,0 4-13 0,0 5-2 16,-5 7-1-16,0 4 0 0,-9 5-5 0,5 7-1 0,-5-3 0 15,1 3 0-15,-1 5-13 0,0-4 0 0,-4 3 0 0,-1-3 0 16,6 3 0-16,-10-3 0 0,4 0-12 0,-4-5 12 16,0 5-25-16,-4-5 1 0,0 1 1 0,-1 3 0 31,-4-3-148-31,-4-5-29 0,-1 1-7 0</inkml:trace>
          <inkml:trace contextRef="#ctx0" brushRef="#br0" timeOffset="506337.3245">21326 13359 1670 0,'0'0'74'0,"0"0"15"0,5 17-71 0,0 7-18 0,-5 8 0 0,0 9 0 15,0 3 233-15,-5 1 43 0,-9 3 9 0,1 9 2 16,-10 0-224-16,-4-1-45 0,-5 5-9 0,-9 0-1 31,-9-1-144-31,-5 1-28 0,-4-4-5 0</inkml:trace>
        </inkml:traceGroup>
        <inkml:traceGroup>
          <inkml:annotationXML>
            <emma:emma xmlns:emma="http://www.w3.org/2003/04/emma" version="1.0">
              <emma:interpretation id="{F8130BE0-EB8E-4191-B024-DC185BC71DAE}" emma:medium="tactile" emma:mode="ink">
                <msink:context xmlns:msink="http://schemas.microsoft.com/ink/2010/main" type="inkWord" rotatedBoundingBox="25355,12510 28797,12308 28907,14191 25465,1439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07743.2397">22624 12509 1382 0,'0'0'123'0,"9"-8"-99"0,5 0-24 0,-5 8 0 16,5-4 51-16,-1 8 5 0,-4 0 0 0,0 13 1 16,5 3 13-16,0 4 2 0,-1 8 1 0,6 9 0 15,-6 7-30-15,5 1-7 0,1 4 0 0,-1-5-1 16,0-3-17-16,0-1-3 0,5-3-1 0,0-5 0 15,0-8-5-15,-1 1-1 0,1-5 0 0,4-8 0 16,-4 0-8-16,5-12 0 0,3 1 9 0,1-10-9 16,0 1 12-16,5-8-3 0,-10-4 0 0,5-4 0 15,4 0-9-15,1-5 0 0,-1 1 9 0,0-4-9 16,1-9 0-16,-1 1 0 0,1-5 0 0,-1-3 8 0,-4 3-8 16,4-3 0-16,1-1 0 0,-1 5 0 0,-4-1 0 0,0 5 0 15,0 8 0-15,0 3-8 0,-5 5 24 0,-4 8 4 16,-10 4 2-16,6 4 0 0,-6 8 21 0,1 4 4 15,-5 8 1-15,-4 4 0 0,-1 5-30 0,-4 7-6 16,5 5 0-16,-10 3-1 0,5 9 3 0,-9 3 1 16,0 5 0-16,-5 0 0 0,-8-1-3 0,3 5-1 15,-3 0 0-15,-1-1 0 0,-4 5-11 0,4-8 0 16,-5-1 0-16,-3 1 0 0,3-8 0 0,-4 3-11 16,1-11 11-16,-1-1-8 0,-5-8 8 0,-4-3 0 15,-4-5 0-15,-1-4 0 0,1-3 0 0,-1-9-12 16,5-4 12-16,5-4-12 0,-1-4 12 0,1 0 16 15,4-5-4-15,5-3-1 0,-1-8-11 0,10 4-16 0,0-4 4 16,4-1 1-16,5 1 19 0,5-4 3 0,-1 0 1 0,10 3 0 16,-1 1-12-16,5 8 0 0,0 0 0 0,1 0 0 15,8 4 0-15,-5 0 0 0,6-1 0 0,3 1 0 16,1 4-16-16,4 4-3 0,-8 0 0 0,8 0 0 16,9 0 19-16,1 0 0 0,4 4-8 0,4-4 8 15,1 4 0-15,-1 0-10 0,1-4 10 0,4 0-8 16,5-4 0-16,-5-4 0 0,4 0 0 0,1 0 0 15,4 0 8-15,0-4 0 0,-4 0 0 0,4-8 0 16,-4-1 0-16,-1 1 0 0,-3 0 0 0,3-4 8 16,1 3-8-16,-1-3 0 0,6-4 0 0,-1-1-8 15,-5 5 8-15,-4-4 11 0,10-1-3 0,-15 1 0 16,14 4-8-16,-13-5 0 0,-10 5 0 0,1-4 0 16,-5 0 0-16,-10 3 0 0,6-3 0 0,-10 0 0 15,0 3 0-15,-4 1 0 0,-5-8 0 0,0 3 0 0,-4 1 0 16,-1 4 0-16,-4-5-12 0,0 5 12 0,0 0 17 15,-4 0 11-15,-1 3 3 0,0 5 0 0,1-4-31 0,-5 12 8 16,4-4-8-16,-4 4 0 0,0 4 0 0,-5 4 0 16,1 0 0-16,-5 8 0 0,-1 4-8 0,-3 0-5 15,-6 4-1-15,1 4 0 0,-5 5 14 0,-4 3 0 16,8 0 0-16,-4 5 0 0,-4 3 13 0,0 0-1 16,8 1 0-16,-4-1 0 0,10-3-20 0,-1-1-5 15,9-4-1-15,1-3 0 0,8 3 14 0,5-8 0 16,5 5 0-16,-1-1 0 0,10-4 12 0,-1 0-2 15,10 1 0-15,0-1 0 0,4 0-10 0,1 0 0 16,8-4 0-16,0-3 0 0,10-1 0 0,-5-4 0 0,4-8 0 16,-4 0-11-16,0 0 11 0,5-8 8 0,4 4-8 15,-4-8 11-15,4-1-11 0,0-3 0 0,4-4-10 16,-4-4 10-16,-9-1 0 0,14 1 0 0,-5-8 0 16,-4-1 0-16,-10-7 0 0,10-1 0 0,-15-7 0 0,10-1 0 15,-4-11 12-15,-10-5-2 0,5 4 0 0,-5-4 0 16,1 1-10-16,-1-9-11 0,-4 0 3 0,0-4 0 15,-10 0 8-15,19 0 0 0,-14 0 0 0,5 9 0 32,-5 3-23-32,0 8-2 0,-4 9-1 0,0 7 0 0,-5 9 14 0,0 7 2 0,0 1 1 0,-4 12 0 15,-1 0 41-15,-4 12 8 0,0 0 1 0,0 0 1 16,0 12-29-16,0 4-5 0,0 13-8 0,-4 3 11 16,-1 4-11-16,-4 9 0 0,9-1 0 0,-9 9 8 15,0 4-8-15,0 3 0 0,0 1 9 0,-5 8-9 0,0 0 0 16,1-1 0-16,-1 5 0 0,0 0 8 15,-4 4-8-15,9-4 0 0,-5 0 0 0,5 0 0 0,-4-9 0 16,8 1 0-16,0-12 0 0,1-5 0 0,8-3-10 0,1-9 0 16,4-3 0-16,0-5 0 15,5-4-43-15,-1-8-9 0,6 1-2 0,-6-5 0 16,6-4-136-16,-6-4-27 0,5-8-5 0</inkml:trace>
          <inkml:trace contextRef="#ctx0" brushRef="#br0" timeOffset="507994.1795">25164 12291 2282 0,'14'-24'101'0,"-9"12"21"0,8-5-98 0,-4 1-24 0,5 4 0 0,4-4 0 15,1 4 24-15,-1 0 0 0,-5 3 0 0,19-3 0 16,-4 0-24-16,3 8 0 0,1-4-9 0,0 4 9 31,0 0-34-31,14 0 0 0,-5 4 0 0,-5 0 0 16,14 4-10-16,0 0-3 0,5 0 0 0,-1 0 0 15,10 0-29-15,0 8-5 0,-5-4-2 0,5 0-748 0</inkml:trace>
        </inkml:traceGroup>
      </inkml:traceGroup>
    </inkml:traceGroup>
    <inkml:traceGroup>
      <inkml:annotationXML>
        <emma:emma xmlns:emma="http://www.w3.org/2003/04/emma" version="1.0">
          <emma:interpretation id="{74A3840F-5029-4FA2-8AD1-140AABB58021}" emma:medium="tactile" emma:mode="ink">
            <msink:context xmlns:msink="http://schemas.microsoft.com/ink/2010/main" type="paragraph" rotatedBoundingBox="4799,15788 32375,14610 32543,18543 4967,197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0F968C-75C1-4609-9904-BE5A7D815DDD}" emma:medium="tactile" emma:mode="ink">
              <msink:context xmlns:msink="http://schemas.microsoft.com/ink/2010/main" type="inkBullet" rotatedBoundingBox="4844,16842 4971,16837 5005,17624 4878,17629"/>
            </emma:interpretation>
            <emma:one-of disjunction-type="recognition" id="oneOf17">
              <emma:interpretation id="interp21" emma:lang="" emma:confidence="0">
                <emma:literal>•</emma:literal>
              </emma:interpretation>
            </emma:one-of>
          </emma:emma>
        </inkml:annotationXML>
        <inkml:trace contextRef="#ctx0" brushRef="#br0" timeOffset="508930.4607">2145 16192 1645 0,'-32'-16'72'0,"28"12"16"16,8-4-70-16,-8 0-18 0,-5-4 0 0,4 8 0 0,1 0 72 0,4 4 12 16,0 0 1-16,0 0 1 0,-9-5-62 0,9 5-12 15,0 0-2-15,0 0-1 0,-9 13-9 0,9 7 0 16,4 0 0-16,5 8 0 0,-4 5 0 0,-5 7 0 16,4 5 14-16,5 3-4 0,5 5 7 0,0 0 2 15,-10-5 0-15,5 1 0 0,14-1-1 0,-9-3 0 16,-5-5 0-16,-5-3 0 0,1-1-18 0,4-4 0 15,5-3-11-15,-10-5 11 16,-4 0-154-16,5-7-24 0</inkml:trace>
      </inkml:traceGroup>
      <inkml:traceGroup>
        <inkml:annotationXML>
          <emma:emma xmlns:emma="http://www.w3.org/2003/04/emma" version="1.0">
            <emma:interpretation id="{71EEDF1A-10E4-42D4-8D1F-86B3E39D75AA}" emma:medium="tactile" emma:mode="ink">
              <msink:context xmlns:msink="http://schemas.microsoft.com/ink/2010/main" type="line" rotatedBoundingBox="5199,15771 32375,14610 32478,17022 5302,18183"/>
            </emma:interpretation>
          </emma:emma>
        </inkml:annotationXML>
        <inkml:traceGroup>
          <inkml:annotationXML>
            <emma:emma xmlns:emma="http://www.w3.org/2003/04/emma" version="1.0">
              <emma:interpretation id="{FA1D172F-EBD0-479A-8C78-A338ABF900A0}" emma:medium="tactile" emma:mode="ink">
                <msink:context xmlns:msink="http://schemas.microsoft.com/ink/2010/main" type="inkWord" rotatedBoundingBox="5213,16102 5747,16079 5806,17445 5271,1746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09344.1044">2924 15371 1497 0,'-32'4'66'0,"23"4"14"0,9-8-64 0,-5 16-16 0,1 8 0 0,-5 9 0 15,4 3 165-15,1 9 30 0,8 3 5 0,-4 1 2 16,-4 7-110-16,8 5-21 0,10 4-5 0,-1 0-1 15,-3 3-33-15,3 1-8 0,1 0 0 0,0 0-1 16,13 0-23-16,-13-5 9 0,-10 5-9 0,5-4 0 16,9 4 0-16,-8-5-11 0,-10-3 0 0,4 0-738 15,5-5-148-15</inkml:trace>
          <inkml:trace contextRef="#ctx0" brushRef="#br0" timeOffset="509094.1407">2532 15682 2016 0,'0'0'179'0,"0"0"-143"16,-22 0-36-16,12 4 0 0,1 4 32 0,-4 1-1 16,4-1 0-16,0 0-647 15,4 4-130-15</inkml:trace>
          <inkml:trace contextRef="#ctx0" brushRef="#br0" timeOffset="509531.8676">2582 16334 2491 0,'0'0'110'0,"0"0"23"0,10-4-106 0,-10 4-27 16,0 0 0-16,0 0 0 0,9 0 20 0,0 0-2 16,9 0 0-16,0 0 0 0,14 0-18 0,0-4-17 15,4 0 3-15,1-4 1 16,8 4-126-16,10-9-25 0,4 1-4 0</inkml:trace>
        </inkml:traceGroup>
        <inkml:traceGroup>
          <inkml:annotationXML>
            <emma:emma xmlns:emma="http://www.w3.org/2003/04/emma" version="1.0">
              <emma:interpretation id="{D2E5FA70-85F3-4806-A8CA-54D5B8F07B67}" emma:medium="tactile" emma:mode="ink">
                <msink:context xmlns:msink="http://schemas.microsoft.com/ink/2010/main" type="inkWord" rotatedBoundingBox="7570,16296 9796,16201 9854,17558 7628,17653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10625.3652">6043 16463 1713 0,'4'-12'76'0,"1"4"16"0,-1-4-74 0,1 0-18 0,-1-4 0 0,5-1 0 15,-4 5 84-15,4-8 14 0,5 0 2 0,-5 4 1 16,0-1-41-16,0 1-9 0,0-4-2 0,0 8 0 16,-4 0-26-16,-1 0-6 0,-4 4-1 0,5-1 0 15,-5 1 0-15,0 8 0 0,0 0 0 0,0 0 0 16,-14 4-2-16,1 4-1 0,-6 5 0 0,-3 3 0 15,-1 4-13-15,-4 0 0 0,-5 9 0 0,4-1 0 16,-3 0 0-16,-1 5-15 0,0-1 2 0,4 0 0 0,6 1 13 0,8-1 0 16,0 5 0-16,10-5 0 0,-10 0 0 0,10-3 0 15,4-9 0-15,4-4 0 0,1-4 0 0,-1-4 0 16,-4-8 0-16,0 0-9 0,9 4 9 0,5-8 0 16,0-4 0-16,4-8 0 0,0-4 0 0,5-4 0 15,4-9 0-15,1 1 0 0,-6-1 0 0,6 1 0 16,-1-4 0-16,0 7 0 0,-4-3 21 0,0 4 0 15,-5 3 0-15,-4 5 0 0,-1 4 2 0,-4 8 0 16,1 0 0-16,-10 8 0 0,0 0-7 0,0 0-2 0,9 8 0 16,-5 8 0-16,1 0-6 0,-1 8-8 15,1 5 11-15,-5 3-11 0,0 9 0 0,0-9 0 0,0 4 0 0,-5 1 0 16,5-5 0-16,0 1 0 0,-4-1 0 16,4-4 0-16,-5-8 0 0,5 1 0 0,0-5 0 0,0-4 0 15,0-12 0-15,0 0 0 0,0 0 0 0,0 0 0 16,0 0 0-16,9-8 0 0,0 0 0 0,5-8 0 15,0-5 0-15,-1-7 0 0,6-4 0 0,-6-5 0 16,10-3 0-16,4-1 0 0,1-3 0 0,-1-1 0 16,5-3 16-16,9-1-4 0,0 1-1 0,9 3 0 15,-5 5-11-15,1 3-11 0,-1 5 3 0,1 4 0 16,-5 3 8-16,-5 5 0 0,1 4-9 0,-5 8 9 16,-5 0 0-16,0 8 0 0,-4-4 0 0,-5 8 0 15,5 4 0-15,-9 0 0 0,4 4 0 0,-9 4 0 0,0 4 10 16,0 1 0-16,-4-1 0 0,-1 0 0 0,-8 4 1 0,-1 1 0 15,-8-5 0-15,-1 4 0 0,-4 0 1 16,-5 1 0-16,0-5 0 0,-4 0 0 0,4-4-4 16,-9 5 0-16,0-5 0 0,-9 4 0 0,5 0 1 0,-5 1 0 15,-5-5 0-15,5 8 0 0,5-4-21 0,-5 0-5 16,5-3-1-16,-1-5 0 16,5 0-144-16,5-4-29 0</inkml:trace>
          <inkml:trace contextRef="#ctx0" brushRef="#br0" timeOffset="509984.8964">4800 15585 2246 0,'0'0'200'0,"0"0"-160"0,0 0-32 0,0 0-8 16,0 20 0-16,0 1-12 0,0 3 4 0,9 8 0 15,-5 5 30-15,10 7 6 0,0 9 2 0,-1 3 0 0,6 9-9 0,-6 4-1 16,5 4-1-16,-4 0 0 15,4 0-19-15,-4-1 8 0,-5 1-8 0,0 0 0 16,0 0 0-16,-4-4 0 0,-5-9 0 0,-5-11 0 0,1 0 0 16,-1-5 0-16,-4-7 0 0,0-5 0 0,-5-8 0 0,5-4 0 15,0-3 8-15,-5-5-8 0,5-4 9 0,0-4-1 16,9-4-8-16,0 0 12 0,-9-8 8 0,5-8 0 16,-1-5 1-16,0-3 0 0,10-8-11 0,4-5-2 15,5 1-8-15,4-1 12 0,5-3-12 0,4 0 0 16,9 3 8-16,-4 5-8 0,0-1 10 0,-5 9-1 15,5 8 0-15,-4 4 0 0,-1 8-1 0,0 0-8 16,1 8 12-16,-6 4-4 0,6 4-8 0,-10 4 0 16,9 4 0-16,-9 1 0 0,1-1 0 0,-1 4 0 0,5 0 0 0,-5 1 0 31,0-1-110-31,0 0-27 0,0 0-6 0,5-3-541 0,0-9-109 0</inkml:trace>
        </inkml:traceGroup>
        <inkml:traceGroup>
          <inkml:annotationXML>
            <emma:emma xmlns:emma="http://www.w3.org/2003/04/emma" version="1.0">
              <emma:interpretation id="{2F2C857E-F855-4C04-884B-D3CDD9A2E6F4}" emma:medium="tactile" emma:mode="ink">
                <msink:context xmlns:msink="http://schemas.microsoft.com/ink/2010/main" type="inkWord" rotatedBoundingBox="10971,16027 14420,15880 14495,17641 11046,1778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11187.7351">8483 16196 2592 0,'0'-20'230'0,"0"0"-184"0,4 0-37 0,6-1-9 16,3 1-21-16,1 4-7 0,-5 0 0 0,0 4-1 16,5-5 29-16,-5 9 0 0,9 4 11 0,-9 0-3 15,0 0-8-15,5 12 0 0,0 0 0 0,-1 9 8 16,-4 3-8-16,0 8 0 0,1 0 0 0,-1 9 0 15,-5-1 0-15,1 5 0 0,-5-5 0 0,-5 5 0 0,1-5 0 0,-1 0 0 16,1 1 0-16,-6-5 0 0,1-3 0 0,0-1 0 16,0-8 8-16,5 0-8 0,-1 1 24 15,0-9 0-15,1-4 0 0,4-8 0 0,0 0-7 0,0 0-1 16,0 0 0-16,0 0 0 0,0 0-16 0,0 0 0 16,4-8 0-16,6-4 0 0,-1-5 13 0,0-3-1 15,4-4 0-15,6-4 0 0,3-5-12 0,1-3 0 16,5-5 0-16,-1-7 0 0,0 3 0 0,5-7 0 15,-5-5 0-15,5 0 0 16,0 5-18-16,4-1-6 0,1 9-2 0,-1 3 0 0,1 9 26 0,-5 3 0 16,4 5 0-16,-9 8 0 0,1 8 12 0,-6 4 8 15,1 4 2-15,0 4 0 0,0 8-7 0,-5 8-2 16,-4 4 0-16,4 1 0 0,-5 7 5 0,-3 5 1 16,-1-1 0-16,0 4 0 0,-5-3-19 0,1-1 10 0,-5 5-10 0,0-1 8 15,-5-3-8-15,5-5 8 0,-4 4-8 0,-1-3 8 31,1-5-27-31,-5 5-5 0,-1-5-2 0,6-4 0 16,-5 0-134-16,0 1-28 0,4-5-4 0,-4-8-2 0</inkml:trace>
          <inkml:trace contextRef="#ctx0" brushRef="#br0" timeOffset="511406.431">9717 16293 864 0,'0'0'38'0,"13"-4"8"0,1-4-37 16,4 0-9-16,10 0 0 0,3-4 0 16,1 0 334-16,14 0 65 0,-1-1 13 0,10-3 2 0,0 0-295 0,4 0-59 15,-5 0-12-15,1 0-3 0,-5 3-33 0,0 1-12 16,-4-4 0-16,-1 8 9 16,-4 0-33-16,-4 0-6 0,-1 4-2 0,-9 0 0 15,-4-4-93-15,0 8-19 0,-9 0-4 0,-14 0-777 0</inkml:trace>
          <inkml:trace contextRef="#ctx0" brushRef="#br0" timeOffset="511631.6343">9903 15897 748 0,'0'0'67'0,"0"0"-54"15,0 0-13-15,0 0 0 16,0 0 362-16,0 0 70 0,0 16 13 0,0 4 3 0,5 9-313 0,4 3-63 15,5 4-13-15,4 9-3 0,-4-1-38 0,4 5-8 16,-5-1-2-16,1-3 0 0,4 0 20 0,1-1 3 16,-6 1 1-16,1-5 0 15,-1-4-52-15,-3-3-9 0,-1-5-3 0,-5 5 0 16,5-13 1-16,-4 0 0 0,4-8 0 0,0-4 0 16,0 4-179-16,-9-12-36 0</inkml:trace>
          <inkml:trace contextRef="#ctx0" brushRef="#br0" timeOffset="511834.7113">10932 15678 864 0,'0'0'38'0,"0"0"8"0,0 0-37 0,0 0-9 0,0 0 0 0,0 0 0 16,0 0 388-16,5 12 76 0,-1 1 16 0,6 7 2 15,3 0-350-15,-4 4-71 0,0 5-13 0,5 3-4 16,-5 4-22-16,0 5-5 0,5 7-1 0,-5 1 0 15,0-4-16-15,-4 3 10 0,4-3-10 0,-9-1 8 32,4-3-27-32,-4-1-5 0,0-8-2 0,0 5 0 15,-4-9-99-15,-1 0-20 0,1-3-4 0,-1-5-919 0</inkml:trace>
          <inkml:trace contextRef="#ctx0" brushRef="#br0" timeOffset="512131.5193">11506 15395 2250 0,'0'0'100'0,"9"8"20"0,9 4-96 0,1 8-24 16,-1 13 0-16,0 11 0 0,5 9 72 0,-5 8 9 16,0 7 3-16,-4 5 0 0,-5 8-21 0,0 4-4 15,-4 8-1-15,-5-8 0 0,-10 0-38 0,1-4-7 16,-9-4-1-16,0-4-1 0,-9 0-22 0,-1-8-4 16,-4-9-1-16,-4-3 0 15,-5-5-162-15,-5-3-33 0,-4-9-6 0</inkml:trace>
          <inkml:trace contextRef="#ctx0" brushRef="#br0" timeOffset="512490.8068">8273 15318 1094 0,'0'0'97'16,"-4"-4"-77"-16,-5 4-20 0,4 0 0 0,-4 8 176 0,5 0 32 15,-6 8 7-15,6 5 1 0,-5 7-116 0,4 12-24 16,1 9-4-16,4 4 0 0,0 7-22 0,4 9-4 15,1 0-1-15,4 12 0 0,5 4 8 0,-1 8 2 16,5-4 0-16,5 4 0 0,5-8-39 0,-1 0-7 16,0 0-1-16,5-4-8 0,9 0 0 0,-9-8 0 15,4-5 0-15,1-3 0 16,4-8-36-16,0-4-15 0,0-9-2 0,9-4-1 16,-5-3-137-16,10-13-27 0</inkml:trace>
        </inkml:traceGroup>
        <inkml:traceGroup>
          <inkml:annotationXML>
            <emma:emma xmlns:emma="http://www.w3.org/2003/04/emma" version="1.0">
              <emma:interpretation id="{4DD9C858-C7B7-40B3-9110-79A9B39DB2D4}" emma:medium="tactile" emma:mode="ink">
                <msink:context xmlns:msink="http://schemas.microsoft.com/ink/2010/main" type="inkWord" rotatedBoundingBox="15764,15607 20524,15404 20589,16908 15828,17111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13643.6294">14734 15719 2246 0,'0'0'100'0,"9"-4"20"0,5 4-96 0,-1-4-24 0,1 4 0 0,9 4 0 16,-10 0 36-16,1 4 2 0,-5-4 1 0,0 4 0 16,-9 4-29-16,0 0-10 0,5 0 0 0,-1 5 9 15,1-1-9-15,-5 0 0 0,5 4 0 0,-5 0 0 16,0 5 0-16,0-5 0 0,-5 4 0 0,5 0 0 16,0 1 20-16,5-5 3 0,-1 0 0 0,-4-8 0 15,5 5-23-15,-1-5-12 0,5-4 2 0,-4-4 0 16,4-4 10-16,5 0 0 0,-1 0 8 0,1-8-8 0,4 4 16 0,-4-8-2 15,4-5 0-15,0 1 0 0,0-4-3 0,-4-4-1 16,-5 3 0-16,5-3 0 0,-1 0 13 16,-8 0 2-16,4-5 1 0,-4 5 0 0,4 0-10 0,-5-1-1 15,1 1-1-15,-5 8 0 0,-5 4-14 0,5 0 8 16,-9 4-8-16,-4 4 0 0,-1-1 0 0,-4 5-16 16,-5 5 1-16,-9-1 1 15,0 4-121-15,-4 4-24 0,-10 0-5 0</inkml:trace>
          <inkml:trace contextRef="#ctx0" brushRef="#br0" timeOffset="513862.3245">15367 15338 2818 0,'13'-8'62'0,"6"4"13"0,13-4 2 0,4 0 3 0,9 4-64 0,10-4-16 0,4 0 0 0,5 0 0 16,0-5 0-16,4 1 9 0,-4 0-9 0,-5 4 8 16,0-4-23-16,0 0-5 0,5 0 0 0,-14 0-1 31,-9-1-117-31,5 1-23 0,-1 0-5 0,-4-4-893 0</inkml:trace>
          <inkml:trace contextRef="#ctx0" brushRef="#br0" timeOffset="512959.454">13022 15613 230 0,'0'0'20'0,"0"0"-20"15,0 0 0-15,0 0 0 0,0 0 464 0,9 9 89 16,5 3 18-16,-1 4 3 0,1 8-453 0,4 9-90 15,-4 7-19-15,0 5-3 0,-5-1-9 0,4 5 0 16,-3-1 9-16,-6 5-9 0,1-5 0 0,-1-3 0 16,1-5 0-16,-1 1-8 0,-4-9 8 0,0-8-10 15,5-3 10-15,-1-5-10 0,-4-4 10 0,0 0 11 16,0-12-3-16,0 0 0 0,0 0 28 0,0 0 4 16,0 0 2-16,0-12 0 0,5-4 18 0,0-4 3 15,-1-5 1-15,1-3 0 0,4-4-36 0,0-5-6 0,4 1-2 0,1-1 0 16,0-3-10-16,4 3-2 0,9 1-8 0,-4-4 12 15,9 3-12-15,-5-3 0 0,5 3 0 0,-5 5 0 16,1 4-16-16,4-5 3 0,-5 9 1 0,0 0 0 31,1-1-98-31,-1 5-19 0,-4 4-4 0,-5 4-1 0</inkml:trace>
          <inkml:trace contextRef="#ctx0" brushRef="#br0" timeOffset="513331.1989">14215 15767 2419 0,'0'0'107'0,"0"0"22"0,-9 0-103 0,9 0-26 0,0 0 0 0,-5 8 0 16,-4 9 74-16,5-1 10 0,-6 8 1 0,10 0 1 16,0 1-65-16,-4-1-13 0,4 4-8 0,-5 1 10 15,5-9-10-15,0-4-14 0,0 4 3 0,5-4 1 16,-5-3-42-16,4-5-9 0,-4-8-2 0,10 8 0 15,3-8 25-15,1 0 5 16,4-8 1-16,-4 0 0 0,4-1 32 0,0-7 0 0,-4 0 0 0,4-4 0 0,0 0 36 0,-4-1 0 16,0-3 1-16,-1 0 0 0,1-1-17 0,0-3-3 15,-5 4-1-15,4-4 0 0,-4 3-1 0,-4 1-1 16,0 4 0-16,-5 0 0 0,0 3-14 0,0 5 9 16,-5 4-9-16,-4-4 8 0,-5 4-8 0,-4 8 8 15,0 0-8-15,-5 0 8 0,-13 4-8 0,4 4-9 16,-5 4 9-16,1 0-13 15,-1 4-23-15,6 5-5 0,-1-5-1 0,0 4 0 16,5 0-166-16,8-3-32 0,-22 15-8 0,19-16 0 0</inkml:trace>
          <inkml:trace contextRef="#ctx0" brushRef="#br0" timeOffset="514112.2684">15913 14772 2102 0,'0'0'93'0,"9"12"19"0,-4 8-89 0,4 4-23 16,0 13 0-16,5 3 0 0,-1 5 84 0,1 7 12 15,-5 5 2-15,5 8 1 0,-1 4-39 0,1 3-7 16,-9 1-1-16,4-4-1 0,-9 0-36 0,0 0-7 16,-5-9-8-16,1 1 11 15,-6-4-36-15,1-1-7 0,5 1-2 0,-10-4 0 16,1-1-191-16,3 1-39 0,1-13-7 0,0-3-1 0</inkml:trace>
          <inkml:trace contextRef="#ctx0" brushRef="#br0" timeOffset="514488.1768">17015 15403 2307 0,'-14'-4'51'0,"10"-4"10"0,4 8 3 0,0 0 0 0,-14-8-51 0,0 4-13 0,14 4 0 0,-9 0 0 15,-9-4 12-15,-5 8-1 0,1 0 0 0,-1 4 0 16,0 4-11-16,0 0 0 0,5 0 0 0,0 0 8 0,9 5-8 0,0-1 0 16,-1 4 0-16,6 4 0 0,-1-3 0 0,5 7 0 15,0-4 0-15,0 5 0 0,0-1 11 0,5 0 3 16,4-4 1-16,0 5 0 0,-9-1 29 0,9-4 5 16,9 5 2-16,-8-1 0 0,3 0 2 0,-4 5 1 15,0-9 0-15,1 4 0 0,-1-3-26 0,0-1-4 16,-9 0-2-16,4-4 0 0,5-3-14 0,-9 3-8 15,-4-4 8-15,-5 4-8 0,0-8-8 0,0 5-7 16,-10-5-1-16,-8 4 0 16,-5-4-60-16,-4 0-13 0,4 0-3 0,-5 1 0 15,-8-5-124-15,-1 0-26 0,-49 4-5 0,22-4-1 0</inkml:trace>
          <inkml:trace contextRef="#ctx0" brushRef="#br0" timeOffset="514674.6415">17798 15808 2592 0,'-5'-8'230'0,"5"0"-184"0,0-5-37 0,0 13-9 16,5-4 12-16,-5 4 0 0,0 0 0 0,0 0-788 15,0 0-156-15</inkml:trace>
        </inkml:traceGroup>
        <inkml:traceGroup>
          <inkml:annotationXML>
            <emma:emma xmlns:emma="http://www.w3.org/2003/04/emma" version="1.0">
              <emma:interpretation id="{3D7686EE-0BC9-4D61-A81C-47273DD88E93}" emma:medium="tactile" emma:mode="ink">
                <msink:context xmlns:msink="http://schemas.microsoft.com/ink/2010/main" type="inkWord" rotatedBoundingBox="22714,15022 26474,14862 26563,16940 22803,1710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15787.6323">20657 15059 1036 0,'0'0'92'0,"5"-4"-73"16,-5-4-19-16,0 8 0 0,4-4 121 0,-4 0 21 15,0-4 4-15,0 8 1 0,0 0-75 0,-9-4-16 16,0 0-2-16,0 0-1 0,-9 8-32 0,0 0-6 15,-5-4-2-15,0 8 0 0,-4-4-5 0,-5 4-8 16,4-4 11-16,-3 0-11 0,-1 8 9 0,4-8-9 0,1 0 0 0,4 4 9 16,5-4-9-16,-5 4 0 0,5 1 0 0,0-1 8 15,9 0-8-15,-5 0-9 0,1 0 9 0,3 0-13 32,6 0-19-32,-1 0-3 0,5 0-1 0,5 4 0 15,-1 1 8-15,6-1 2 0,3 0 0 0,5-4 0 0,-4 4 13 0,9 0 2 0,4 0 1 0,-4 5 0 16,4-1 10-16,1 0 0 0,-1-4 0 0,5 4 0 15,-5 0 0-15,5 5 14 0,-5-1-3 0,1 0-1 16,-6 4 18-16,1 1 4 0,0-5 1 0,-9 4 0 16,4 1 9-16,-5-1 2 0,-4-4 0 0,1 0 0 15,-6 1-7-15,1-1-1 0,-5 0 0 0,-5 0 0 16,-4-4 0-16,-5 1-1 0,1-1 0 0,-5 4 0 16,-5-4-9-16,-5 0-2 0,-3 1 0 0,-6 3 0 15,-8 0-9-15,-1 0-3 0,-9 1 0 0,5-1 0 0,0 4-12 16,0 0 0-16,5-3 0 0,-1-5 0 15,1 0-135-15,4 0-29 0,4 0-7 0</inkml:trace>
          <inkml:trace contextRef="#ctx0" brushRef="#br0" timeOffset="516220.4924">21417 15375 2152 0,'0'0'96'0,"0"0"19"0,0 0-92 0,0 0-23 0,5 12 0 0,0 8 0 16,-5-4 23-16,0 9 0 0,-5-1 0 0,0 4 0 16,-4 0-13-16,0 5-2 0,-4-1-8 0,-1 1 12 15,0 3-12-15,-4-4 0 0,4 1-9 0,5 3 9 16,0-3-12-16,0-5 3 0,0 4 1 0,4-3 0 15,5-9-5-15,5 0-1 0,0 0 0 0,4-12 0 16,0 5-2-16,4-9-1 0,1-4 0 0,0-4 0 16,4 0 17-16,-4-9 0 0,4 1-8 0,0 0 8 15,5-4 0-15,-5-4 14 0,5-1-2 0,-5 1-1 16,5-4 9-16,4 0 1 0,0-1 1 0,1-3 0 16,-1 4-11-16,-4-9-3 0,0 5 0 0,-1-4 0 15,1-1 0-15,-9 1 0 0,-1 0 0 0,-3-1 0 16,-6 1 13-16,-4 8 3 0,0-1 0 0,-9 1 0 0,0 4 9 15,0 4 3-15,-5-5 0 0,-4 9 0 0,0-4-36 0,-5 8 0 0,0-4 0 0,-4 8 0 32,-1-4-21-32,1 8-5 0,-5-4-1 0,5 8 0 0,0 0-105 0,-5 0-22 0,4 4-4 15</inkml:trace>
          <inkml:trace contextRef="#ctx0" brushRef="#br0" timeOffset="517189.0245">22610 15330 518 0,'0'0'46'0,"14"-4"-37"0,4 0-9 0,5 0 0 16,4 0 333-16,5-4 65 0,5 4 13 0,-1-4 2 16,5 0-302-16,0 4-61 0,4-4-12 0,6-5-2 15,-6-3-26-15,5 0-10 0,-4 0 8 0,4-4-8 16,0-5 0-16,0 5 0 0,0-8-9 0,-4 3 9 16,-10-3-18-16,5 0 3 0,-9-9 1 0,0 1 0 0,0 0 14 15,-5-1-12-15,0 1 12 0,-4-5-12 0,-5 1 12 16,-4 3-9-16,-1-3 9 0,1-1-8 0,-5 5 8 15,0 0 0-15,0-1 0 0,-4 5 0 0,0-1 0 0,-5 5 0 16,4 0 8-16,-4-1-8 0,-4 1 0 0,4 4 0 16,0 0 0-16,-5-1 8 0,0 5-8 0,-4 4 0 15,5 4 8-15,-5 0-8 0,4-1 11 0,-4 1-3 16,-5 4 0-16,5 0 0 0,0 4-8 0,-4 0 8 16,-1-4-8-16,5 4 8 0,-9 0-8 0,4 4 0 15,-4-4 0-15,4 4 8 0,0-4-8 0,-4 4 0 16,4-4 0-16,1 4 0 0,4 4 0 0,-5 0 0 15,9-4 0-15,5 0 8 0,0 0-8 0,0 0 0 16,0 0 0-16,0 0 8 0,0 0-8 0,-4 12 0 16,4 0 9-16,0 4-9 0,4 0 20 0,1 5 0 0,-5-1 0 15,5 4 0-15,-5 4 5 0,0 5 1 0,0 7 0 0,0 5 0 16,-5 7-10-16,-4 5-3 0,0 8 0 0,0 0 0 16,-5 3-2-16,0 1-1 0,-8 0 0 0,3-4 0 15,-3 8-10-15,-1-5 0 0,5 1 9 0,4 0-9 16,-4 8 0-16,0-4 0 0,-5 0 0 0,5-5 8 15,-1 1 4-15,6-4 2 0,-5 0 0 0,-1-5 0 16,6 5 3-16,-1-8 1 0,0-1 0 0,-4 1 0 16,0-4-3-16,4-13-1 0,-4 1 0 0,4-9 0 15,1-8-14-15,4-3 0 0,0-5 0 0,-1-4 0 16,6-4 12-16,-1 0-4 0,5-8-8 0,0 0 12 16,0 0-1-16,0-12-1 0,-4-4 0 0,8-9 0 15,5-3 10-15,1-8 1 0,-1-5 1 0,4-3 0 16,6-5-43-16,3 1-9 0,1-1-2 15,4 0 0-15,5 1 32 0,0 3 0 0,0 1 0 0,9 7 0 0,-5 1-8 16,-4 8 8-16,0 7 0 0,-5 1-9 0,1 4 19 0,-5 8 4 16,-1 0 1-16,-4 8 0 0,1 4 4 0,-6 4 1 15,1 4 0-15,-5 4 0 0,5 5-20 0,-1 3 0 16,-3 4 0-16,3 5 0 0,-8-1 0 0,4 4 0 16,0 1 0-16,0-5 0 0,-4 0 0 0,4-3 0 15,0-1 0-15,0-4 0 0,-4-3-12 0,4-9-7 16,0 4-1-16,0-4 0 15,4 0-48-15,-3-4-11 0,3-4-1 0,5 5-656 16,-4-5-130-16</inkml:trace>
        </inkml:traceGroup>
        <inkml:traceGroup>
          <inkml:annotationXML>
            <emma:emma xmlns:emma="http://www.w3.org/2003/04/emma" version="1.0">
              <emma:interpretation id="{B7020EEC-01F4-47FD-B9B0-3F11C1D1283B}" emma:medium="tactile" emma:mode="ink">
                <msink:context xmlns:msink="http://schemas.microsoft.com/ink/2010/main" type="inkWord" rotatedBoundingBox="27095,15409 32400,15183 32478,17022 27174,17249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17502.4423">24709 14707 806 0,'0'0'36'0,"-4"-8"7"0,4 0-35 0,0 8-8 0,-5-8 0 0,5 8 0 15,0 0 282-15,0 0 54 0,-9 0 12 0,4 8 1 16,1 8-230-16,-10 4-47 0,5 13-8 0,-5 3-3 16,-8 4-16-16,-1 5-3 0,0 8-1 0,-4 3 0 15,0 5-1-15,4 4-1 0,-5 4 0 0,6 3 0 16,3 5-17-16,1-4-3 0,5 0-1 0,3-4 0 15,6 0 3-15,-5-9 1 0,4-3 0 0,5 4 0 16,0-5-39-16,5-7-8 0,-5-5-2 0,9 1 0 16,-5-5-101-16,6-7-20 0,-1-9-4 0,0-8 0 0</inkml:trace>
          <inkml:trace contextRef="#ctx0" brushRef="#br0" timeOffset="517798.2476">24791 15427 2026 0,'0'-40'90'0,"5"24"18"0,-1-5-86 0,5-3-22 15,0-4 0-15,5 4 0 0,0-1 0 0,4 1 0 0,-4 0 0 0,4-1 0 16,0 1-8-16,5-4-7 0,0-1-1 0,-5 5 0 16,9 4 16-16,-9 0-12 0,1 4 12 0,3 7-12 15,-3 1 53-15,3 4 11 0,-4 0 3 0,5 12 0 16,-5 0 21-16,5 5 4 0,0 3 0 0,9 4 1 15,-5 12-39-15,0 5-8 0,-4 7-2 0,5 1 0 16,3-1-14-16,-12 13-3 0,13 0-1 0,-5-1 0 16,-9-3 11-16,9 4 3 0,-8-9 0 0,8 1 0 15,-4-1-13-15,-5-3-3 0,5-5 0 0,-5 1 0 16,0-1-12-16,-4-3-16 0,-1-1 3 0,10-4 1 31,-14 1-24-31,5-1-5 0,0-3-1 0,-5-9 0 0,0-4-134 0,4 0-28 16,-3 0-4-16,-1-8-2 0,-9 0-11 0,0-8-3 0,0 0 0 15,0 0 0-15</inkml:trace>
          <inkml:trace contextRef="#ctx0" brushRef="#br0" timeOffset="518048.1904">25888 14938 1267 0,'0'0'112'0,"0"0"-89"16,0-8-23-16,0 8 0 0,0 0 92 0,0 0 13 15,0 0 3-15,-9 8 1 0,5 12-13 0,-10 4-2 16,5 4-1-16,-5 9 0 0,-4 3-16 0,-5 13-3 16,1 4-1-16,-10 11 0 0,-5 9-41 0,5 4-8 15,-13 0-1-15,4 4-1 0,-9 0 0 0,4 4 0 16,-4-4 0-16,0-4 0 0,0 0 5 0,9-8 1 0,0-12 0 16,5-5 0-16,4-7-28 0,0-5 0 0,5-3-14 15,-1-13 5 1,1 0-44-16,4-3-9 0,5-9-2 0,4-4 0 15,-4-8-172-15,4-8-34 0</inkml:trace>
          <inkml:trace contextRef="#ctx0" brushRef="#br0" timeOffset="518373.9575">26212 14699 2170 0,'22'0'96'0,"-8"4"20"0,9 4-92 0,0 8-24 0,-1 4 0 0,6 9 0 16,-1 3 54-16,-4 9 6 0,4-1 2 0,0 9 0 0,-8 11-12 0,-6 1-2 15,10 4-1-15,-14 8 0 0,0-1-3 0,-9 9-1 16,0 0 0-16,-9 0 0 0,-5 0-28 0,-8 0-6 15,-6 0-1-15,6 0 0 0,-10-4-8 0,-5-4 0 16,1 0 0-16,-5-9 0 0,0-3-11 0,5-4-4 16,-5-9-1-16,0-3 0 15,-5-9-35-15,5-3-7 0,9-9-2 0,-4-4 0 16,4-4-145-16,5-8-30 0,4-4-5 0,0-8-2 0</inkml:trace>
          <inkml:trace contextRef="#ctx0" brushRef="#br0" timeOffset="518822.3183">26758 15439 1497 0,'0'0'133'0,"14"-8"-106"16,4 0-27-16,5-4 0 0,-1 8 96 0,10-8 13 15,0 4 3-15,0 4 1 0,13-4-45 0,-13 4-8 16,14 0-3-16,-1-4 0 16,1-1-33-16,4-3-8 0,-4 0 0 0,13 4-1 15,-9-4-15-15,4 4 0 0,-3-8 8 0,-1-1-8 0,-5 5 0 0,1-4 0 16,-1 0 0-16,5 4 0 15,-9 0-20-15,0 0-6 0,0-1-2 0,-4 5 0 16,-1-4-55-16,0 0-11 0,-8 0-2 0,4 0-1 16</inkml:trace>
          <inkml:trace contextRef="#ctx0" brushRef="#br0" timeOffset="519181.6078">27022 15783 2059 0,'32'-8'91'0,"-5"8"19"0,-9 0-88 0,14 0-22 0,14 0 0 0,-1 4 0 16,5-4 48-16,5 4 4 0,-5-4 2 0,5 0 0 15,-5 0-41-15,0-4-13 0,0 0 8 0,-4-4-8 16,8 0 8-16,-4 0-8 0,-4 0 12 0,4-4-12 16,-5 0 0-16,5 0-9 0,-4-1-1 0,0 5 0 15,-1-4-32-15,1 4-6 0,-5-4-2 0,-5 4 0 16,-4-4-33-16,0 4-6 0,-5 0-2 0,0 3-738 15</inkml:trace>
          <inkml:trace contextRef="#ctx0" brushRef="#br0" timeOffset="519495.0347">27109 16200 1720 0,'0'0'76'0,"0"0"16"0,0 0-73 0,9-4-19 0,4 4 0 0,1-4 0 15,0 4 62-15,4 0 9 0,5 0 1 0,-1 0 1 16,10 0-36-16,0 0-7 0,14 0-2 0,-5 0 0 16,-5 0-16-16,14 0-3 0,0 0-1 0,0 0 0 15,0-4-8-15,0 0 0 0,10-4 0 0,-1 4 0 16,5-4-149-16,-1-4-29 0,10-4-6 0</inkml:trace>
          <inkml:trace contextRef="#ctx0" brushRef="#br0" timeOffset="520074.1096">29084 14990 288 0,'0'0'25'0,"0"0"-25"0,14-8 0 0,-5 4 0 16,-4 0 297-16,-5 4 55 0,0 0 10 0,0 0 2 16,13 0-280-16,-13 0-56 0,5 12-11 0,-5 0-2 15,-5 0-15-15,-4 9 0 0,5-1 0 0,-10 4 0 16,-4 1 16-16,0 11 1 0,-10 0 0 0,10 9 0 0,-9 3 8 0,-5 5 2 16,5 4 0-16,8 7 0 15,-3-3-4-15,-1 0-1 0,9-4 0 0,5-1 0 16,0-3-2-16,4-9 0 0,-4 1 0 0,9-5 0 0,14-7-8 0,-5-1-3 15,0-8 0-15,5-3 0 0,9-5-9 0,-1-4 12 16,6-8-12-16,-1 0 12 0,5-4-4 0,0-4-8 16,4-4 12-16,-4-4-4 0,0 0 23 0,14-5 4 15,-15-3 1-15,10-4 0 0,-4 0 2 0,-5-1 1 16,9-7 0-16,-5 0 0 0,-9-5-4 0,14-3-1 16,-9-5 0-16,-9 1 0 0,9-5-22 0,-5-4-12 15,-9 5 12-15,5-1-12 0,-14 1 0 0,5 7 0 0,0 5 0 16,-10-1 0-16,-4 9 0 0,0 4 0 0,0 0 0 15,-4 3 0-15,-10 1-14 0,0 8 0 0,-4-4 0 0,-14 8 0 32,-4 0-95-32,-10-1-19 0,-8 5-4 0</inkml:trace>
        </inkml:traceGroup>
      </inkml:traceGroup>
      <inkml:traceGroup>
        <inkml:annotationXML>
          <emma:emma xmlns:emma="http://www.w3.org/2003/04/emma" version="1.0">
            <emma:interpretation id="{CC3B7ECB-EA2D-46E4-99A0-36872AEE9418}" emma:medium="tactile" emma:mode="ink">
              <msink:context xmlns:msink="http://schemas.microsoft.com/ink/2010/main" type="line" rotatedBoundingBox="18507,17211 28163,17193 28166,18914 18510,18932"/>
            </emma:interpretation>
          </emma:emma>
        </inkml:annotationXML>
        <inkml:traceGroup>
          <inkml:annotationXML>
            <emma:emma xmlns:emma="http://www.w3.org/2003/04/emma" version="1.0">
              <emma:interpretation id="{A9294A8B-765A-4C6E-BE83-C6BD2740417F}" emma:medium="tactile" emma:mode="ink">
                <msink:context xmlns:msink="http://schemas.microsoft.com/ink/2010/main" type="inkWord" rotatedBoundingBox="18507,17211 23951,17201 23954,18922 18510,18932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24651.6696">19719 17443 288 0,'32'-12'12'0,"-23"3"4"0,-4-3-16 0,4 0 0 15,-5 0 0-15,1 0 0 16,4 4 360-16,-4 0 70 0,-5 0 14 0,0 8 2 0,0 0-302 0,0 0-60 16,0 0-12-16,0 0-2 0,-9 0-50 0,4 0-9 15,-4 4-3-15,-5 0 0 0,5 8-8 0,-14 0 0 16,5 0 0-16,0 4 0 0,-5 9 0 0,0-5 0 15,1 0 0-15,-1 4 0 0,5-3-12 0,4-9 12 16,-4 8-10-16,9-8 10 0,-5-4-21 0,10 0 1 16,4-8 1-16,0 0 0 0,0 0 19 0,0 0 0 15,0 0 0-15,9-8 0 0,4 0 14 0,1-4 6 16,4 4 2-16,5-4 0 0,4 0-12 0,5-5-2 16,-5 5-8-16,1 4 12 0,4-4-12 0,-1 4 0 15,1 0 0-15,0-4 0 16,5 12-16-16,-6-4-10 0,6-4-2 0,-5-1 0 15,0 9-26-15,0-8-6 0,-5-4 0 0,5 0-1 0,0 0 33 0,-5-4 6 0,5-4 2 16,-5 3 0-16,0-3 20 0,1 0 13 0,-1-4-1 0,-4-1-1 16,4 1 30-16,-4-4 7 0,-5-1 0 0,0-3 1 15,-9 4-6-15,5-5-2 0,-5-7 0 0,0-1 0 16,5-3-31-16,-10-1-10 0,6 5 0 0,-6-9 0 16,5 5 0-16,-4-1 0 0,-1 5 0 0,1 3 0 15,-1 5 0-15,-4 4 0 0,0 3 0 0,0 9 0 16,0 0 18-16,0 4-3 0,0 4-1 0,-4 0 0 15,4 8-14-15,0 0 0 0,0 0 0 0,-9 12-10 16,0 8 10-16,-5 8-10 0,5 9 10 0,-9 7-10 16,-5 9 22-16,0 4 4 0,0-1 0 0,1 1 1 0,-1-4-3 15,0-1-1-15,0 5 0 0,5-5 0 0,-5-7-13 0,5-1 0 16,5 1 8-16,-1-9-8 0,5-3 0 16,4 7 0-16,1-16 0 0,-5 1 0 0,9-5 0 0,0-4 0 15,4-4 0-15,5 0 0 0,0-3-16 0,5-1 4 16,0-4 1-16,4-4 0 0,0 0 11 0,5 0 11 15,9-4-3-15,-5 0 0 0,0-9-8 0,1 9 0 16,4-12 0-16,-1-4 8 0,1-4-17 0,0-1-4 16,-9-7-1-16,4 4 0 0,1-5 14 0,-1 1 0 15,0-4 0-15,-4-1 10 0,0-3-10 0,-5-1 0 16,5-7 0-16,-5 3-11 0,5-3 11 0,-10-1 0 16,6 0 10-16,-10 5-10 0,0 3 0 0,0 9 8 15,0 4-8-15,-9 3 0 0,0 9 0 0,0 0 0 16,0 8 0-16,0 8 0 0,0 0 14 0,-9-8-3 0,4 4-1 0,-4 0 0 15,0 4-10-15,0 4 0 0,0 0 0 0,0 4 8 16,0 0-8-16,0 4 0 16,-5 0 0-16,5 5 0 0,0-1 0 0,0 8 0 0,-1-4 0 0,1 13 0 15,5 7 0-15,-5 1 0 0,4 3 0 0,1 5 0 16,-1-1 11-16,0 1 0 0,1-1 0 0,-5 1 0 16,4 4-3-16,1-5 0 0,-1-3 0 0,1-1 0 15,-1-7-8-15,1-5 0 0,4-4 0 0,0 1 0 16,0-9 0-16,4 0 0 0,1-4 0 0,-1-4 0 15,-4-12 0-15,5 8-9 0,4-3 9 0,0-1-13 16,0-4 13-16,5-4 0 0,4-1 12 0,-4-3-12 16,4-4 8-16,0 0-8 0,0 0 0 0,0 0 0 15,1 4 0-15,3 4 0 0,-3-4 0 0,3-1 0 0,-8 9 0 16,4 0 0-16,-4 0 0 0,-5 0 0 0,5 13 32 0,-5-5 0 16,0 4 0-16,0 0 0 0,0 4-32 0,5-4 0 15,-5 5-12-15,0-1 3 0,5-4 9 16,-5 0 0-16,4-4-9 0,1 4 9 0,0-4 0 0,-5 0-9 15,4-4 9-15,-3 9 0 0,3-1 0 0,-4-4 0 16,0 4 0-16,1 4 0 0,-6 4 8 0,5 9 8 16,-4-1 1-16,-5 4 1 0,-5 5 18 0,1 3 3 15,-1 1 1-15,-4-1 0 0,-9 1-11 0,0-1-1 16,-5 1-1-16,0-5 0 0,-4-4-27 0,-1-3 0 16,-3-1 8-16,-1-8-8 15,-5-3-140-15,1-9-29 0,-5-8-7 0,4 0-868 0</inkml:trace>
          <inkml:trace contextRef="#ctx0" brushRef="#br0" timeOffset="523325.8726">18859 16888 2188 0,'-5'-4'195'0,"1"0"-156"16,4 4-31-16,0 0-8 0,0 0 32 0,0 0 6 15,0 0 1-15,0 0 0 16,4 12-139-16,5 0-28 0,0 5-6 0</inkml:trace>
          <inkml:trace contextRef="#ctx0" brushRef="#br0" timeOffset="523653.933">19396 17253 1555 0,'0'0'68'0,"-5"-9"16"0,5-3-68 0,0-4-16 0,-4 4 0 0,-1-4 0 15,5 4 160-15,-4 4 28 0,-5-5 5 0,4 5 2 16,-8 0-135-16,3 4-26 0,1 4-6 0,-4 0 0 15,-6 4-28-15,6 0 0 0,-10 4 0 0,5 4 0 16,-5 9 0-16,-4-1 0 0,4 0 0 0,-4 9-11 16,4 7 11-16,5 0 0 0,-1 1 0 0,6-1 0 15,4 1 0-15,0-1 0 0,-1 0-9 0,10-3 9 32,0-1-32-32,5-3-3 0,-5-5 0 0,0 0 0 0,5-4-36 15,-1-8-7-15,5 5-2 0,5-5 0 0,4-8-118 0,5 0-24 16</inkml:trace>
          <inkml:trace contextRef="#ctx0" brushRef="#br0" timeOffset="521042.6273">15831 17232 1440 0,'0'0'128'0,"0"0"-103"0,0-4-25 0,-4 0 0 16,4 4 84-16,0 0 12 0,-5 0 3 0,5 0 0 16,0 0-22-16,-4 0-4 0,4 0-1 0,-10 4 0 15,1 0-57-15,0 4-15 0,5 5 0 0,-5-1 0 16,4 4 0-16,-4 4 0 0,0 4 0 0,0 5-10 16,4-1 10-16,1 8 0 0,4-3 0 0,0 3 0 15,0 1-8-15,4-9 0 0,1 8 0 0,4-3 0 16,0-9-40-16,0 0-8 0,5-3-2 0</inkml:trace>
          <inkml:trace contextRef="#ctx0" brushRef="#br0" timeOffset="521206.6696">16145 16815 2066 0,'-4'-4'45'0,"-1"-4"10"0,1 8 1 0,4 0 3 0,0 0-47 0,0 0-12 0,-5-4 0 0,5 4 0 16,0 0-156-16,0 12-32 0,0 17-8 16,-14-5 0-16</inkml:trace>
          <inkml:trace contextRef="#ctx0" brushRef="#br0" timeOffset="522927.3116">16623 17329 1440 0,'9'-8'128'0,"-4"4"-103"16,-10-8-25-16,10 4 0 0,0-4 123 0,-5 0 19 16,4 4 4-16,-8-4 1 0,4-1-71 0,-5 1-13 15,10-4-3-15,-10 8-1 0,-4-4-42 0,0 4-8 16,9 0-1-16,-5 4-8 0,1-5 8 0,-5 5-8 0,4-4 0 0,5 8 0 31,-5 0-14-31,-8 0-10 0,-1 0-1 0,1 0-1 0,3 8 13 0,-3-4 2 0,-10 5 1 0,5 3 0 16,0 0 10-16,-10 4-8 0,5 4 8 0,-8 1-8 15,-10 7 8-15,13 0 0 0,10 0 0 0,0 1 0 16,-14-1 0-16,14 0 8 0,4-7-8 0,0 11 11 16,1-4 1-16,8 1 0 0,1-9 0 0,8 0 0 15,5 9-12-15,-4-9 0 0,-1-8 0 0,6 4 0 16,3-4 0-16,-4 0 8 0,-9-12-8 0,9 4 0 15,10 0 0-15,-1-4 8 0,5 0-8 0,-1-4 0 16,-3-4 0-16,3 0 0 0,6-4 0 0,4-4 0 16,-10 0 0-16,1 0 0 0,4-13 8 0,1 9-8 15,-5 0 0-15,-1-5 0 0,1-7 0 0,-5 0 0 0,10-9 0 16,-10 9 0-16,-5-9 0 0,1 1 0 0,9-1 0 0,-9-3 0 16,-5-1 0-16,-5-3 0 0,10-1 0 0,-1-3 0 15,-3-5 0-15,-1 8 0 0,-9-3-11 0,9 3-1 16,0 9 0-16,0-1 0 0,-14 9 12 0,10 4 0 15,0 7 0-15,-5 1 8 0,4 4 22 0,1 8 5 16,-10 0 1-16,5 8 0 0,0 0-26 0,0 0-10 16,0 0 8-16,-4 12-8 0,4 0 8 0,-5 8-8 15,-9 9 8 1,1-1-8-16,-1 4 0 0,5 9 8 0,-5-1-8 16,1 5 0-16,-6-1 0 0,6 1 0 0,4-1 0 0,-5-3 0 15,0 3 0-15,5 1 0 0,9-1 0 0,0 5 0 16,-4-5 0-16,4 1 0 0,0-1 0 0,4 1 0 15,1-9 0-15,4 1 0 0,-5-5 0 0,6 1 0 16,3-5 0-16,1-4 0 0,-5-4 0 0,5 5 0 16,4-13 0-16,0 0 8 0,0 0-8 0,0-8 0 15,1 0 0-15,3-4 0 0,1-4 0 0,-5-4 0 16,-4 0 0-16,0-8 0 0,9 0 0 0,-1-5 0 16,1-3 0-16,-5 0 0 0,0 0 0 0,1-1 0 15,-1-3 0-15,-4 4 0 0,-10-5 8 0,5-3-8 16,0 4 0-16,0-5 0 0,-9 5 0 0,0 0 0 15,-4 3 11-15,-1 5-3 0,10 0-8 0,-10 8 12 0,-8-4-3 16,4 3-1-16,9 5 0 0,-10 4 0 0,-3 0-8 16,4 0-9-16,0 4 9 0,9 0-13 0,-14 4 13 0,0 0 0 15,-4 4 0-15,0 0 0 0,13 5-9 0,-8-1 9 16,-10 0-8-16,5 4 8 0,-5-4-9 16,5 4 9-16,9-3-10 0,4 7 10 0,-4 0 0 0,4 0 0 15,10-4 0-15,-5 5 0 0,0-1 0 0,0 0 0 16,9 0 0-16,0 1 0 0,0-1 0 0,0-4 0 15,5 0 0-15,0-4 0 0,4-4 0 0,0 1 0 16,-4-1 0-16,4-4 0 0,5-4 0 0,4 0 0 16,-13 0 0-16,8-4 10 0,1 0-10 0,0-5 0 15,-5 1 0-15,5-4 8 0,-5-4-8 0,0 4 0 16,1-4 0-16,3-5 0 0,-8 9 0 0,4-4 0 0,5 0-9 0,0 4 9 16,-10 4-10-16,6 4 10 0,-1 4-8 0,-5 0 8 15,6 8 0-15,-6 4 0 0,-8 0 0 0,9 4 0 16,-1 0 0-16,1 5 8 0,-14 3-8 0,0 0 8 15,4 1-8-15,1-5 0 0,-5 8 0 0,-5-8 0 16,1 1 8-16,-1-5-8 0,5-4 8 0,-4 0-8 16,-5-4 0-16,0 0 0 0,9-8 0 0,0 0 8 15,0 0-8-15,-5 4 9 0,5-4-9 0,0 0 10 16,-5-8-10-16,1 4 10 0,-1-4-10 0,5-4 10 16,5 0-10-16,-1-4 10 0,-4-1-10 0,5 1 10 15,0 0-10-15,8-4 0 0,1 4 0 0,-5 3 0 16,-4-3 0-16,8 4 0 0,5 0 0 0,1 4 0 15,-1 4 12-15,-5 4-4 0,6 0 0 0,-6 0 0 16,-4 8-8-16,1 0 0 0,-1 4 0 0,4 4 0 16,1 1-9-16,-5 3 9 0,-13-4-12 0,8 0 12 0,10 0 0 15,-5-4 0-15,-9 5 0 0,0-5 0 0,0-12 0 0,0 0-8 16,0 0 8-16,0 0 0 0,0 0 0 0,0 0 0 16,18 0-8-16,-9-4 8 0,0-4-9 0,5 0 9 15,9-1-13-15,-1-3 5 0,-3 4-8 0,3-12-2 16,1 8 0-16,0 0 0 0,0-4 6 0,-1-5 2 15,1 9 0-15,-5-8 0 0,5 4 10 0,0-9 0 16,-5 1 0-16,0 4 0 0,1-8 8 0,-6 3 1 16,5-3 0-16,1 4 0 0,-1-5 0 0,-4-3 0 15,4 0 0-15,-5-1 0 0,-3 1-9 0,3-1 10 16,5 1-10-16,-4-4 10 0,0-1-10 0,-1-3 8 16,1-1-8-16,0 5 8 0,-1-1-8 0,1 1-11 0,-5-4 3 15,5 7 0-15,-1 5-2 0,1 4 0 0,-5 3 0 0,0 5 0 16,-4 0 10-16,-1 8 0 0,-4 8-9 15,0 0 9-15,0 0 0 0,0 0 0 0,0 0 0 0,-4 8 0 16,-5 8 0-16,0 0 8 0,0 9-8 0,-1 3 12 16,-8 4 2-16,0 9 1 0,0-1 0 0,4 5 0 15,-4-1-15-15,0-3 9 0,0-1-9 0,4 1 8 16,-4-1-8-16,4 1 0 0,0-5 9 0,1 1-9 16,4-1 0-16,-5 4 0 0,9 5-10 0,-4-5 10 15,0 5 0-15,5-5 0 0,4 1 0 0,-5 3 0 16,5-3 0-16,0-1 0 0,5 1 0 0,-1-5 0 15,5-3 0-15,5-1 0 0,-5-12 0 0,0 0 0 16,9-3 32-16,-4-5 0 0,0-8 0 0,-1-4 0 16,6-4-32-16,3-4 0 0,1-4 0 0,4-5 0 0,-4-3 0 15,0-4 0-15,4-5 0 0,1 5 0 0,-1-8 0 0,-4-1 0 16,-1-7 0-16,1 8 0 16,0-5 0-16,-9 5 0 0,4-9 0 0,-5 13 0 0,-3 0 0 0,3 3 0 15,-4 5 0-15,0 4 0 0,-4 4 0 0,-5 12 0 16,0 0 0-16,0 0 0 0,0 0 21 0,0 0-1 15,0 0-1-15,0 0 0 0,0 0-19 0,0 12 8 16,-5-4-8-16,5 4 0 0,-4 0 18 0,4 5-3 16,-5 3-1-16,5 0 0 0,0 0 11 0,5 0 3 15,-5 9 0-15,4-9 0 0,1 0-28 0,4 1 0 16,-4-1 0-16,4 0 0 0,4-8-12 0,1 4-2 16,0-4 0-16,-1-3 0 15,6 3-30-15,-1-4-7 0,0-4-1 0,5 4 0 16,0-4-127-16,4 0-25 0,0-4-6 0,10 0-1 15,-1 0 101-15,0 0 20 0,1 0 4 0,-1 0 1 0</inkml:trace>
          <inkml:trace contextRef="#ctx0" brushRef="#br0" timeOffset="525042.7228">19018 16832 1688 0,'-9'-29'75'0,"9"21"15"0,-9-4-72 0,4 0-18 16,1-4 0-16,-5 4 0 0,0-5 68 0,-5 5 9 15,0 0 3-15,1 4 0 0,-10-4-50 0,0 4-10 16,-4 0-1-16,-5 8-1 0,-4 0-2 0,-10 8 0 16,-4 4 0-16,-9 4 0 0,-5 4 10 15,-13 5 2-15,-1 3 0 0,-4 0 0 16,-4 5-80-16,-5-5-15 0,-5-4-3 0,5 1-837 0</inkml:trace>
        </inkml:traceGroup>
        <inkml:traceGroup>
          <inkml:annotationXML>
            <emma:emma xmlns:emma="http://www.w3.org/2003/04/emma" version="1.0">
              <emma:interpretation id="{F7001BFD-4644-429F-83BF-F473394EABFD}" emma:medium="tactile" emma:mode="ink">
                <msink:context xmlns:msink="http://schemas.microsoft.com/ink/2010/main" type="inkWord" rotatedBoundingBox="25177,17503 27504,17498 27506,18444 25179,1844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25996.6242">22415 17006 403 0,'0'0'36'0,"0"0"-36"0,0 0 0 0,0-4 0 0,-5-5 283 0,0 1 49 16,5 4 11-16,5-4 1 0,0 0-204 0,4 4-42 16,0-4-8-16,4 0-2 0,10-4-54 0,0 4-11 15,0-4-3-15,9 3 0 0,-1-3-20 0,6-4-16 16,4 4 2-16,-5 0 1 0,5 0-1 0,0 0 0 16,5-5 0-16,-5 9 0 0,-5 4 14 0,1 0 0 15,-6 0 0-15,1 4 10 0,-4 4 14 0,-1 4 4 16,-9 0 0-16,0 5 0 0,1-1 0 0,-10 4 1 15,-5 4 0-15,-4 4 0 0,-4 5-7 0,-1-1-2 16,-9 4 0-16,-8 5 0 0,4-5-4 0,-5 5 0 0,-5 3-1 0,1 1 0 16,-5 3-15-16,5 1 0 0,0-1 0 0,-1 1 0 15,1-5 0-15,-5 1 0 0,9-1 0 0,-4-8 9 16,4 5-9-16,-4-5 10 0,0-3-10 0,4-1 10 16,0-4-10-16,0-4 0 0,5-3 9 0,4-5-9 15,1 0 0-15,4-4 9 0,0 0-9 0,-1 0 0 16,10-8 9-16,0 0-9 0,0 0 0 0,0 0 9 15,0 0-9-15,0 0-11 0,19-4 3 0,3 0 0 16,6-4-32 0,4-4-7-16,0 4-1 0,4-4 0 0,5-1-18 0,0 1-4 0,0 0-1 15,4 0 0-15,-4 0-9 0,5 0-1 0,-1 0-1 0,-4-1 0 16,0 1-14-16,-9 0-2 0,-4-4-1 0,-1 8 0 16</inkml:trace>
          <inkml:trace contextRef="#ctx0" brushRef="#br0" timeOffset="526208.9388">22419 17342 1382 0,'0'0'61'0,"0"0"13"0,0 0-59 0,0 0-15 15,0 0 0-15,9-5 0 0,0 1 156 0,5 0 28 16,4 4 5-16,0-4 2 0,10 0-135 0,-1 4-26 15,9-4-6-15,10 0 0 0,0 0-24 0,4 0 0 16,0 4 0-16,0-4-12 16,4 4-31-16,6 0-6 0,-1 0-2 0,5-4-847 15</inkml:trace>
          <inkml:trace contextRef="#ctx0" brushRef="#br0" timeOffset="526568.2308">23698 17410 403 0,'0'0'36'0,"0"0"-36"0,0 0 0 0,5-8 0 15,4 0 294-15,0 4 52 0,5 4 10 0,0-8 3 16,4-4-266-16,0 4-53 0,9-4-10 0,-9-1-2 16,1-3-40-16,-1 0-8 0,9 0-2 0,-4 0 0 15,0-4 12-15,4 3 10 0,-9-7-13 0,5 4 5 16,0 0 20-16,-5-1 4 0,-4 1 0 0,4 4 1 15,-4-4 11-15,-1-1 1 0,-4 1 1 0,0 4 0 16,-4-4-12-16,-5 4-2 0,5 3-1 0,-5-3 0 16,0 12-15-16,-5-4 8 0,5 8-8 0,-5-8 0 15,-4 8 0-15,0 0 0 0,-4 0 0 0,3 12 0 16,-3-4 11-16,-5 12-11 0,4-3 12 0,-9 7-12 16,9 4 41-16,-4 5 2 0,0-5 0 0,0 12 0 15,0 1-19-15,-1-5-3 0,1 5-1 0,0-5 0 16,0 5-8-16,4-9-1 0,0 0-1 0,5 1 0 0,0-5-10 0,5-4 0 15,4-3 0-15,0-5 8 16,0 0-28-16,9-4-7 0,-5-4-1 0,5 0-611 16,5-4-122-16</inkml:trace>
          <inkml:trace contextRef="#ctx0" brushRef="#br0" timeOffset="526865.0404">24217 17103 1324 0,'0'0'59'0,"0"0"12"0,0 0-57 0,0 0-14 16,0 0 0-16,0 0 0 0,0 12 134 0,0 4 24 16,0 4 5-16,-4 5 1 0,-1 7-115 0,5 0-22 0,-4 1-5 0,-5 7-1 15,0 1-9-15,0-5-1 0,-1-4-1 0,1 1 0 16,0-1-10-16,0-7 0 0,5-5 0 16,-1 0-11-16,-4-4 19 0,4-4 4 0,1 0 1 0,4-12 0 15,0 0 33-15,0 0 6 0,0 0 2 0,0 0 0 16,9 0 9-16,0 0 1 0,0 0 1 0,5-4 0 15,-5-4-16-15,0-4-3 0,5-4-1 0,4 4 0 16,-5-4-14-16,6-5-3 0,3-3-1 0,1 0 0 16,5 0-27-16,3-5 0 0,1 5 0 0,5-4 0 31,4-1-34-31,4-3-12 0,-8 4-2 0,8-1-1 0,-4 5-105 16,5 4-21-16,-14 0-4 0,4 3-783 0</inkml:trace>
        </inkml:traceGroup>
        <inkml:traceGroup>
          <inkml:annotationXML>
            <emma:emma xmlns:emma="http://www.w3.org/2003/04/emma" version="1.0">
              <emma:interpretation id="{F645E4B7-9BE4-4213-9948-B88859C40AE5}" emma:medium="tactile" emma:mode="ink">
                <msink:context xmlns:msink="http://schemas.microsoft.com/ink/2010/main" type="inkWord" rotatedBoundingBox="27530,17802 28164,17801 28165,18382 27532,18384"/>
              </emma:interpretation>
              <emma:one-of disjunction-type="recognition" id="oneOf26">
                <emma:interpretation id="interp30" emma:lang="" emma:confidence="0">
                  <emma:literal>0</emma:literal>
                </emma:interpretation>
                <emma:interpretation id="interp31" emma:lang="" emma:confidence="0">
                  <emma:literal>o</emma:literal>
                </emma:interpretation>
                <emma:interpretation id="interp32" emma:lang="" emma:confidence="0">
                  <emma:literal>O</emma:literal>
                </emma:interpretation>
                <emma:interpretation id="interp33" emma:lang="" emma:confidence="0">
                  <emma:literal>D</emma:literal>
                </emma:interpretation>
                <emma:interpretation id="interp34" emma:lang="" emma:confidence="0">
                  <emma:literal>•</emma:literal>
                </emma:interpretation>
              </emma:one-of>
            </emma:emma>
          </inkml:annotationXML>
          <inkml:trace contextRef="#ctx0" brushRef="#br0" timeOffset="527224.3271">25028 17123 1094 0,'0'0'48'0,"0"0"11"0,0 0-47 0,0 0-12 15,14 0 0-15,-14 0 0 0,0 0 80 0,0 0 13 16,0 0 3-16,0 0 1 0,0 0-77 0,-5 16-20 16,5-4 0-16,-9 5 0 0,-5-1 31 0,5 8 2 15,-9 0 1-15,0-3 0 0,-1 11 17 0,-3-4 3 16,-6 9 1-16,10-5 0 0,-5 8-18 0,1-3-3 15,-1-5-1-15,5 1 0 0,9-5-13 0,-1-8-2 16,1 9-1-16,0-13 0 0,9 0-17 0,0 0 8 16,0-8-8-16,9 0 0 0,0-4 19 0,5 0-3 15,4-8-1-15,5 0 0 0,0 0 20 0,4-4 4 0,1-4 1 16,-1-4 0-16,0 4 0 0,0-9 1 0,5 1 0 0,-4-4 0 16,4 4-1-16,-1-5 0 0,1-3 0 0,5-4 0 15,-10 3-7-15,14-3-1 0,-14 4-1 0,1-1 0 16,-6 5-15-16,1 4-2 0,-9-8-1 0,-1 11 0 15,-8 1 9-15,4 0 2 0,-9 4 0 0,0-4 0 16,-9 3-16-16,-9 1-8 0,4 0 10 0,-9-4-10 31,-18 12-43-31,10-4-14 0,-15 0-3 0,-4 8-1 0,0-8-117 16,-5 4-23-16,10 4-5 0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36:40.6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72547CD-3AC5-43B8-B7FF-336A5F192401}" emma:medium="tactile" emma:mode="ink">
          <msink:context xmlns:msink="http://schemas.microsoft.com/ink/2010/main" type="writingRegion" rotatedBoundingBox="2640,897 29156,-69 29733,15768 3217,16735"/>
        </emma:interpretation>
      </emma:emma>
    </inkml:annotationXML>
    <inkml:traceGroup>
      <inkml:annotationXML>
        <emma:emma xmlns:emma="http://www.w3.org/2003/04/emma" version="1.0">
          <emma:interpretation id="{D85B670C-1931-4ED5-8AC3-4EA4C8751DB5}" emma:medium="tactile" emma:mode="ink">
            <msink:context xmlns:msink="http://schemas.microsoft.com/ink/2010/main" type="paragraph" rotatedBoundingBox="2646,804 29167,22 29236,2360 2715,31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DD5B21-5932-48A0-9129-A3A0FE7B97B2}" emma:medium="tactile" emma:mode="ink">
              <msink:context xmlns:msink="http://schemas.microsoft.com/ink/2010/main" type="line" rotatedBoundingBox="2646,804 29167,22 29236,2360 2715,3141"/>
            </emma:interpretation>
          </emma:emma>
        </inkml:annotationXML>
        <inkml:traceGroup>
          <inkml:annotationXML>
            <emma:emma xmlns:emma="http://www.w3.org/2003/04/emma" version="1.0">
              <emma:interpretation id="{6B67F0EF-7248-43AA-8E16-4EB12DB3A884}" emma:medium="tactile" emma:mode="ink">
                <msink:context xmlns:msink="http://schemas.microsoft.com/ink/2010/main" type="inkWord" rotatedBoundingBox="2652,1011 6371,901 6418,2490 2699,259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2324 783 1497 0,'0'0'66'0,"0"0"14"0,0-8-64 0,0 8-16 0,0 0 0 0,0 0 0 16,0 0 150-16,10 4 26 0,3 4 6 0,-4 0 1 15,0 4-150-15,0 8-33 0,-4 0 0 0,0 5 0 16,-1-1 0-16,1 4 0 0,-1 5 0 0,1-1 0 16,-10-4 16-16,1 5 2 0,4-5 1 0,-5 0 0 15,-4 5 4-15,4-9 1 0,-4 0 0 0,5-3 0 0,-1-1-11 16,1 0-1-16,-5-8-1 0,4-4 0 0,5-8 1 16,0 0 0-16,0 0 0 0,0 0 0 15,0 0 12-15,0 0 4 0,5-12 0 0,-1-8 0 0,10 0-28 16,-1-9 0-16,1-7 8 0,4-9-8 0,10 1 8 0,8-1 0 15,-4-3 0-15,4 3 0 0,1 9-8 0,-1 3-14 16,-8 5 3-16,-1 4 1 0,-4 12 10 0,-5 4 0 16,-4 0 0-16,-1 8 0 0,1 4 0 0,-1 4 0 15,1 8 9-15,-5 4-9 0,-4 4 25 0,-1 1-1 16,1 7-1-16,4 0 0 0,-4 1 1 0,-1-5 1 16,-4 0 0-16,5 1 0 0,4-5-11 0,-5 0-2 15,-4-7-1-15,5 3 0 0,-1-4-11 0,6-4 10 16,-10 0-10-16,4 0 10 15,-4-12-41-15,5 8-8 0,-5-8-1 0,9 9-1 16,-9-9-188-16,9 4-38 0</inkml:trace>
          <inkml:trace contextRef="#ctx0" brushRef="#br0" timeOffset="335.6346">3704 516 1666 0,'0'0'74'0,"0"0"15"15,-5-5-71-15,-4 5-18 0,5 0 0 0,-5 5 0 16,-1-1 93-16,1-4 15 0,-4 8 4 0,-1-4 0 0,0 4-64 0,1 4-12 16,-5 0-2-16,4 4-1 0,0 0-9 0,5 5-3 15,-9 3 0-15,9 0 0 0,0 1 6 0,0 3 1 16,9 0 0-16,-5 1 0 0,5-5-8 0,5 4 0 15,-5-4-1-15,9 1 0 0,-5-5 0 0,5-4 0 16,-4 4 0-16,-1 1 0 0,1-1 7 0,-5 0 2 16,0 0 0-16,0 1 0 0,-5-5 0 0,5 4 0 15,-9 4 0-15,0-4 0 0,0 5-4 0,-5-5 0 16,1 4 0-16,4 1 0 0,-14-5-9 0,5 8-3 16,0-8 0-16,-5 9 0 15,0-5-60-15,-4 0-13 0,8-4-3 0,-8 1-736 16,9-5-148-16</inkml:trace>
          <inkml:trace contextRef="#ctx0" brushRef="#br0" timeOffset="-855.8154">913 91 576 0,'0'0'25'0,"-5"-4"6"0,1-5-31 0,4 1 0 0,-5 0 0 0,1 0 0 16,-5 0 104-16,4 4 16 0,1-8 2 0,-5 4 1 15,-1 0-43-15,6 4-8 0,-10 0-1 0,1 0-1 16,3 4-8-16,-8-4-2 0,0 8 0 0,0 4 0 15,-10 8-1-15,1 0-1 0,-5 8 0 0,-4 9 0 16,-10 3-2-16,-4 9 0 0,-9 3 0 0,4 9 0 16,-4-1-10-16,9 1-2 0,0 4-1 0,5 4 0 15,4-1-13-15,4 1-2 0,5-4-1 0,5 4 0 16,4-1 1-16,0-3 1 0,10-8 0 0,-1 3 0 0,5-7-21 16,4-1-8-16,5-3 0 0,0-5 0 0,5-3 19 0,4-1-3 15,5-7 0-15,4 3 0 0,0-4-4 0,14-3-2 16,5-5 0-16,3-4 0 0,-3 0-1 0,8-4 0 15,10-4 0-15,-5-4 0 0,5 5-9 0,-1-9-11 16,1-4 3-16,-5-1 0 16,0-3-178-16,5-4-35 0</inkml:trace>
          <inkml:trace contextRef="#ctx0" brushRef="#br0" timeOffset="-446.4924">1769 669 1335 0,'-14'4'29'0,"1"0"7"0,-10 4 0 0,5 1 2 0,-1-1-30 0,-8 8-8 0,0 4 0 0,-10 4 0 16,1 5 32-16,-5 3 4 0,0 5 2 0,0 3 0 15,-4-4 43-15,4 5 9 0,4-1 2 0,1 1 0 16,-1-1-15-16,5 1-2 0,5-1-1 0,4 1 0 15,1-5-20-15,-1 1-4 0,9 3-1 0,5-8 0 16,0-3-33-16,9-5-6 0,-5-4-2 0,5 0 0 16,5 9 0-16,4-9-8 0,5 0 12 0,-5-4-4 15,9-3 2-15,0-1 0 0,5-8 0 0,0 0 0 0,0-12 2 16,8 0 1-16,1-5 0 0,9-3 0 0,0 0-5 0,0-8-8 16,5 0 11-16,-1-5-11 0,1-3 9 0,-5-1-9 15,-14 5 0-15,5-4 9 0,-5-5-9 0,1 1 0 16,-10 4 0-16,-5-1 0 0,-3 1 16 0,-6-1 2 15,1 5 0-15,-10 0 0 0,-9-1-18 16,5 1 0-16,-4 0 8 0,-1 3-8 0,0 5 0 0,-8 4 0 16,3-4 0-16,-3 4 0 0,-1 4 0 0,-4-1 0 15,4 9 0-15,0 0 0 0,0 4 0 0,5 0 0 16,0 4-9-16,9 0-726 16,-5 4-145-16</inkml:trace>
        </inkml:traceGroup>
        <inkml:traceGroup>
          <inkml:annotationXML>
            <emma:emma xmlns:emma="http://www.w3.org/2003/04/emma" version="1.0">
              <emma:interpretation id="{63AA6380-0212-4EB2-9F1E-A4ED54514D4B}" emma:medium="tactile" emma:mode="ink">
                <msink:context xmlns:msink="http://schemas.microsoft.com/ink/2010/main" type="inkWord" rotatedBoundingBox="6873,739 12787,564 12854,2843 6940,301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47.1346">6818 544 2142 0,'0'0'47'0,"0"0"9"0,0 0 3 0,-9 4 1 0,-5 8-48 0,-4 0-12 0,0 4 0 0,-9 5 0 16,-1-1 33-16,-4 8 4 0,0-4 1 0,1 9 0 15,-1-1 22-15,0 1 5 0,5-1 1 0,-1 0 0 16,1 5-34-16,4-5-6 0,10 5-2 0,3-5 0 16,-3-4 7-16,8 1 1 0,1-5 0 0,4 0 0 15,9-4-20-15,-5-3-4 0,10-1-8 0,4-4 12 16,0-4-12-16,5 0 0 0,0-4 0 0,9-8 0 15,4 0-128-15,5-8-32 0,0 0-7 0,5-8-885 16</inkml:trace>
          <inkml:trace contextRef="#ctx0" brushRef="#br0" timeOffset="1914.6896">7210 398 1839 0,'0'0'81'0,"0"0"18"0,0 0-79 0,0 0-20 16,9-4 0-16,4 0 0 0,6 4 30 0,3-4 2 15,6 0 1-15,4 0 0 0,-1 0 25 0,1 0 5 16,0-4 1-16,5 4 0 0,-6 0-52 0,6-4-12 16,-10 3 0-16,5-3 0 0,-5 0 0 0,5 0 0 0,0 0 0 15,-5-4-646 1,1 0-132-16</inkml:trace>
          <inkml:trace contextRef="#ctx0" brushRef="#br0" timeOffset="2167.1857">7902-241 172 0,'-5'-33'8'0,"5"21"1"0,0-4-9 0,0 4 0 0,5-4 0 0,-5 8 0 15,0-5 251-15,0 9 48 0,-5 0 9 0,5 4 3 16,0 0-147-16,0 0-30 0,-4 4-6 0,-6 5 0 16,1 11-56-16,-9 4-12 0,4 8-1 0,-8 9-1 15,3 7 5-15,-3 9 1 0,-1 8 0 0,0 4 0 16,0 3 11-16,5 1 2 0,-5 0 1 0,1 0 0 0,3-8-34 15,1 4-6-15,-5-1-2 0,10-3 0 0,-5-4-20 16,4-5-5-16,-4-3-1 0,4 4 0 0,0-13-10 16,5-3 0-16,0-9 9 0,5 0-9 15,-5-7-111-15,9-5-26 0,0-12-6 0,0-8-1 0</inkml:trace>
          <inkml:trace contextRef="#ctx0" brushRef="#br0" timeOffset="2350.172">7937 685 1958 0,'0'0'43'0,"0"13"9"0,0-1 1 0,0 8 3 0,-5 8-45 0,5 5-11 0,0-1 0 0,0 0 0 16,0-3 84-16,0-1 16 0,0 0 2 0,0 1 1 16,5-9-63-16,-5 0-12 15,0-4-2-15,5 1-1 0,-5-5-5 0,4 0 0 0,5-8-1 0,-9-4-1114 16</inkml:trace>
          <inkml:trace contextRef="#ctx0" brushRef="#br0" timeOffset="2471.7691">8412 265 2397 0,'0'0'52'0,"-5"-8"12"0,0-1 1 0,1 1 3 15,4 8-54-15,0 0-14 0,0 0 0 0,0 0 0 16,0 0-56-16,0 0-13 0,0 0-3 0</inkml:trace>
          <inkml:trace contextRef="#ctx0" brushRef="#br0" timeOffset="568.511">4209 455 2217 0,'0'0'48'0,"0"-8"11"0,9 0 1 0,0 4 4 0,5 0-52 0,4-1-12 0,1 1 0 0,12 0 0 16,1 4 32-16,9-4 3 0,-4 4 1 0,8 0 0 15,-4 0-24-15,-4 0-4 0,4 0 0 0,-5 4-8 16,-4 0 0-16,0 0 0 0,0 1 0 0,-10 3 0 16,1-8-138-16,-5 4-34 0</inkml:trace>
          <inkml:trace contextRef="#ctx0" brushRef="#br0" timeOffset="837.9128">4637-262 2026 0,'0'0'44'0,"0"0"10"0,0 0 2 0,0 0 1 0,5 13-45 0,-1-1-12 16,-4 4 0-16,0 8 0 0,0 9 69 0,0-1 12 15,0 0 3-15,-4 13 0 0,-1-5-7 0,1 9-1 0,-1 8 0 0,5-1 0 16,-4 5-9-16,-1 0-3 0,0-1 0 0,1 5 0 16,-1-4-20-16,1 0-5 15,-5 3-1-15,4-3 0 0,-8 0-26 0,3-5-4 0,-3 5-8 0,4-4 11 16,-10-5-11-16,6-7 8 0,-1-1-8 0,5-3 8 31,0-1-102-31,-5-7-21 0,5-5-4 0,0-4-699 0,0-8-140 0</inkml:trace>
          <inkml:trace contextRef="#ctx0" brushRef="#br0" timeOffset="1160.4267">4815 694 2026 0,'0'0'44'0,"0"16"10"0,4 0 2 0,1 8 1 0,-5 1-45 0,4 7-12 16,-4 0 0-16,10 5 0 0,-10 3 54 0,4-3 9 15,-4-1 1-15,0 4 1 0,0-3 5 0,5-5 1 16,-5 5 0-16,0-5 0 0,4 0-28 0,-4-3-6 16,0-1-1-16,5 0 0 0,-5-7-6 0,0-5-2 15,4-4 0-15,-4 4 0 0,0-8-20 0,0 4-8 16,0-12 0-16,0 0 9 0,0 0-9 0,0 0 8 16,0 0-8-16,9-8 8 0,-4 0 4 0,4-8 1 15,5 0 0-15,-5-8 0 0,5-5-4 0,4-3-1 16,0-5 0-16,9-3 0 0,1 0-8 0,3-5 8 15,1-8-8-15,0 5 8 0,-4 3-8 0,-1 9 0 16,0 4 0-16,5-1 0 0,-9 5 0 0,4 4-17 16,-4 7 4-16,0 1 1 15,-5 4-199-15,5 4-39 0,8-4-8 0,-3 0-2 0</inkml:trace>
          <inkml:trace contextRef="#ctx0" brushRef="#br0" timeOffset="1475.6337">5666 758 1036 0,'0'-8'92'16,"0"0"-73"-16,0 8-19 0,0 0 0 0,0 0 207 0,-4 8 37 15,-1 8 8-15,-4 5 2 0,4 3-162 16,1 12-33-16,-1-3-7 0,1 7 0 0,-5-3-20 0,4 3-4 15,5-8-1-15,0 5 0 0,0-9 2 0,9 1 1 16,-4-5 0-16,-1-4 0 0,5-4-7 0,5-4-2 16,-5-4 0-16,9-3 0 0,1-14 7 0,3 1 2 15,6-4 0-15,-1-4 0 0,0-8-7 0,1-1-2 16,-1-3 0-16,0-4 0 0,1-5 9 0,-6 5 2 16,1-4 0-16,0-1 0 0,-5 1-32 0,-4-1 8 15,-1 5-8-15,-8 0 0 16,4 3-74-16,0 5-18 0,-9 4-3 0,5 8-1017 0</inkml:trace>
          <inkml:trace contextRef="#ctx0" brushRef="#br0" timeOffset="2869.1023">8575 491 1094 0,'0'0'48'0,"5"4"11"0,-5-4-47 0,9 12-12 16,0-3 0-16,0 7 0 0,0 0 194 0,-4 8 37 16,9 0 7-16,-5 5 2 0,0 3-108 0,0 1-22 15,0 3-4-15,0 0-1 0,-4 1-47 0,-1-1-10 16,1 1-1-16,-1-1-1 0,1-8-17 0,-1 1-3 0,1-5-1 0,0-8 0 16,-1-4-7-16,-4 0-2 0,0-12 0 0,0 0 0 15,0 0-16-15,0 0 0 0,0 0 0 0,0-8 0 16,0-4 27-16,5-12 1 0,4-4 1 0,0-9 0 15,5 5-19-15,-1-5-10 0,5-3 10 0,5 4-10 16,-5-1 0-16,5 9 0 0,0-5 0 0,4 5 0 31,1 8-24-31,-1 0-7 0,-4 3-1 0,-1 5-1 0,1 4 33 0,-5 4 0 0,1 0 0 0,3 8 0 16,-8 0 44-16,4 4 16 0,-4 0 4 0,-5 4 0 16,0 5-52-16,0-5-12 0,-4 8 0 0,-1-4 0 15,1-4 0-15,-1 9 0 0,-4-9 0 0,0 4 0 16,-4 0-14-16,-1 0-6 0,5 1 0 0,0-1-1 15,-4 0-145-15,4-4-29 0,4 4-5 0,5-4-2 16</inkml:trace>
          <inkml:trace contextRef="#ctx0" brushRef="#br0" timeOffset="3415.3347">9919 507 1324 0,'4'-20'59'0,"-4"20"12"0,5-12-57 0,4 4-14 15,-9-4 0-15,0 12 0 0,0-8 195 0,0 8 36 16,0 0 7-16,0 0 2 16,0 0-141-16,0 0-28 0,0 0-6 0,-9 8-1 0,0 0-51 0,-10 4-13 15,1 0 0-15,-5 4 0 0,-4 5 0 0,4 3 0 16,-4 0 0-16,-5 13 0 0,5-1 0 0,4-4 0 0,0 1 0 16,0-5 0-16,10 4 0 0,-1-3 0 0,0-5 0 0,10 0 0 15,-1-3 0-15,1-5 0 0,4-4 0 16,4 0 0-16,1 0 0 0,-1-8 0 0,6 0 0 0,-1-4 0 15,9-4 54-15,-4-4 8 0,4-4 2 0,0-4 0 16,5-4-55-16,-5-5-9 16,9-3 0-16,5-4 0 0,0-1 0 0,0 1 0 0,0-1 9 0,-5 5-1 15,0 8-8-15,5-4 0 0,-9 3 0 0,0 9-8 16,-5 4 45-16,0 4 10 0,-4 8 1 0,0 4 1 16,-1 0-27-16,-4 13-6 0,0 3 0 0,-4 8-1 15,0 5-15-15,-1 3 9 0,-4 5-9 0,-4 7 8 16,-1-3-8-16,-4 3 0 0,0 1 0 0,0 0-11 0,-5-5 30 15,0 1 5-15,1-1 2 0,-1 1 0 16,-4-5-42-16,4-3-8 0,-4-1-1 0,0 5-1 0,0-1 26 0,-1 1 0 16,-3-5 0-16,-1 5 0 0,5-1 46 0,-10-7 14 15,5-1 4-15,-8 1 0 0,3-9-53 16,1-4-11-16,-5-3 0 0,5-1 0 0,-1-4 0 16,6-4 12-16,-1-4-3 0,9-4 0 0,1-8 5 0,-1 0 1 15,9-4 0-15,-4 0 0 0,9-4 3 0,5-8 1 16,-1-1 0-16,6 5 0 0,3-4-5 0,10 0-1 15,-5-5 0-15,5-7 0 0,4-4-2 0,5-1-1 16,0-3 0-16,9-1 0 0,0 1-10 0,4-1 0 16,1 5 0-16,0-1 0 15,-1 5-121-15,10 0-27 0,-10-1-4 0,-8 13-1179 16</inkml:trace>
          <inkml:trace contextRef="#ctx0" brushRef="#br0" timeOffset="4679.4578">9991 645 525 0,'0'0'23'0,"0"0"5"0,0 0-28 0,0 0 0 16,0 0 0-16,0 0 0 0,0 0 28 0,0 0-1 15,0 0 0-15,0 0 0 0,0 0-1 0,5-8 0 16,-5 0 0-16,0 8 0 0,0 0 21 0,0 0 4 16,0 0 1-16,0 0 0 0,0 0 1 0,-9-4 1 15,9 4 0-15,0 0 0 0,-5-8-23 0,5 8-5 16,-4-8-1-16,4 8 0 0,-5-4 18 0,5 4 3 0,-4-9 1 0,-1 1 0 15,1 0-3-15,-1 0 0 0,5 8 0 0,-9-4 0 16,0-4-3-16,4 0-1 0,-4 4 0 0,0 0 0 16,0 0-20-16,9 4-4 0,-14 0 0 0,1 4-1 15,3 0-15-15,1 0 0 0,-4 4 8 0,-1 4-8 32,0 0-84-32,1 0-20 0</inkml:trace>
        </inkml:traceGroup>
        <inkml:traceGroup>
          <inkml:annotationXML>
            <emma:emma xmlns:emma="http://www.w3.org/2003/04/emma" version="1.0">
              <emma:interpretation id="{AF74BD8B-7827-46BD-9DB1-9650ECCDD527}" emma:medium="tactile" emma:mode="ink">
                <msink:context xmlns:msink="http://schemas.microsoft.com/ink/2010/main" type="inkWord" rotatedBoundingBox="14734,447 17088,378 17139,2103 14785,21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378.3197">12573-217 1209 0,'0'0'53'0,"0"0"12"0,4-4-52 0,-4 4-13 16,0 0 0-16,0 0 0 0,9 0 43 0,5 8 5 16,-5 4 2-16,0 0 0 0,-4 9 9 0,4-1 1 15,0 12 1-15,-4 5 0 0,-1 3 7 0,-4 1 2 16,0 11 0-16,-4 5 0 0,-5 4-10 0,-5-5-1 16,5 5-1-16,-9 8 0 0,-5-9-6 0,5 9 0 15,-10-4-1-15,6 4 0 0,-1-5-41 0,0-3-10 16,-4 0 0-16,4 0 0 0,0-9 0 0,5 1 0 15,-5-5 0-15,5-3 0 16,4-9-24-16,1-3-9 0,-1-9-3 0,0-4-931 0</inkml:trace>
          <inkml:trace contextRef="#ctx0" brushRef="#br0" timeOffset="5994.1583">13538-585 2188 0,'0'0'48'0,"0"0"11"0,5 12 1 0,4 4 1 16,-5 8-49-16,1 5-12 0,-1 7 0 0,5 13 0 0,1-1-17 0,-6 9-7 16,-4 4 0-16,0 7-1 0,-4 1 40 0,-1 8 8 15,-4 4 1-15,4 0 1 0,1 0 47 0,-5-4 8 16,-5-4 3-16,0 4 0 0,-4-9-42 0,0-3-8 15,0 0-1-15,0-4-1 0,-1-1-9 0,1-3-2 16,0-9 0-16,4-3 0 0,-4-9-8 0,4-3-3 16,1-13 0-16,8 0 0 0,-9-8 4 0,5 1 1 15,0-9 0-15,9-4 0 0,-9-9 0 0,5-3 0 16,-5-8 0-16,4 0 0 0,5-4-14 0,0-5 0 16,5-3 0-16,4 0 0 0,4-1 0 0,5 5 0 15,10 4 0-15,-5 3 0 0,4 1-9 0,5 8 9 16,-5 4-13-16,0 4 5 0,-4 4 8 0,0 8-10 0,0-4 10 15,-1 8-10-15,1 0 10 0,0 0 0 0,0 5 0 16,0-5-8-16,-5 0 8 0,4 4 0 16,-3-8 0-16,-1 0 0 0,0 0 0 0,5 0 0 0,-5-8 8 15,9 0-8-15,-4-4 0 0,4 0 0 0,5-4 0 0,0 0 0 16,0-8 0-16,5 4 0 0,4 0 0 0,4-1 0 16,-9-7 0-16,1 4 0 0,-1-4 0 0,1 0 0 15,-5-5 0-15,-1 5 0 0,1-4 0 0,-4-1 0 16,-10 1 11-16,0-4-3 0,0 4 0 0,-9 3 0 15,-4 1-8-15,-5 4-11 0,0 0 3 0,-14 4 0 16,1 8 8-16,-10 0-8 0,-4 4 8 0,-5 0-8 16,-9 8 8-16,0 4 0 0,-9 8 0 0,0 8-8 15,4-3 8-15,5 7 0 0,0 0 0 0,5 1 0 16,4 3 14-16,4-3-2 0,6 3 0 0,3 4 0 0,6-3-12 16,4-1 9-16,0-7-9 0,9 3 8 0,4-4 0 15,5-3 0-15,5-1 0 0,4 0 0 0,9-8 2 0,1 5 0 16,8-9 0-16,14 4 0 0,0 0-10 0,5-4-17 15,-5 0 4-15,14 1-1251 16</inkml:trace>
          <inkml:trace contextRef="#ctx0" brushRef="#br0" timeOffset="5090.5231">12072 228 230 0,'0'0'20'16,"5"-4"-20"-16,-5 4 0 0,13-4 0 0,1 4 263 0,0-4 48 0,4-4 9 0,0 8 3 16,9-4-206-16,-4 0-41 0,13-4-8 0,5 4-1 15,0 0-7-15,10 0-2 0,-1-4 0 0,4-1 0 16,5 1-21-16,1 0-4 0,-1 0-1 0,0 4 0 16,-4 0-9-16,-5 8-3 0,0-4 0 0,-9 0 0 15,-5 4-112-15,-4 0-22 0,-9 0-5 0,-5 4-1 16</inkml:trace>
        </inkml:traceGroup>
        <inkml:traceGroup>
          <inkml:annotationXML>
            <emma:emma xmlns:emma="http://www.w3.org/2003/04/emma" version="1.0">
              <emma:interpretation id="{DFDE90E4-B6FE-4E83-90B3-3AE692E6E177}" emma:medium="tactile" emma:mode="ink">
                <msink:context xmlns:msink="http://schemas.microsoft.com/ink/2010/main" type="inkWord" rotatedBoundingBox="19648,679 21292,630 21336,2100 19691,214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194.494">17189-11 748 0,'-27'-12'67'0,"27"4"-54"16,-4 0-13-16,4-4 0 0,0 12 92 0,9-8 15 15,9 0 3-15,-4 0 1 0,-5 0 2 0,-5-1 1 16,-4 9 0-16,0 0 0 0,0 0-29 0,0 0-5 16,0 0-2-16,0 0 0 0,0 0-42 0,0 21-9 15,5 3-2-15,-1 12 0 0,-4 5 6 0,0 7 1 16,5 13 0-16,-1 0 0 0,1 0 6 0,-5 3 2 16,-5-3 0-16,1 0 0 0,4-5 21 0,-9 5 5 15,0-4 1-15,-5-5 0 0,0 1-31 0,1-4-7 16,-6-5-1-16,-3 1 0 0,8-9-7 0,-4 0-1 15,4-3-1-15,-4-5 0 0,4 0-19 0,1-3 0 16,4-5 0-16,-1-4 0 0,1 4 30 0,9-7-1 16,5-5 0-16,-1 4 0 0,-8-4-29 0,4-8 0 0,0 0 0 0,4 8 0 15,6-4 12-15,-10-4-1 0,0 0 0 0,0 0 0 16,9-8-11-16,-5 0 0 0,-4-8 9 0,0-1-9 16,-4-3 8-16,4 0-8 0,0-8 8 0,-9-5-8 15,-1-7 0-15,1-5 0 0,14 1 0 0,-10-5 0 16,-4-3-12-16,5-1-1 0,4-4 0 0,9 1 0 15,0 3-23 1,0-4-4-16,-4 5 0 0,8-5-1 0,14 4 0 0,-8 1 0 16,-6 3 0-16,6 1 0 0,-1 3 28 0,5 5 13 0,-1-1-12 0,1 1 12 15,0 3-16-15,4 5 4 0,5 0 0 0,0-1 1 16,-5 5-4-16,5 0-1 0,9-1 0 0,9 1 0 16,0 4-12-16,-4-1-2 0,-1 5-1 0,1 0 0 15,4 8 7-15,-5 4 2 0,-13 4 0 0,5 4 0 0,-5 8 9 0,-5 8 1 16,-9 4 1-16,-4 4 0 0,-5 9 11 15,-9 3 0-15,0 5-9 0,-14 7 9 0,-9-3 0 0,-4 7 18 16,0 1-3-16,-5 8-1 0,-14-9 5 0,1 1 1 16,-1-4 0-16,-4-5 0 0,5-4 0 0,-1-3 1 15,-4-1 0-15,-5 1 0 0,10-9-10 0,-1-4-3 16,-4-3 0-16,5-5 0 16,8 0-48-16,-4-4-9 0,5 0-3 0,-5-8-594 15,9 0-119-15</inkml:trace>
          <inkml:trace contextRef="#ctx0" brushRef="#br0" timeOffset="7585.2499">18628 329 1728 0,'0'0'153'0,"0"0"-122"0,0 0-31 0,0 0 0 15,-9 4 39-15,-9 4 1 0,0 5 1 0,-5 3 0 16,0 4-8-16,-4-4-1 0,-10 4-1 0,1 5 0 16,-1-1 3-16,1 4 1 0,0 1 0 0,4-1 0 15,4 0-11-15,6 1-3 0,-6-1 0 0,10 4 0 16,4-7-10-16,5 3-3 0,5-8 0 0,-1 5 0 16,1-5-8-16,8-4 8 0,-4 0-8 0,9-4 8 15,0-4-8-15,5-4-17 0,0-4 4 0,4 0 1 0,0 0 40 0,10-8 9 16,-1-4 2-16,5 0 0 0,-5-4-30 0,0 0-9 15,5-1 0-15,-4-7 0 0,-1 0 11 0,0-4-11 16,0-1 10-16,-4 1-10 0,-5 4 20 0,-4-1-1 16,-9 5-1-16,4 0 0 0,-9 0-18 0,0-1 0 15,-9 5 0-15,0 0 0 0,-10 0 0 0,1 0 0 16,-9 4 0-16,-5-1 0 0,0 1 19 0,-4 4 0 16,-1 8 0-16,1-4 0 15,-5 8-42-15,4-4-8 0,1 8-1 0,4 0-685 16,5 0-137-16</inkml:trace>
        </inkml:traceGroup>
        <inkml:traceGroup>
          <inkml:annotationXML>
            <emma:emma xmlns:emma="http://www.w3.org/2003/04/emma" version="1.0">
              <emma:interpretation id="{BC132E24-CDEC-4DA8-84EC-A61CD23DD9B0}" emma:medium="tactile" emma:mode="ink">
                <msink:context xmlns:msink="http://schemas.microsoft.com/ink/2010/main" type="inkWord" rotatedBoundingBox="21850,535 26212,406 26258,1960 21896,208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669.0517">20586 147 1497 0,'13'-16'66'0,"-13"16"14"0,14-4-64 0,0 8-16 15,-1 4 0-15,1 4 0 0,9 4 33 0,-9 1 3 16,-1 3 1-16,-4 4 0 0,0 5-8 0,1-1-1 0,-10 4-1 0,0 1 0 16,0-5 43-16,0 0 9 0,0 1 1 0,-5-5 1 15,0 4-17-15,1-8-3 0,4 5-1 0,-5-5 0 16,1-4-24-16,-1 0-6 0,1-4-1 0,4-3 0 15,0-9-13-15,0 0-4 0,0 0 0 0,0 0 0 16,0 0-1-16,0 0-1 0,4-5 0 0,5-7 0 16,0-4 6-16,5-4 0 0,4-4 1 0,5-1 0 15,-5-7-27-15,5-4-6 0,4-1 0 0,-4 1-1 16,4-1 32-16,1 1 6 0,-1 8 2 0,-4-1 0 16,4 5-7-16,-9 8 0 0,-9 4-1 0,5-1 0 15,0 9 3-15,-1 4 1 0,-13 0 0 0,5 13 0 16,-5 3-19-16,9 0 0 0,-9 8 0 0,0 1 0 15,0 3 8-15,0-4-8 0,5 4 0 0,-1-3 0 0,-8 3 8 0,4 0-8 16,9-3 9-16,-5-1-9 16,1-4-15-16,-5 0-9 0,-5 1-1 0,5-1-1 15,0 0-165-15,0-4-33 0,-4 0-6 0,-1-3-674 16</inkml:trace>
          <inkml:trace contextRef="#ctx0" brushRef="#br0" timeOffset="8949.5725">21556 220 1728 0,'0'0'38'0,"9"-12"8"0,-5 8 2 0,-4 4 0 0,9-4-39 0,-9 4-9 16,0 0 0-16,0 0 0 0,-4 16 53 0,-5 4 9 15,0 5 2-15,-1 3 0 0,-3 0 0 0,-1 5 0 16,0-5 0-16,5 0 0 0,0-3-52 0,0-1-12 0,0 0 0 0,5 0 0 16,4 1 0-16,0-5 0 0,0-4 0 15,4 0 0-15,5 0 0 0,0-3 0 0,5-1 0 0,4-4 0 16,-4-4 54-16,9-4 8 0,-1 0 2 0,-3-4 0 15,3-4-64-15,-3 0-15 0,3-9-1 0,1 1-1 16,-5-4 27-16,0-4 6 0,1 4 0 0,-6 3 1 16,-4-3-17-16,-4 0 0 0,-5 0 0 0,0-5 0 15,0 1 55-15,-5 4 7 0,-4-4 2 0,0-5 0 16,-4 5-64-16,-1 0 0 0,-4 3-9 0,-1 5 0 16,-3 4-139-1,-6 4-28-15,-3 4-6 0,8 4-1 0</inkml:trace>
          <inkml:trace contextRef="#ctx0" brushRef="#br0" timeOffset="9540.3136">22097 172 1324 0,'19'-25'118'0,"-10"13"-94"15,0 0-24-15,4 4 0 0,-3 4 139 0,-1 0 23 16,4 8 5-16,-4 4 1 0,5 8-109 0,-5 4-22 16,0 9-4-16,0-1-1 0,-4 4-16 0,-1 5-4 15,6-5-1-15,-10 5 0 0,4-9 14 0,1 0 3 16,-5 1 1-16,-5-5 0 0,5 0 13 0,-4-4 2 16,4-3 1-16,-5-1 0 0,0-8-21 0,5-8-4 0,0 0 0 0,0 0-1 15,0 0-19-15,0 0 0 0,-4-8 0 0,-1-4 0 16,5-5 0-16,0 5 0 0,5-8 0 0,-1 0 0 15,6-4 55-15,3-1 7 0,5 1 2 0,-4 0 0 16,4-1-64-16,5 1-8 0,0 4-4 0,4 0-1 16,-4 3 13-16,0 1 13 0,4 4-2 0,-9 4-1 15,0 4-10-15,-4 4 0 0,0 4 9 0,4 0-9 16,-4 4 0-16,-1 4 0 0,-8-4 0 0,-1 9 0 16,6 3 0-16,-6 0 0 0,1 0 0 0,-1 1 0 15,1-1 0-15,-5 4 0 0,4-4 0 0,-4 5 0 16,-4-1 0-16,4-4 0 0,0-8 0 0,-5 4 0 15,5-3 0-15,0-1 0 0,0-12 0 0,0 0 0 16,0 0 0-16,0 0 0 0,0 12 0 0,0-12 0 0,0 0 0 16,0 0 0-16,5-8 0 0,8-4 0 0,1-5 0 15,4-3 0-15,0-8 0 0,1 4 0 0,3-9 0 0,6 1 0 16,-1 3 0-16,0-3 0 0,-4 4 23 0,0-1 0 16,-5 5 0-16,5 4 0 0,-9 4-11 0,-1 4-3 15,1-1 0-15,-5 5 0 0,-9 8 5 0,0 0 1 16,0 0 0-16,5 4 0 0,-1 5-15 0,1-1 0 15,-5 4 0-15,0 4 0 0,4 0 0 0,-4 0 0 16,5 5 0-16,-5 3 0 0,4 0 0 0,-4 0 0 16,5 1 0-16,-5-1 0 15,4 0-37-15,1 1-7 0,4-5-2 0,-4 4-761 16,4-4-152-16</inkml:trace>
          <inkml:trace contextRef="#ctx0" brushRef="#br0" timeOffset="7868.0697">19379-460 2289 0,'0'0'50'0,"0"0"10"0,0 0 3 0,0 0 2 0,0 0-52 0,5 12-13 0,-1 13 0 0,1 7 0 15,-5 0-20-15,0 9-6 0,0 3-2 0,-5 5 0 16,-4 4 28-16,5-1 0 0,-1 5 0 0,-4 4 0 16,0-5 46-16,0 1 14 0,-5-1 4 0,10 1 0 15,-1 0-20-15,1-9-4 0,-10 5-1 0,5 4 0 16,0-5-11-16,0-3-3 0,-1-1 0 0,-3-3 0 15,-1-5-92-15,5 1-18 0,-9-5-4 0,9-11-1 0</inkml:trace>
          <inkml:trace contextRef="#ctx0" brushRef="#br0" timeOffset="8289.4787">19734 208 2188 0,'-27'-16'97'0,"27"16"20"0,5 4-93 0,-1 4-24 16,1 8 0-16,4 0 0 0,-5 0 29 0,1 5 2 16,0-1 0-16,-1 0 0 15,1-4-50-15,-1 1-9 0,1-5-3 0,-5 0 0 0,0-12 31 0,0 8 0 0,4 0 0 16,5-4 0-16,-9-4 45 0,10 4 15 0,3-8 4 0,1 4 0 16,4-4-52-16,5-4-12 0,0-8 0 0,8 0 0 15,1-5 0-15,5 1 0 0,-5-4 0 0,-1-5 0 16,6 1 0-16,-10 8 0 0,-4 4 0 0,0 0 0 15,0 3-11-15,-10 5-5 0,1 0 0 0,-1 8-1 16,-13 0 27-16,5 12 6 0,0 5 0 0,-1 7 1 16,-4 8-17-16,-4 1 0 0,-1 3 0 0,0 4 0 15,1 1 0-15,-1-1 0 0,-4 9 0 0,-4 4 0 16,4-5 54-16,-5 1 7 0,5-1 2 0,-5 1 0 16,0-5-50-16,1-3-13 0,-1 3 0 0,-4-3 0 15,-9-5 0-15,4-3 0 0,-5-9 0 0,6 4 0 16,-6-4 0-16,1-7 0 0,0-5 0 0,-1 0 0 0,1-4 56 15,0-4 7-15,0-8 1 0,8 0 0 0,1-4-52 0,0-8-12 16,-5 0 0-16,9-9 0 0,1-3 0 0,8-4 0 16,5-9 0-16,5 1 0 15,4-9-226-15,9 0-48 0,46-56-10 0,-5 24-1 0</inkml:trace>
          <inkml:trace contextRef="#ctx0" brushRef="#br0" timeOffset="9733.818">23550 180 1612 0,'0'0'144'0,"0"0"-116"0,0 0-28 0,0 0 0 15,0 0 107-15,0 8 15 0,0 4 3 0,0 8 1 16,-5 4-63-16,5 1-13 0,-4 7-2 0,-1-4-1 16,0 9-8-16,-4 3-2 0,5 1 0 0,-1-1 0 15,1-7-21-15,-1 3-4 0,1-4 0 0,-1-3-1 16,1-9-23-16,4-4-4 0,0 0 0 0,0-4-688 15,0-3-136-15</inkml:trace>
        </inkml:traceGroup>
        <inkml:traceGroup>
          <inkml:annotationXML>
            <emma:emma xmlns:emma="http://www.w3.org/2003/04/emma" version="1.0">
              <emma:interpretation id="{ECDB8C6D-7404-4689-AFD3-CE57FCF65DDA}" emma:medium="tactile" emma:mode="ink">
                <msink:context xmlns:msink="http://schemas.microsoft.com/ink/2010/main" type="inkWord" rotatedBoundingBox="26854,344 29174,276 29214,1632 26894,1700"/>
              </emma:interpretation>
              <emma:one-of disjunction-type="recognition" id="oneOf5">
                <emma:interpretation id="interp5" emma:lang="" emma:confidence="0">
                  <emma:literal>1:</emma:literal>
                </emma:interpretation>
                <emma:interpretation id="interp6" emma:lang="" emma:confidence="0">
                  <emma:literal>I:</emma:literal>
                </emma:interpretation>
                <emma:interpretation id="interp7" emma:lang="" emma:confidence="0">
                  <emma:literal>l:</emma:literal>
                </emma:interpretation>
                <emma:interpretation id="interp8" emma:lang="" emma:confidence="0">
                  <emma:literal>t:</emma:literal>
                </emma:interpretation>
                <emma:interpretation id="interp9" emma:lang="" emma:confidence="0">
                  <emma:literal>d:</emma:literal>
                </emma:interpretation>
              </emma:one-of>
            </emma:emma>
          </inkml:annotationXML>
          <inkml:trace contextRef="#ctx0" brushRef="#br0" timeOffset="10678.2513">24929 503 1497 0,'0'0'66'0,"14"-4"14"0,0-4-64 0,-1 4-16 0,5 0 0 0,1 0 0 16,-1 0 55-16,5-4 7 0,4 0 2 0,0 0 0 15,1-4 0-15,-1 4 0 0,5-5 0 0,0 1 0 16,-5-4-52-16,5 0-12 0,-5-8 0 0,0-1 0 16,-4 1 0-16,-5-8 0 15,5-9 0-15,-9 5 0 0,-5-9 0 0,0 5 0 0,-4-5 0 0,-5 5 0 16,4-5 0-16,-4 1 0 0,0 3 0 0,5-3 0 15,-5-1 0-15,9 1 0 0,-9-1 0 0,13 1 0 16,-8-1 33-16,9 5 4 0,-5-5 1 0,4 5 0 16,1 3-14-16,-5 5-2 0,5 0-1 0,0 7 0 15,-10 1 0-15,14 8 0 0,-13 4 0 0,-1 4 0 16,-4 8 1-16,0 0 0 0,5 8 0 0,-5 12 0 0,-5 4-14 0,-4 9-8 16,5 7 8-16,-10 9-8 15,5-1 22-15,-5 5 0 0,-4-1 0 0,0 5 0 0,0-8-22 0,4 3 0 16,-4 5 0-16,9 0 0 0,0-9 44 0,-1 1 5 15,6-1 1-15,-5 1 0 0,4-5-23 0,1-3-5 16,4-1-1-16,-5 1 0 0,1-1-10 0,4-3-3 16,0-5 0-16,0 0 0 0,-5-3-18 0,5-5-4 15,0 0-1-15,5 1 0 16,-1-1-39-16,1-4-8 0,4 0-2 0,0-8-1049 0</inkml:trace>
          <inkml:trace contextRef="#ctx0" brushRef="#br0" timeOffset="10977.8514">26313 139 2188 0,'14'-16'48'0,"-5"12"11"0,0 0 1 0,9 0 1 16,1 4-49-16,-6-4-12 0,5 0 0 0,1 0 0 0,-6 4 105 0,1-4 19 16,0 0 3-16,-1 4 1 0,-8 4-103 0,8 0-25 15,-13-4 0-15,5 8 0 16,0 0-97-16,-5 8-25 0,-5 0-5 0,-4 4-1 0</inkml:trace>
          <inkml:trace contextRef="#ctx0" brushRef="#br0" timeOffset="11129.6144">26345 649 1915 0,'14'-12'84'0,"-10"4"19"0,1 8-83 0,9-8-20 15,-14 4 0-15,18-4 0 0,-14-1 65 0,-4 9 9 16,9-4 2-16,-9 4 0 0,0-16-10 0,0 16-2 0,0 0 0 0,0 0 0 15,0 0-51-15,-9-4-13 0,-4 4 0 0,4 0-1072 16</inkml:trace>
          <inkml:trace contextRef="#ctx0" brushRef="#br0" timeOffset="10285.2936">24428 285 1209 0,'10'-28'53'0,"-6"19"12"0,5-3-52 0,0 0-13 0,0 0 0 0,0 0 0 16,1 4 56-16,-10 4 9 0,0 4 2 0,0 0 0 16,0 0 9-16,-10 4 3 15,1 0 0-15,-4 8 0 0,-5 0-29 0,-1 0-6 0,-3 4 0 0,-6 5-1 16,1-5 9-16,4 4 1 0,-4 0 1 0,4-4 0 15,5 1-20-15,4-1-4 0,1 0-1 0,3-4 0 16,1-4-29-16,5 4 0 0,4-3 0 0,0-9 0 16,0 0 0-16,18 8 0 0,0-4 0 0,0-4 0 0,5 0 37 0,0-8 2 15,4-1 0 1,5 1 0-16,0-8-30 0,0 4-9 0,4-8 0 0,1 0 0 0,-5-1 0 0,-1 5 0 16,-3 0 0-16,-10 4 0 15,0 0 27-15,-9 4-2 0,0 4 0 0,-9 4 0 0,0 0 13 16,0 0 2-16,0 0 1 0,-4 12 0 0,-1 4-27 0,-4-4-6 15,0 4 0-15,0 4-8 0,0-7 18 0,0 7-3 16,4 0-1-16,1 0 0 16,-1-4-30-16,1 5-5 0,4-9-2 0,0 4 0 15,0-8-188-15,0-8-37 0,0 0-8 0,22 33-2 0</inkml:trace>
          <inkml:trace contextRef="#ctx0" brushRef="#br0" timeOffset="9884.7794">24251-375 1954 0,'0'0'87'0,"0"0"17"15,0-8-83-15,0 8-21 0,0 0 0 0,0 0 0 0,0 0 0 0,0 0 0 16,-5 12 0-16,5 4 8 0</inkml:trace>
        </inkml:traceGroup>
      </inkml:traceGroup>
    </inkml:traceGroup>
    <inkml:traceGroup>
      <inkml:annotationXML>
        <emma:emma xmlns:emma="http://www.w3.org/2003/04/emma" version="1.0">
          <emma:interpretation id="{209E6473-B604-475F-88A7-EB21E18663F3}" emma:medium="tactile" emma:mode="ink">
            <msink:context xmlns:msink="http://schemas.microsoft.com/ink/2010/main" type="paragraph" rotatedBoundingBox="4130,3811 28821,2519 28927,4556 4237,58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11F177-1520-4B7D-BBF6-D88C5F2442F6}" emma:medium="tactile" emma:mode="ink">
              <msink:context xmlns:msink="http://schemas.microsoft.com/ink/2010/main" type="line" rotatedBoundingBox="4130,3811 28821,2519 28927,4556 4237,5848"/>
            </emma:interpretation>
          </emma:emma>
        </inkml:annotationXML>
        <inkml:traceGroup>
          <inkml:annotationXML>
            <emma:emma xmlns:emma="http://www.w3.org/2003/04/emma" version="1.0">
              <emma:interpretation id="{ABF96F35-367C-428E-8410-1682A9D123AA}" emma:medium="tactile" emma:mode="ink">
                <msink:context xmlns:msink="http://schemas.microsoft.com/ink/2010/main" type="inkWord" rotatedBoundingBox="4150,4199 8383,3977 8468,5601 4235,5823"/>
              </emma:interpretation>
            </emma:emma>
          </inkml:annotationXML>
          <inkml:trace contextRef="#ctx0" brushRef="#br0" timeOffset="16714.5138">2898 3329 1267 0,'-9'-17'56'0,"9"9"12"0,5-4-55 0,-1 0-13 0,-4 0 0 0,0 4 0 16,5 0 37-16,-5 8 5 0,0 0 1 0,0 0 0 15,0 0-1-15,0 0 0 0,0 0 0 0,-5 8 0 16,-4 4 16-16,-5 8 3 0,10 0 1 0,-10 9 0 15,-4 3-8-15,0 5-2 0,4-1 0 0,0 9 0 16,-4 3 7-16,4-3 1 0,-4 7 0 0,5 1 0 16,4-5-12-16,-5 5-1 0,5-4-1 0,-5-1 0 15,5-7-3-15,4-1-1 0,1-4 0 0,4-3 0 16,0-1-21-16,0 1-4 0,4-9-1 0,1 4 0 16,0-4-6-16,4 1-2 0,0-1 0 0,0-4 0 0,0 5-20 15,5-1-4-15,-1-8 0 0,5 4-745 16,10-8-149-16</inkml:trace>
          <inkml:trace contextRef="#ctx0" brushRef="#br0" timeOffset="17285.9394">3959 3523 1566 0,'-18'8'69'0,"4"0"15"0,0 4-68 0,1 8-16 16,-6 5 0-16,1-1 0 0,0 4 58 0,-5 5 8 16,5-5 2-16,0 0 0 0,-9 9-10 0,-1-1-2 15,-4 9 0-15,-4-5 0 0,0 5-7 0,-1 3-1 16,-4-7-1-16,0 3 0 0,5-3-3 0,-5-1 0 15,4-3 0-15,5-1 0 0,-4 5-28 0,9-13-5 16,-1 0-2-16,1-4 0 0,4 5 19 0,1-1 3 16,3-8 1-16,1-3 0 15,0-5-52-15,4 0-11 0,5 0-1 0,5-4-685 0,4-8-137 0</inkml:trace>
          <inkml:trace contextRef="#ctx0" brushRef="#br0" timeOffset="17058.8443">3098 3737 1796 0,'5'-12'40'0,"0"-4"8"0,4-4 1 0,4 0 1 0,1-1-40 0,4 1-10 16,-9 0 0-16,9 4 0 0,1-1 60 0,-1 5 9 15,-4-4 3-15,-1 8 0 0,1-4-4 0,4 12 0 0,0-4 0 0,0 8 0 16,1 0-12-16,-1 4-4 0,0 4 0 0,5 4 0 16,-5 5-32-16,5 7-6 0,0 12-2 0,-1-3 0 15,1-5 8-15,0 9 2 0,0-1 0 0,-5 1 0 16,5-1-3-16,-1 1-1 0,-3-5 0 0,-6 0 0 15,5-3-3-15,-4-5-1 0,0-8 0 0,-1 5 0 16,1-9-6-16,0 0-8 0,4 0 11 0,-9-4-11 16,0 9 0-16,0-9 0 0,-4 0 0 0,4-4 0 15,5 4-104-15,-5-4-28 0,-9-8-6 0,0 0-1 16,9 4-75-16,-9-4-15 0,0 0-3 0,0 0-1 0</inkml:trace>
          <inkml:trace contextRef="#ctx0" brushRef="#br0" timeOffset="17583.2101">4323 3438 2487 0,'0'-16'55'0,"5"0"11"0,4-1 2 16,9 5 2-16,0 4-56 0,5 8-14 0,4 0 0 0,1 8 0 0,-6 4-13 15,6 9-6-15,-1-1-1 0,-4 8 0 0,-5 9 20 0,-4-1 0 16,-5 8 0-16,-5 9 0 0,-4 0 38 0,0 3 11 15,-9 5 3-15,-4 0 0 0,-1-1 9 0,0-3 3 16,-4 0 0-16,4-1 0 0,-4 5-20 0,0-8-3 16,0-1-1-16,4-3 0 0,0 0-30 0,5-5-10 15,-9-8 0-15,9-3 0 0,-5-1 13 0,1-3-4 16,-6-5-1-16,1 0 0 0,0 0-8 0,4-3-16 16,-8-1 4-16,-1-4 1 15,0-4-141-15,5 0-28 0,0 0-5 0,-1-7-950 0</inkml:trace>
          <inkml:trace contextRef="#ctx0" brushRef="#br0" timeOffset="17841.1289">5065 3972 1785 0,'5'-8'159'0,"-1"-4"-127"0,5 0-32 0,1 0 0 15,8 3 136-15,0 5 22 0,5 0 4 0,4-4 1 16,5 0-132-16,0 0-31 0,4 0 0 0,5-4 0 16,-4 4 0-16,4-4 11 0,-10-1-11 0,1 1 12 15,-4 4-12-15,-1 0 10 0,-4 4-10 0,-1 0 10 16,-3 4-10-16,-1 0-14 0,0 0 3 0,0 0 1 16,-4 4-58-16,0 0-12 0,-1-4-3 0,6 8 0 15,-6 0-57-15,1 0-11 0,-1 1-2 0,-3 3-613 16</inkml:trace>
          <inkml:trace contextRef="#ctx0" brushRef="#br0" timeOffset="19146.5498">5170 4219 403 0,'0'0'36'0,"0"0"-36"0,0 0 0 0,0 0 0 15,0 0 80-15,0 0 8 0,0 0 3 0,0 0 0 16,0 0-27-16,0 0-4 0,-9 0-2 0,9 0 0 15,0 0 0-15,0 0 0 0,0 0 0 0,0 0 0 0,-9 0-24 0,9 0-5 16,0 0-1-16,0 0 0 0,0 0 6 0,0 0 1 16,0 0 0-16,0 0 0 0,0 0-2 0,0 0 0 15,0 0 0-15,0 0 0 0,0 0 4 0,0 0 1 16,0 0 0-16,0 0 0 0,0 0 6 0,0 12 0 16,0-12 1-16,9 12 0 0,-5 0-25 0,1-4-6 15,9-3-1-15,-10 3 0 0,-4-8 7 0,9 8 2 16,0-4 0-16,10 0 0 0,-6-8 13 0,10 4 2 15,4 0 1-15,1 0 0 0,3-8-14 0,1 4-4 16,5-4 0-16,-5 8 0 0,0-5-20 0,-1 1 0 16,6 4 0-16,-5 0-941 0</inkml:trace>
          <inkml:trace contextRef="#ctx0" brushRef="#br0" timeOffset="18027.7124">5174 4130 2253 0,'0'0'49'0,"0"0"11"0,10 4 1 0,-1 4 3 0,4-4-51 0,1 0-13 16,4 0 0-16,5 0 0 0,0 4 9 0,0 0-1 16,-1-8 0-16,1 0 0 15,4 0-104-15,1 0-22 0</inkml:trace>
          <inkml:trace contextRef="#ctx0" brushRef="#br0" timeOffset="16325.484">1496 3709 172 0,'-5'-20'8'0,"5"8"1"0,5 0-9 0,-5-5 0 15,0 1 0-15,4 0 0 0,1-8 243 0,4 3 46 16,0 1 10-16,0-4 1 0,0 4-179 0,5-9-36 15,4 1-7-15,0 0-2 0,1-1-18 0,-1-3-4 16,5 8-1-16,-1-5 0 0,1 1-3 0,9 8-1 0,4-8 0 0,1 11 0 16,-1 5-10-16,1 4-3 0,-1 0 0 0,1 8 0 15,4 0-24-15,-5 0-12 0,0 8 10 0,1 4-10 16,-5-4 8-16,0 4-8 0,-5 1 0 0,5 3 0 16,-14 0 0-16,9 0 0 0,-9 4 0 0,1 1 0 15,-10-1 24-15,0 4 0 0,0 0-1 0,5 1 0 16,-14 3 15-16,0 0 3 0,-9 1 1 0,-1 3 0 15,-3 0 9-15,-5 1 1 0,-1 3 1 0,1 1 0 16,0-5-27-16,-5 0-6 0,-4 5 0 0,-5-9-1 16,-4 5-3-16,-1-5 0 0,5-4 0 0,-4 0 0 15,-10 1-16-15,10-1 0 0,-5-4 0 0,4-4 0 0,-4-3 0 16,10-1 0-16,8-8 0 0,0 4 0 0,9-4-23 16,-4 0-1-16,9-8-1 0,5 0-729 15,-1-4-146-15</inkml:trace>
          <inkml:trace contextRef="#ctx0" brushRef="#br0" timeOffset="15912.0389">1678 3515 831 0,'0'0'36'16,"0"-8"9"-16,-5 4-36 0,5-4-9 0,0 8 0 0,0-9 0 0,0 1 69 0,5-4 12 15,-5 4 3-15,4 0 0 0,-4 0-51 0,0 8-9 16,0 0-3-16,10-8 0 0,-6 0 11 0,1 0 3 15,-5 4 0-15,0 4 0 0,0-4-6 0,0 4-1 16,0 0 0-16,0 0 0 0,-5-9 13 0,5 9 3 16,0 0 0-16,0 0 0 0,0 0-13 0,0 0-3 15,0 0 0-15,0 0 0 0,9 5 7 0,-9-5 1 16,0 0 0-16,0 0 0 0,0 0-8 0,0 0 0 16,0 0-1-16,5 12 0 0,-5-12 1 0,0 8 1 15,0-8 0-15,0 16 0 0,-5-4-14 0,10 4-3 16,-1 0-1-16,5 9 0 0,-13-1 5 0,4 4 0 15,4 5 1-15,-4 7 0 0,0 1 13 0,-4 7 2 16,-1 5 1-16,5-5 0 0,-4 1-9 0,-5 0-1 0,4-1-1 16,-4-3 0-16,0-1 3 0,4 1 1 0,1-5 0 15,-1 1 0-15,1-9 2 0,4 0 0 0,0-3 0 16,0 3 0-16,-5-4-7 0,5-3-1 0,-4-1 0 0,4-4 0 16,0-4 1-16,0-4 0 0,-5 1 0 0,5 3 0 15,-5-4-13-15,1-4-8 0,-1 0 10 0,5 4-10 16,-4-4 10-16,4-8-10 0,0 0 10 0,0 0-10 15,0 8 15-15,0-8-3 0,0 0-1 0,0 0 0 16,0 0-11-16,0 0-17 0,0 0 4 0,0 0 1 16,0 0-28-16,0 0-4 0,0 0-2 0,0 0 0 15,-9-4-112-15,4-4-22 0,-4-4-5 16</inkml:trace>
        </inkml:traceGroup>
        <inkml:traceGroup>
          <inkml:annotationXML>
            <emma:emma xmlns:emma="http://www.w3.org/2003/04/emma" version="1.0">
              <emma:interpretation id="{0B6ABE4A-1A9A-44BA-8C90-22229A000E6C}" emma:medium="tactile" emma:mode="ink">
                <msink:context xmlns:msink="http://schemas.microsoft.com/ink/2010/main" type="inkWord" rotatedBoundingBox="9113,4398 11637,4266 11696,5395 9172,5527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0369.8803">7801 4146 1670 0,'-22'-4'74'0,"13"4"15"0,-5 4-71 0,0-4-18 16,1 8 0-16,-6 4 0 0,6-4 49 0,-5 5 7 16,-1-1 0-16,1 4 1 0,0 4-28 0,4-4-5 15,-4 5-2-15,9-1 0 0,-5 0 5 0,10 0 1 16,-5 1 0-16,4-5 0 0,5 0-4 0,0 0-1 15,5-4 0-15,-1 0 0 0,5-4-1 0,0-4 0 16,0-4 0-16,5 5 0 0,0-5-4 0,4 0-1 16,-4-5 0-16,4 1 0 0,0-4-17 0,0 0 0 15,1-4 0-15,-6-4-9 0,-4 4 9 0,0 0 0 16,0-5 8-16,-4 1-8 0,0 4 0 0,-5 0 0 16,0 4 0-16,-5-4-8 0,0 4 20 0,1 0 4 15,-1 4 0-15,-8-1 1 0,4-3 4 0,0 4 1 16,-5 4 0-16,0 0 0 0,5 0-22 0,0 0 0 15,0 4 0-15,0 0 8 16,0 5-138-16,4-1-27 0</inkml:trace>
          <inkml:trace contextRef="#ctx0" brushRef="#br0" timeOffset="20727.0033">8425 3980 1922 0,'0'0'42'0,"0"0"9"0,0 0 1 0,0 0 3 0,0 0-44 0,0 0-11 15,14-4 0-15,0 0 0 0,-5 4 32 0,0 0 4 16,9-4 0-16,0 0 1 0,0 0 3 0,5 0 0 16,4 4 0-16,1-8 0 0,4 4-5 0,-5-4-1 15,5 4 0-15,4 0 0 0,-4 0-16 0,0-1-3 16,-5 1-1-16,5 4 0 0,-9 0-14 0,0-4 0 16,-5 4 0-16,0-4 0 0,-4 4-16 0,-1 0-7 15,1 0-1-15,-5 0 0 16,-9 0-64-16,0 0-12 0,0 0-4 0,0 0-511 15,0 0-102-15</inkml:trace>
          <inkml:trace contextRef="#ctx0" brushRef="#br0" timeOffset="20948.7499">8698 3681 345 0,'0'0'15'0,"0"0"4"16,0 0-19-16,0 0 0 0,0 0 0 0,0 12 0 15,0 0 361-15,0 4 69 0,0 0 14 0,0 9 2 16,0-1-291-16,0 12-59 0,0 1-11 0,0 7-2 0,5-3-7 16,4-1-2-16,-9 1 0 0,5-1 0 15,4 1-42-15,-9-1-8 0,4 5-1 0,-4-5-1 16,0-8-22-16,5 1 0 0,-5-1 0 0,0-3 0 16,0-5-116-16,-5-8-27 0,1 0-5 0,4-8-2 0</inkml:trace>
          <inkml:trace contextRef="#ctx0" brushRef="#br0" timeOffset="20015.8174">7501 3515 1220 0,'5'-8'27'0,"-1"4"5"0,1-4 2 0,-1-1 0 0,1 1-34 0,-1 0 0 0,-4 0 0 0,5 0 0 16,-10 0 56-16,1 0 5 0,-1-4 1 0,1 4 0 15,-5-4 12-15,4 3 2 0,-9 1 1 0,1 0 0 16,-1 0-25-16,-4 4-6 0,-5-4-1 0,-4 8 0 16,-1 0-20-16,1 4-4 0,4 0-1 0,-4 4 0 15,-5 4 0-15,-4 0 0 0,-1 5 0 0,1-1 0 16,-5 4-20-16,4 4 0 0,-8 5 0 0,-1 3 0 15,-4 4 0-15,5 9 12 0,-10 4 0 0,5 3-1 0,0 5-11 0,4-9 8 16,10 5-8-16,0 4 8 0,4-5 13 0,4-3 3 16,6-1 0-16,3 1 0 0,6-5 0 0,4 1 1 15,4-9 0-15,1 1 0 0,4-1-6 0,4-11-2 16,1-5 0-16,4 0 0 0,0-4 0 0,5-4 0 16,-5-4 0-16,9 1 0 0,5-9 11 0,4-5 3 15,5-3 0-15,4-4 0 0,1-4-23 0,-1-4-8 16,1-8 0-16,4-1 0 0,-5 1 0 0,-4-9-18 15,4-3 2-15,-4-9 1 0,-5 1-3 0,1-5-1 16,-6-3 0-16,6-1 0 0,-1 0 1 0,-9 5 0 16,5 7 0-16,0 5 0 0,-5 3 18 0,-4 5-12 15,-5 12 12-15,0 3-10 0,-5 5 26 0,-4 12 6 16,0 0 1-16,10 8 0 0,-6 9-23 0,1 3 8 16,-1 8-8-16,-4 5 0 0,0-1 36 0,0 4 4 15,0 5 0-15,-4-5 0 0,4 1-22 0,-5-5-4 16,5-4-1-16,0 5 0 0,0-9-13 0,0 0 8 0,0-3-8 0,0 3 0 15,5-4 0-15,-1-4 0 0,1 4 0 0,-1-3-10 32,1-1-140-32,-1 0-28 0,1 0-6 0,4 0-767 0</inkml:trace>
        </inkml:traceGroup>
        <inkml:traceGroup>
          <inkml:annotationXML>
            <emma:emma xmlns:emma="http://www.w3.org/2003/04/emma" version="1.0">
              <emma:interpretation id="{EB7D3993-62B0-4BC9-951A-A7A43213D208}" emma:medium="tactile" emma:mode="ink">
                <msink:context xmlns:msink="http://schemas.microsoft.com/ink/2010/main" type="inkWord" rotatedBoundingBox="12373,4336 14866,4206 14923,5289 12429,5419"/>
              </emma:interpretation>
            </emma:emma>
          </inkml:annotationXML>
          <inkml:trace contextRef="#ctx0" brushRef="#br0" timeOffset="22899.73">11280 3669 806 0,'0'0'72'0,"0"-13"-58"0,0 5-14 0,0 0 0 15,4-4 91-15,1 0 15 0,-5-4 3 0,4 4 1 16,1-5-2-16,0 5-1 0,8-8 0 0,1 4 0 15,-5-4-15-15,9-1-4 0,-4 1 0 0,4-4 0 16,5 8-24-16,0 0-4 0,-1-1-2 0,6 1 0 16,-10 4-14-16,5 4-4 0,-5 0 0 0,0 4 0 15,-9 0-27-15,5 8-5 0,-5 0-8 0,5 4 11 16,-5 8-11-16,0 4 12 0,0 5-12 0,0 7 12 16,5 4 32-16,-5 9 6 0,4 12 2 0,1-5 0 15,0 1-27-15,4-1-5 0,0-3 0 0,5 0-1 0,0-1 2 16,0-3 1-16,-1-5 0 0,6 1 0 0,-1-9-12 0,0 0-2 15,-4-3-8-15,4-9 12 0,-4 0-12 0,0-4 0 16,0-4 0-16,-5 1-10 16,-5-5-123-16,1 0-25 0,4-4-5 0,-4-4-1 0</inkml:trace>
          <inkml:trace contextRef="#ctx0" brushRef="#br0" timeOffset="23177.798">12190 3381 2048 0,'0'0'45'0,"-9"4"10"0,0 0 1 0,-4 4 1 0,8 5-45 0,-4 7-12 15,-5 8 0-15,5 9 0 0,0-1 24 0,0 4 2 16,0 9 1-16,-5 0 0 0,0-9 37 0,-4 1 7 0,5 7 1 0,-6 1 1 16,-8-5-21-16,4-3-4 0,-4-1 0 0,0-3-1 15,4-1-7-15,-4-4 0 0,-5-3-1 0,9 3 0 16,0-12-31-16,0 0-8 0,1 1 0 0,3-5 0 15,1 4-24 1,0-8-7-16,4 0-1 0,5-3 0 16,0-1-154-16,5-4-31 0,4-4-7 0,0 0 0 0</inkml:trace>
          <inkml:trace contextRef="#ctx0" brushRef="#br0" timeOffset="21443.251">10183 3478 2188 0,'0'-32'97'0,"0"24"20"0,-5-8-93 0,10 4-24 15,-1 3 0-15,-4 1 0 0,5 0 0 0,-5 0 0 16,-5 0 0-16,5 0 0 0,0 8 0 0,0 0 0 0,-4-12 0 0,-6 4 0 16,1 0 0-16,-4 4 0 0,4 0 0 0,-5 4 0 15,-4 4 36-15,0 0 2 0,-10 8 1 0,5 0 0 16,-4 8-39-16,0 4 0 0,0 1 0 0,-5 3 0 16,4 0 0-16,-4 5 9 0,10 3-1 0,-6 1-8 15,6-1 39-15,3 0 1 0,1-3 0 0,5 3 0 16,3 1-23-16,1-1-4 0,5-4-1 0,-1 1 0 15,5-9 0-15,0 0 0 0,5-3 0 0,-1-5 0 16,1-4-3-16,4-4-1 0,9 0 0 0,-4-4 0 16,9-4-8-16,-1 0 0 0,6-4 0 0,4-4 0 15,-1-8 0-15,1 4-11 0,0-4 3 0,5-9 0 16,-1 1 23-16,-4-4 5 0,0-5 0 0,0 1 1 16,-1 0-68-16,-3-1-13 0,-10 1-4 0,0 3 0 0,-4 5 52 15,-5 4 12-15,0 4 0 0,-9 4 0 0,0-1 30 0,0 1 9 16,-4 8 1-16,-1 0 1 0,0 0-14 0,1 8-3 15,-10 0-1-15,10 12 0 0,-5 5-23 0,-1 3 0 16,1 0 0-16,0 5 0 0,0-1 0 0,0 0 0 16,4 5 0-16,1-5 0 0,4 4 0 0,-5-3 0 15,5-5 0-15,-4 4 0 0,4 1 0 0,0-5 0 16,0 0 0-16,0-4 0 16,-5 1-98-16,5-1-24 0,-4 0-5 0,-1-4-581 15,1 5-116-15</inkml:trace>
          <inkml:trace contextRef="#ctx0" brushRef="#br0" timeOffset="21641.1796">10583 3976 2649 0,'0'0'58'0,"0"0"12"0,0 0 2 0,0 0 4 0,0 8-61 0,0 4-15 0,0 5 0 0,0-1 0 15,0 0 0-15,0 4 0 0,0 4 0 0,5-3 0 16,-5 7 42-16,0 0 6 0,0 1 0 0,0-9 1 15,0 0-20-15,4 0-4 0,-4 1-1 0,0-1 0 16,5 0-24-16,-1-4-9 0,1 5 0 0,4-5-849 16,-4 0-170-16</inkml:trace>
        </inkml:traceGroup>
        <inkml:traceGroup>
          <inkml:annotationXML>
            <emma:emma xmlns:emma="http://www.w3.org/2003/04/emma" version="1.0">
              <emma:interpretation id="{946404B8-0766-4AB0-A180-D459B9C55843}" emma:medium="tactile" emma:mode="ink">
                <msink:context xmlns:msink="http://schemas.microsoft.com/ink/2010/main" type="inkWord" rotatedBoundingBox="15577,4165 17988,4038 18043,5078 15632,520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7186.3195">14735 3385 903 0,'0'0'40'0,"0"-8"8"16,-4 0-38-16,4 0-10 0,0-4 0 0,-5 8 0 0,5-4 65 0,0 0 11 15,-4 0 3-15,-1-5 0 0,5 1-15 0,-4 0-2 16,-1 0-1-16,5 0 0 0,-4 0-7 0,-1 4-2 16,0-5 0-16,1 1 0 0,-1-4-25 0,-4 4-6 15,5 0-1-15,-5 0 0 0,4 4-12 0,-4 0-8 16,0-1 8-16,0 1-8 0,0 0 36 0,-5 4 4 15,0-4 0-15,-4 4 0 0,0-4-29 0,0 8-11 16,-1-4 8-16,-3 4-8 0,3 0 0 0,1 0 0 16,-5 4 0-16,1-4 0 0,-1 4 0 0,5 4 0 0,-5 0 0 15,5 8 0-15,-5 5 10 0,0 7 0 0,0 4 0 0,5-3 0 16,0 3-2-16,-5 4-8 0,1 5 12 0,-6-1-4 16,5 5 6-16,1 3 1 0,-1-3 0 0,-4 16 0 15,8-13 5-15,6-3 0 0,-1-5 1 0,5-3 0 16,4-5-13-16,5 0-8 0,0-3 10 0,10-9-10 15,-1-4 23-15,9 0-2 0,0-8 0 0,5 1 0 16,4-5 12-16,0-4 3 0,5-4 0 0,0-5 0 16,5 1-21-16,-1-4-4 0,0-4-1 0,1 0 0 15,-1-4-10-15,1-5 0 0,-5 5 0 0,-1-8 0 16,-3-5 0-16,-1-7 0 0,-4-1-12 0,4 5 12 0,-4 0 0 16,-5-1 0-16,-4 5 0 0,-1-1 0 0,1 5 0 15,-5 0 0-15,0 8-10 0,0-1 10 0,-4 5 0 0,4 0 0 16,-9 8 8-16,0 0-8 0,0 0 16 0,0 8-4 15,0 0-1-15,0 0 0 0,0 0-11 0,0 16 12 16,0 0-12-16,-4 4 12 0,4 5-12 0,-5-1 0 16,5 0 0-16,0 0 0 0,-5 5 0 0,1-5 0 15,4 0 0-15,0 5 0 0,0 3 0 0,0-8 0 16,-5 5 0-16,5-1 0 16,-4 0-116-16,-5-3-23 0,4-5-4 0</inkml:trace>
          <inkml:trace contextRef="#ctx0" brushRef="#br0" timeOffset="27628.9848">15086 3790 1443 0,'0'0'64'0,"0"0"13"16,0 0-61-16,0 0-16 0,0 0 0 0,0 0 0 0,0 0 40 0,9-4 4 15,5 4 2-15,-1-8 0 0,6-4-30 0,3 4-7 16,-3 4-1-16,3-5 0 0,-3 1-8 0,3 8 8 15,1-4-8-15,-5 0 8 0,-4 4-8 0,0 0 0 16,-5 0 0-16,0 8 0 0,-5 0 0 0,1 5 0 16,-10-5 0-16,1 8 0 0,-1 0 34 0,-4 4 5 15,0 1 1-15,-9-1 0 0,4 8 19 0,-4-4 4 16,-5-3 1-16,5-1 0 0,-5 0 0 0,5-4 0 16,4 0 0-16,1 1 0 0,-1-5-36 0,5-4-6 15,9-8-2-15,0 0 0 0,0 12-6 0,0-12-2 16,0 12 0-16,5-4 0 0,8 0-12 0,1-4 0 15,-1-4 0-15,10 4 0 16,0 1-55-16,0-5-13 0,9 0-4 0,-5-5-910 0</inkml:trace>
          <inkml:trace contextRef="#ctx0" brushRef="#br0" timeOffset="23499.1168">12923 3750 1324 0,'0'0'59'0,"0"0"12"0,0 0-57 0,0 0-14 16,0 0 0-16,0 0 0 0,0 0 130 0,0 0 23 16,0 0 5-16,0 0 1 0,0 0-89 0,0 0-18 15,19 4-3-15,-1 0-1 0,-5 4 9 0,10-8 2 16,0 0 0-16,4 0 0 0,1 0-27 0,4 0-6 0,-5 0-1 16,5 0 0-16,0 0 6 0,-1 0 1 0,-3 0 0 0,4 0 0 15,-5 0-32-15,0 0 0 0,-4 0 0 0,0 0 0 31,-5 0-16-31,0 0-10 0,-4-4-2 0,0 4 0 16,-14 0-108-16,0 0-23 0,0 0-4 0,0 0-1 0</inkml:trace>
          <inkml:trace contextRef="#ctx0" brushRef="#br0" timeOffset="23769.3488">13210 3369 1407 0,'0'0'62'0,"-4"-8"14"0,-1 4-61 0,5 4-15 16,0 0 0-16,0 0 0 0,0 0 54 0,0 0 8 15,-4 12 2-15,4 4 0 0,0 9 3 0,4-1 1 16,-4 8 0-16,5 9 0 0,-1-9 26 0,-4 9 6 16,5 7 0-16,-5-3 1 0,0-1-17 0,0-7-4 15,0 3-1-15,-5-4 0 0,5-3-22 0,0-1-4 16,-4-3-1-16,-1-5 0 0,1 0-41 0,-1-4-11 15,0 1 0-15,-4-5 0 0,5 0 0 0,-5 0 0 16,0 0 0-16,-1-8 0 16,1 5-196-16,5-9-42 0,-19 8-8 0,23-12-2 0</inkml:trace>
        </inkml:traceGroup>
        <inkml:traceGroup>
          <inkml:annotationXML>
            <emma:emma xmlns:emma="http://www.w3.org/2003/04/emma" version="1.0">
              <emma:interpretation id="{F81FA3AA-3261-483D-A108-CCDAC733022C}" emma:medium="tactile" emma:mode="ink">
                <msink:context xmlns:msink="http://schemas.microsoft.com/ink/2010/main" type="inkWord" rotatedBoundingBox="18519,3415 21764,3245 21851,4905 18606,5075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9250.5408">18528 3276 2311 0,'0'-24'51'0,"4"12"10"0,6-5 3 0,-6 5 0 0,5 4-51 0,0 4-13 0,0 0 0 0,5 4 0 31,0-4-24-31,-5 4-8 0,0 0-2 0,5 4 0 16,4-4 6-16,-4 4 0 0,-5-4 1 0,0 0-919 0</inkml:trace>
          <inkml:trace contextRef="#ctx0" brushRef="#br0" timeOffset="29400.5056">19092 3219 1954 0,'0'-8'43'0,"0"0"9"0,5 0 1 0,-5 8 3 0,0 0-45 0,0 0-11 16,0 0 0-16,0 0 0 0,9-4 0 0,-9 4 0 16,9 4 0-16,5-4-869 15</inkml:trace>
          <inkml:trace contextRef="#ctx0" brushRef="#br0" timeOffset="27943.1757">15887 3422 2178 0,'5'-8'48'0,"4"-5"9"0,-4 1 3 0,8-4 1 15,1 4-49-15,-1 0-12 0,-3 0 0 0,8 0 0 16,-5-1 20-16,6 1 2 0,-6 0 0 0,6 8 0 16,3 0 8-16,-3 4 2 0,-1 0 0 0,-5 8 0 0,6 0 6 0,-1 8 2 15,9 5 0-15,-4-1 0 0,-9 4-24 16,4 0-4-16,9 5 0 0,-4 3-1 0,-5 1 3 0,-4-5 1 15,4 0 0-15,5 5 0 0,4-9-3 0,-9 4-1 16,-4-8 0-16,0 9 0 0,8-9-11 0,-3 0 0 16,-10 5 0-16,4-1 0 15,5-4-19-15,1 4-5 0,-1-3-2 0,0 3 0 16,-9-4-18-16,5-8-3 0,4 4-1 0,-4 1 0 16,-10-9-172-16,-4-8-34 0,19 12-7 0,-19-12-2 0</inkml:trace>
          <inkml:trace contextRef="#ctx0" brushRef="#br0" timeOffset="28186.6659">16629 3223 2066 0,'0'0'45'0,"-9"4"10"0,-4 1 1 0,-1 3 3 0,9 8-47 0,-8 0-12 0,-5 8 0 0,-1 9 0 16,-3 3 80-16,3 5 15 15,-3-1 2-15,-10 9 1 0,0-5-27 0,0 9-6 0,5-5-1 0,-5 1 0 16,-9-5-36-16,9 1-7 0,0-9-1 0,0 5-1 15,5-9-19-15,9 0 0 0,-5-3 0 0,5-5 0 16,9 0-22-16,-5-3-8 0,0-5-2 0,5-4 0 16,0 4-179-16,0-8-36 15,0 0-7-15,4-4-2 0</inkml:trace>
          <inkml:trace contextRef="#ctx0" brushRef="#br0" timeOffset="28517.0201">17094 2479 1958 0,'9'-8'174'0,"9"-13"-139"15,9 1-35-15,1 0 0 0,-1 4 0 0,0 0 0 16,1-1 0-16,4 9 0 0,-10 4 0 0,-3 4 0 15,-6 0 0-15,1 8 0 0,0 0 58 0,-5 9 5 16,-14-1 1-16,5 4 0 0,-4 8-52 0,-6 1-12 16,-8 3 0-16,0 0 0 0,-5 5 54 0,0-5 8 15,1 1 2-15,3-5 0 0,-8-4-52 0,9-4-12 0,9 1 0 0,4-5 0 16,1 0 0-16,-5-4 0 0,0-4 0 0,-1-4 0 16,10-4 36-16,0 0 4 0,0 0 0 0,0 0 1 15,0 0-15-15,0 0-3 0,0 0-1 0,10 4 0 16,3 0-22-16,5-4 0 0,1 0 0 0,-1-4 8 15,0 0-8-15,5 4 0 0,9 0 0 0,0-4 0 16,-10 4-85-16,6-4-19 0,8 4-3 16,5 0-613-16,-5 0-122 0</inkml:trace>
          <inkml:trace contextRef="#ctx0" brushRef="#br0" timeOffset="28821.0711">17672 3406 979 0,'-14'4'43'0,"14"-4"9"0,0 0-41 0,0 0-11 15,-9-4 0-15,9 4 0 0,0 0 172 0,0 0 32 16,0 0 6-16,-9 4 2 0,-5-4-85 0,14 0-17 15,0 0-3-15,0 0-1 0,0 0-41 0,0 0-8 16,14-4-1-16,4 4-1 0,-4 0-31 0,4 0-7 16,5-5-1-16,4 5 0 0,5 0-16 0,-5 0 0 15,5-4 0-15,0 4-9 16,0 0-32-16,-5 0-7 0,1-4 0 0,-6 0-1 16,-3 0-15-16,-1-4-4 0,0 4 0 0,0 0 0 15,-4-8-110-15,-5 0-22 0</inkml:trace>
          <inkml:trace contextRef="#ctx0" brushRef="#br0" timeOffset="29056.3195">17968 3090 1638 0,'0'0'72'0,"0"0"16"15,0 0-71-15,0 16-17 0,-5-4 0 0,5 4 0 0,-4 1 64 0,-1-1 10 16,5 4 2-16,-4 4 0 0,-5 1 12 0,4 3 2 15,1 0 1-15,-6 5 0 0,1-1-33 0,5-8-6 16,-5 5-2-16,4-1 0 0,-4 0-40 0,0-3-10 16,4-1 0-16,-4 0 0 0,9-4 0 0,-4 1 0 15,-5-1 0-15,4-4 0 16,5-4-152-16,-5 0-32 0,-4 8-6 0,9-20-2 0</inkml:trace>
        </inkml:traceGroup>
        <inkml:traceGroup>
          <inkml:annotationXML>
            <emma:emma xmlns:emma="http://www.w3.org/2003/04/emma" version="1.0">
              <emma:interpretation id="{BC421C51-A1E2-4DE9-BF95-BD18FB8B4692}" emma:medium="tactile" emma:mode="ink">
                <msink:context xmlns:msink="http://schemas.microsoft.com/ink/2010/main" type="inkWord" rotatedBoundingBox="22375,3964 23643,3897 23675,4518 22407,458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9526.6611">19707 3236 1382 0,'0'0'61'0,"0"0"13"0,-4-13-59 0,4 1-15 16,4 0 0-16,-4 12 0 0,0 0 73 0,0 0 12 15,0 0 3-15</inkml:trace>
          <inkml:trace contextRef="#ctx0" brushRef="#br0" timeOffset="29777.7701">20217 3175 1371 0,'23'-24'60'0,"-10"15"14"16,10 5-59-16,5-4-15 0,3 8 0 0,6-8 0 15,-10 4 31-15,19 4 3 16,8-4 1-16,10 4 0 0,-9 0 23 0,-1 0 5 0,-4 4 1 0,-9 0 0 15,-4-8 0-15,-1 0 1 0,-4 0 0 0,-5 0 0 0,-4 0-32 0,-5 0-6 16,1 4-2-16,-6-4 0 16,-13 4-163-16,0 0-33 0,0 0-6 0,0 0-2 0</inkml:trace>
          <inkml:trace contextRef="#ctx0" brushRef="#br0" timeOffset="29985.6923">20745 2920 1267 0,'0'0'112'0,"0"0"-89"16,-4 4-23-16,4-4 0 0,0 0 149 0,-9 12 26 15,4 8 5-15,5-4 0 0,-5 1-84 0,5 3-16 16,5 8-4-16,-5 5-1 0,0-1 22 0,0 4 5 16,5 1 1-16,-5-1 0 0,0 1-63 0,-5-1-12 0,5 1-2 0,0-5-1 15,0-4 31-15,-5 1 7 0,-4-1 1 0,5-4 0 31,-5-4-72-31,4 1-15 0,-9-5-2 0,5-4-813 0,-4 4-162 0</inkml:trace>
        </inkml:traceGroup>
        <inkml:traceGroup>
          <inkml:annotationXML>
            <emma:emma xmlns:emma="http://www.w3.org/2003/04/emma" version="1.0">
              <emma:interpretation id="{4FB38D21-81A5-4C14-8FA8-DF3BC6FDD358}" emma:medium="tactile" emma:mode="ink">
                <msink:context xmlns:msink="http://schemas.microsoft.com/ink/2010/main" type="inkWord" rotatedBoundingBox="24245,2759 28821,2519 28926,4531 24350,477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3199.2468">22894 3349 1382 0,'0'0'61'0,"5"-8"13"0,-5 0-59 0,0-4-15 0,0 3 0 0,0 9 0 15,0 0 80-15,0 0 12 0,4-8 4 0,1 0 0 16,-5 8-22-16,0 0-4 0,0-8-1 0,0 8 0 16,0 0-8-16,0 0-1 0,0 0-1 0,0 0 0 15,0 0-37-15,0 0-7 0,0 0-2 0,0 0 0 16,0 0-3-16,0 0-1 0,0 0 0 0,0 0 0 15,0 0-9-15,0 0 0 0,0 0 0 0,0 0-11 16,0 0 11-16,0 0 12 0,0 0-2 0,0 0-1 16,0 0-9-16,0 0 8 0,0 0-8 0,0 0 8 15,0 0-31-15,0 0-6 0,0 0-2 0,0 0 0 16,0 0 76-16,0 0 15 0,0 0 4 0,0 0 0 0,0 0-52 0,0 0-12 16,0 0 0-16,0 0 0 0,0 0-13 0,0 0-6 15,0 0-1-15,9-4 0 0,5 4 32 16,-14 0 7-16,0 0 1 0,0 0 0 0,0 0-34 0,0 0-6 15,0 0-2-15,0 0 0 0,0 0 35 0,0 0 7 16,0 0 2-16,9 4 0 0,-5 4-36 0,5 4-7 16,-4-4-2-16,4 1 0 0,-5 3 37 0,1 0 7 15,0 0 2-15,-1 4 0 0,5 0-37 0,-9 1-7 16,0 7-2-16,0-4 0 0,0-4 23 0,0 0 0 16,0 1 0-16,-4 3 0 0,-1-4 0 0,1-4 12 15,4 0-4-15,-5-4 0 0,0 5 3 0,5-1 0 16,0-4 0-16,-4 0 0 0,4 0 2 0,-5 0 1 15,5 0 0-15,0 4 0 0,0-12 0 0,0 0 0 16,0 0 0-16,0 0 0 0,0 0-2 0,0 0 0 16,0 0 0-16,0 0 0 0,0 0-1 0,0 0-1 0,5-12 0 15,-1 0 0-15,1 0-2 0,0-4 0 16,4 0 0-16,-5-1 0 0,5 1-8 0,0-4 10 0,5 0-10 0,0-5 10 16,-1 5-10-16,1 0 0 0,0 0 0 0,-1 4 0 15,1-1 0-15,4 5 0 0,-9 0 0 0,5 0 0 16,0 0 0-16,4 4 0 0,-4 4 0 0,-1 0 0 15,-4 0 0-15,5 8 0 0,4 0 0 0,-9 0 0 16,0 8 0-16,-4 0 0 0,0 4 0 0,-1 4 0 16,-4-3 0-16,0-1 8 0,5 4-8 0,4 4 8 15,-5-3 3-15,-4 3 0 0,5 0 0 0,-5 0 0 16,4 1-23-16,-4-5-5 0,0 4-1 0,-4-4 0 16,4-3-171-16,0-5-35 0,-5-4-6 0,1 0-2 0</inkml:trace>
          <inkml:trace contextRef="#ctx0" brushRef="#br0" timeOffset="33559.3151">23768 3017 1839 0,'14'-24'81'0,"-10"12"18"0,6-1-79 0,3-3-20 16,5-4 0-16,1 4 0 0,-1-4 68 0,9-1 9 16,0 1 3-16,10 0 0 0,-1 4-51 0,1 4-9 15,-1-1-3-15,1 1 0 0,-6 4 38 0,1 4 7 0,-9 4 2 0,4 4 0 16,-8 4 0-16,-6 8 0 0,6 1 0 0,-6 3 0 16,1 0-52-16,-5 8-12 0,0 1 0 0,0 7 0 15,5-3 54-15,-5 7 8 0,0-4 2 0,0 5 0 16,0-1-52-16,5 1-12 0,0-1 0 15,4 1 0-15,-5-5 0 0,1-3 0 0,4-1 0 0,-4 0 0 16,4-3 0-16,0-5 0 0,1 0 0 0,3-3 0 16,-3-1 0-16,-1 0 0 0,0-4-9 0,5-4 9 15,-5 0-53-15,-4 1-5 0,-5-5-1 16,-9-8 0-16,0 0-158 0,0 0-32 0,0 8-7 0,-5-4 0 0</inkml:trace>
          <inkml:trace contextRef="#ctx0" brushRef="#br0" timeOffset="32167.8638">22398 2819 1090 0,'0'0'24'0,"0"0"4"0,4-8 2 0,1 4 2 0,-5-5-32 0,5 5 0 15,-1-4 0-15,5 4 0 0,-9-4 83 0,5 4 10 16,-5-8 3-16,4 8 0 0,1-4-26 0,-1 0-5 16,-4 0-1-16,0 0 0 0,0-1-20 0,0 1-5 15,0 0-1-15,0 0 0 0,-4 0-14 0,-1 4-4 16,1 0 0-16,-1 0 0 0,-4-4-12 0,0 8-8 16,4-4 8-16,-8 0-8 0,4 8 20 0,-5-8-1 15,-4 4 0-15,0 0 0 0,-1 0-29 0,-3 0-6 16,-1 4 0-16,0 0-1 0,5 0 17 0,-9 0 0 15,-1 0 0-15,1 4 0 0,4 0 10 0,-4 4 6 16,-1 5 0-16,-8 3 1 0,4 4-17 0,0 8 0 0,-4 5 0 16,-5 3 0-16,0 9 22 0,0-5 1 0,5 9 0 0,-1 0 0 15,5-5-37-15,9-3-7 0,5-9-2 16,5 5 0-16,8-13 64 0,5 4 13 0,0-3 2 0,5-9 1 16,4 0-40-16,9 0-8 0,5-8-1 0,-1 1-8 15,6-5 28-15,-5-4-2 16,4 0 0-16,0-4 0 0,1 0-42 0,3-4-8 0,10 0-1 0,-4-4-1 15,4 0 46-15,4-5 8 0,1-7 3 0,-1 0 0 16,-8-4-31-16,-5-5 0 0,-5-3 0 0,0-13 0 16,1 1 8-16,-6-5-8 0,1 5 0 0,-5-1 0 15,-4 5 8-15,0 3-8 0,-5 5 0 0,4 12 0 16,-3 0 8-16,-1-1-8 0,0 5 0 0,-5 4 9 0,1 4 13 0,-1 0 2 16,1 0 1-16,-5 8 0 0,0 0-11 0,0 0-2 15,4 12-1-15,1 4 0 0,0 8-11 0,-5 5-14 16,0-1 3-16,0-4 1 15,0 5 38-15,0-9 8 0,0 8 2 0,0 0 0 0,0-3-20 0,0 3-4 16,0-4-1-16,0 9 0 0,0-9-13 0,0 0 8 16,0-7-8-16,0-1 0 15,0 4-37-15,0-8-14 0,0 0-2 0,0 0-689 16,0-12-138-16</inkml:trace>
          <inkml:trace contextRef="#ctx0" brushRef="#br0" timeOffset="33806.7214">24834 2807 1267 0,'0'0'112'0,"0"0"-89"16,-5 0-23-16,-4-4 0 0,9 4 157 0,-9 4 27 15,0 0 6-15,0 4 1 0,0 4-101 0,-5 4-20 16,0 4-4-16,-9 9-1 0,-4-1-14 0,-5 4-3 15,-9 1-1-15,0 7 0 0,0 1 27 0,0 3 6 16,0 1 0-16,0-5 1 0,-4 1-53 0,4-5-12 16,4 4-1-16,-3-3-1 0,3-5-22 0,5 1-5 15,5-5-1-15,0 4 0 0,4-7 14 0,0-1 0 16,9-4 0-16,5-4 0 16,-4-4-208-16,4 1-38 0,4-1-8 0</inkml:trace>
          <inkml:trace contextRef="#ctx0" brushRef="#br0" timeOffset="34343.0203">25348 1645 1782 0,'9'-8'39'0,"-4"0"8"0,-1-8 1 0,5 4 3 0,5-1-41 0,0 5-10 16,-5 0 0-16,4 4 0 0,6 4 36 0,-10 4 4 15,9 4 2-15,-4 9 0 0,-1-1-28 0,1 4-6 16,0 4 0-16,-1 5-8 0,-4 3 35 0,5 8 0 15,4-3 0-15,-9-1 0 0,0 1 5 0,1-5 2 16,3 0 0-16,-8-3 0 0,-1-9 7 0,1-4 2 16,-5 0 0-16,4 1 0 0,-4-9-41 0,0 4-10 0,0-4 0 15,0-8 0-15,0 0 0 0,0 0 0 0,0 0 0 0,0 0 0 16,0 0 0-16,0 0 0 0,0-8 0 0,0 4 0 16,10-4 11-16,-6-4 0 0,5-1 0 0,0 1 0 15,0-4-11-15,-4-4 10 0,13 0-10 0,-4-9 10 16,13 1-10-16,0 0 8 0,-4-5-8 15,18 5 8-15,-4 8-8 0,-1 3 0 0,-4 1 0 0,0 4 0 16,-9 8 0-16,8-4 0 0,-8 0 9 0,-5 8-9 16,1 8 11-16,-6 0-3 0,1 0 0 0,-5 4 0 15,0 0 0-15,0 9-8 0,0-1 12 0,-9 0-4 16,0 0 0-16,0 9-8 0,0-9 12 0,0 8-4 16,9-3 0-16,-9-1-8 0,-9 8 12 0,9-7-4 15,0 3-27-15,0 0-5 0,-4-4-2 0,-1 1-730 16,-4 3-147-16</inkml:trace>
        </inkml:traceGroup>
      </inkml:traceGroup>
    </inkml:traceGroup>
    <inkml:traceGroup>
      <inkml:annotationXML>
        <emma:emma xmlns:emma="http://www.w3.org/2003/04/emma" version="1.0">
          <emma:interpretation id="{635A6449-E882-4A4C-BF4E-A7A0D1892D45}" emma:medium="tactile" emma:mode="ink">
            <msink:context xmlns:msink="http://schemas.microsoft.com/ink/2010/main" type="paragraph" rotatedBoundingBox="4591,6876 25475,5634 25683,9132 4799,103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C49387E-C96F-42BB-B529-1AEECB662244}" emma:medium="tactile" emma:mode="ink">
              <msink:context xmlns:msink="http://schemas.microsoft.com/ink/2010/main" type="line" rotatedBoundingBox="4595,6802 22886,6080 22947,7628 4657,8350"/>
            </emma:interpretation>
          </emma:emma>
        </inkml:annotationXML>
        <inkml:traceGroup>
          <inkml:annotationXML>
            <emma:emma xmlns:emma="http://www.w3.org/2003/04/emma" version="1.0">
              <emma:interpretation id="{CB4DC71B-ECEA-4AFB-9D01-DF47D87175E1}" emma:medium="tactile" emma:mode="ink">
                <msink:context xmlns:msink="http://schemas.microsoft.com/ink/2010/main" type="inkWord" rotatedBoundingBox="4597,6848 8452,6696 8512,8197 4657,835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8985.6262">3540 6412 1360 0,'14'-24'60'0,"-10"8"13"0,-4-4-58 0,9-1-15 0,0-3 0 0,5 0 0 15,-5-4 77-15,5 3 13 0,4-7 2 0,-4 4 1 16,8 3-5-16,1-3 0 0,0 4-1 0,0 3 0 15,-10 9-3-15,6 0-1 0,-1 4 0 0,0 4 0 16,5 12-20-16,0 0-4 0,-1 4-1 0,6 9 0 16,-1 3-27-16,0 0-6 0,-4 9-1 0,0-1 0 15,-5 0 13-15,5 1 3 0,-5 7 0 0,0 1 0 16,0-5-24-16,1 5-4 0,-6-1 0 0,1-4-1 16,4-3-3-16,-4-1-8 0,0 1 12 0,-1-1-4 0,5-4-8 15,-4-3 0-15,4-5 0 0,-4 0 0 16,0 0-19-16,-1 0-5 0,5-3-2 0,-4-5 0 15,-5 0-166-15,0-4-34 0,0 0-6 0</inkml:trace>
          <inkml:trace contextRef="#ctx0" brushRef="#br0" timeOffset="38291.0508">1960 6416 1551 0,'0'-24'68'0,"0"12"16"0,-9-4-68 0,5 0-16 0,4-1 0 0,-5 1 0 16,0 0 28-16,5-4 1 0,-4 4 1 0,-1-1 0 15,10-3 2-15,-1 4 0 0,1-4 0 0,0 4 0 16,4-1-18-16,9-3-3 0,0 4-1 0,5-4 0 16,9 0 6-16,4-1 0 0,5-3 1 0,5 4 0 15,-10 0 3-15,10 3 0 0,4 1 0 0,4 8 0 16,1 0 2-16,-5 4 1 0,0 12 0 0,-4 0 0 0,-10 4-15 16,-4 4-8-16,0 1 10 0,-5 3-10 0,-9 4 42 0,1-4 2 15,-6 5 1-15,1-1 0 0,-5 4 0 0,-5 1 0 16,-8-1 0-16,-5 0 0 0,-5 5-7 0,-4 3-2 15,-5-4 0-15,-9 5 0 0,-9 3-10 0,-9 1-2 16,-4-5-1-16,4 5 0 0,-1-5-10 0,6 5-1 16,-5-13-1-16,0 0 0 0,9 1-28 0,0-9-6 15,4-4-1-15,6-4-738 16,3-4-148-16</inkml:trace>
          <inkml:trace contextRef="#ctx0" brushRef="#br0" timeOffset="37943.3255">2038 6271 705 0,'0'-16'31'0,"0"16"7"0,0 0-30 0,0 0-8 0,0-9 0 0,4 1 0 16,1 0 62-16,-5 8 11 0,0 0 3 0,0-8 0 15,0-4-3-15,0 4 0 0,4-4 0 0,-4 8 0 16,-4-4 4-16,4 4 1 0,4-8 0 0,-4 12 0 16,0 0-2-16,0 0-1 0,0-5 0 0,0 5 0 15,0 0-42-15,0 0-8 0,0 0-1 0,0 0-1 16,0 0-7-16,0 0 0 0,5 9-1 0,-1 7 0 0,-4 4 13 0,0 0 4 16,5 13 0-16,-5 3 0 0,-5 4 19 0,5 9 4 15,0 8 1-15,0 3 0 0,0 5-23 0,-4 4-4 16,-1-4-1-16,5-5 0 0,0 1 17 15,-4-4 3-15,4-1 1 0,-5 1 0 0,5-4-21 0,-4-5-5 16,4-7-1-16,-5-1 0 0,5-3 3 0,0-5 1 16,-5-8 0-16,5 5 0 0,0-9-13 0,0-4-2 15,0-4-1-15,0-4 0 0,-4 4-1 0,4-12 0 16,0 0 0-16,0 0 0 0,0 0-24 0,0 0-5 16,0 0 0-16,0 0-787 15,0 0-157-15</inkml:trace>
          <inkml:trace contextRef="#ctx0" brushRef="#br0" timeOffset="38603.6732">3308 5809 1954 0,'0'0'43'0,"-9"-4"9"0,9 4 1 0,-9 0 3 0,-5 4-45 0,0 5-11 0,1-1 0 0,-6 8 0 16,6 8 40-16,-5 4 7 0,-5 5 1 0,0 7 0 16,5 5 25-16,-5 3 6 0,0 1 1 0,5 8 0 15,4 3 3-15,-4 5 1 0,0 0 0 0,4 0 0 16,5-1-42-16,0 1-8 0,5-4-2 0,-1-5 0 16,0 1 0-16,5-4-1 0,10-1 0 0,-6-7 0 0,1-1-31 0,4 1 8 15,0-9-8-15,5-3 0 16,-5-1-87-16,0-8-20 0,9-4-4 0,5 1-1087 15</inkml:trace>
          <inkml:trace contextRef="#ctx0" brushRef="#br0" timeOffset="39225.5049">4441 6048 2242 0,'0'0'49'0,"0"0"11"0,0 0 1 0,-9 12 3 0,-4-4-52 0,4 5-12 16,0 7 0-16,-1 0 0 0,-3 8 39 0,-1 1 5 16,0-1 0-16,-4 4 1 0,-5 5 3 0,-4-1 1 15,4 5 0-15,-4-1 0 0,0-3-2 0,-1-1-1 0,-3 0 0 0,-1 5 0 16,-5-1-27-16,1 1-6 0,-1-1-1 0,1 5 0 16,-5-1-12-16,5-3 0 0,4 3 0 0,-5 1-10 31,10-9-35-31,0 5-7 0,4-1-2 0,0-3 0 0,5-1-163 15,9-4-33-15</inkml:trace>
          <inkml:trace contextRef="#ctx0" brushRef="#br0" timeOffset="39474.6795">4778 6833 2127 0,'0'0'94'0,"0"0"20"0,-4-8-91 0,4 8-23 16,0 0 0-16,0 0 0 0,-5 4 49 0,1 4 6 16,-1 0 1-16,-4 5 0 0,0 3-4 0,4 4 0 15,-4 4 0-15,0 1 0 0,5 3-22 0,-5 0-5 16,4-3-1-16,0 3 0 0,5-4 7 0,0 0 1 16,0-3 0-16,0-1 0 0,5-4-32 0,0 0 0 15,4-4 0-15,0-4 0 16,0 1-96-16,5-9-26 0,-1-4-5 0,5-5-601 15,1-11-121-15</inkml:trace>
          <inkml:trace contextRef="#ctx0" brushRef="#br0" timeOffset="39594.4027">5170 6380 1036 0,'0'0'46'0,"-9"-8"10"0,0 4-45 0,4-4-11 0,5 8 0 15,0 0 0-15,0 0 188 0,0 0 36 0,0 0 8 0,-9 8-927 16</inkml:trace>
          <inkml:trace contextRef="#ctx0" brushRef="#br0" timeOffset="40074.7392">5534 5902 1558 0,'0'0'69'0,"0"0"15"0,0 0-68 0,9 9-16 0,5 3 0 0,0 8 0 15,-1-4 106-15,5 8 18 0,1 5 3 0,3 3 1 16,1 1-22-16,0 3-4 0,0 0-1 0,-1 5 0 15,-3-1-17-15,-1 5-3 0,-4 3-1 0,-10 1 0 16,1 0-18-16,-1 3-4 0,-13 1-1 0,5-1 0 16,-10-7-13-16,-4 3-2 0,-1-3-1 0,-3-1 0 15,-6 1-15-15,1-5-3 0,0 1-1 0,-1-5 0 16,-3-3-2-16,3 3 0 0,1 1 0 0,-5-5 0 16,5-4-117-16,4-8-24 0,0 1-5 0,0-5-1158 15</inkml:trace>
        </inkml:traceGroup>
        <inkml:traceGroup>
          <inkml:annotationXML>
            <emma:emma xmlns:emma="http://www.w3.org/2003/04/emma" version="1.0">
              <emma:interpretation id="{2C803886-050F-4CB3-81F7-496641783D1F}" emma:medium="tactile" emma:mode="ink">
                <msink:context xmlns:msink="http://schemas.microsoft.com/ink/2010/main" type="inkWord" rotatedBoundingBox="9050,6845 12167,6722 12214,7898 9096,8022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1033.6212">7765 5947 2026 0,'9'-16'90'0,"-9"16"18"0,14-4-86 0,-5 4-22 16,5 0 0-16,-1 8 0 0,-4 0-12 0,5 0-6 15,-5 4-2-15,0 0 0 0,-4 5 20 0,4 3 0 16,-5-4 0-16,1 4 9 0,-5 0 28 0,5 1 6 0,-5-5 1 0,0 0 0 16,0 0-1-16,4 0 0 15,1-7 0-15,-1 3 0 0,-4-4-32 0,5 0-11 0,-5-8 0 0,0 0 9 16,9 4-9-16,-9-4 0 0,0 0 0 0,9-4-11 15,0-4 11-15,5-8 0 0,-5-1 0 0,14 1-8 16,-1-8 8-16,6-4 0 0,4-1 0 0,-1 1-8 16,-3-4-11-16,4 3-1 0,-5-3-1 0,5 8 0 15,-9-1 44-15,4 5 9 0,-4-4 1 0,-1 8 1 16,-8-1-3-16,0 5-1 0,4 4 0 0,-9 4 0 16,0 0-3-16,-9 4-1 0,14 0 0 0,-10 8 0 15,5 0-17-15,-4 8-9 0,0 1 10 0,-1 7-10 16,1 8 32-16,-5 1 1 0,0 3 0 0,0 5 0 0,-5-1-33 0,-4 0 0 15,0 9 0-15,0 0 0 0,-5-1 58 0,0 9 5 16,1-1 1-16,-5 5 0 0,-5-12-52 0,0-1-12 16,-4 5 0-16,-1-5 0 0,-3-3 33 0,-6-5 4 15,5-3 1-15,0-5 0 0,10 1-24 0,-6-9-5 16,1 0-1-16,4-8 0 0,-4 1 0 0,4-5-8 16,0-8 12-16,1 0-4 0,-1-4-8 0,5 0 12 15,4-8-12-15,5 0 12 0,0-5-12 0,4 1 0 16,1-8 9-16,4 0-9 0,9 0 0 0,0-5 0 15,5 1 0-15,4-4 0 0,9-1 0 0,0 1 0 16,5-8 0-16,0 3-8 0,9 9-14 0,-4-4-2 16,4-1-1-16,4 1 0 15,-9 4-129-15,1 4-26 0,-1 3-4 0,1 5-963 0</inkml:trace>
          <inkml:trace contextRef="#ctx0" brushRef="#br0" timeOffset="40318.2244">6386 6380 2397 0,'0'0'52'0,"9"-8"12"0,4 0 1 0,10 4 3 0,4 0-54 0,1 4-14 16,4-4 0-16,-1 4 0 0,10-8 0 0,9 4 0 16,-4 0 0-16,4-1 0 0,-4-3-10 0,4 0 10 15,-5 0-8-15,1 4 8 0,-5-4 0 0,0 4 0 16,-5-4 0-16,1-4-8 16,-1 8-20-16,0 0-3 0,-4 4-1 0,-4 0-650 15,-6-4-130-15</inkml:trace>
          <inkml:trace contextRef="#ctx0" brushRef="#br0" timeOffset="40493.5169">6600 6510 1324 0,'0'0'118'16,"0"0"-94"-16,0-9-24 0,0 9 0 16,0 0 64-16,9 4 9 0,4 1 2 0,5-5 0 15,1 0-41-15,-1-5-8 0,5 1-2 0,4 0 0 16,0 4 16-16,1-4 4 0,-1 4 0 0,0 0 0 15,5-4-31-15,0-4-5 0,0 4-8 0,4 0-819 16</inkml:trace>
          <inkml:trace contextRef="#ctx0" brushRef="#br0" timeOffset="41313.8065">9026 6489 2131 0,'0'0'189'0,"0"0"-151"0,0 0-30 0,0 8-8 16,0 0 88-16,-4 9 16 0,-5 3 3 0,4 4 1 15,-4 0-59-15,0 5-11 0,0-1-2 0,4 0-1 16,-4 1 10-16,4-1 3 0,1 0 0 0,4-3 0 0,0-5-12 0,0 0-3 16,0-4 0-16,0 1 0 0,9-1-33 0,-4 0-19 15,-1-4 3-15,5-4 0 0,0 4 16 0,-4-4 0 16,4-8 0-16,5 0 0 16,-10-8-157-16,10 0-28 0,-5-4-6 0</inkml:trace>
          <inkml:trace contextRef="#ctx0" brushRef="#br0" timeOffset="41444.1544">9495 6040 2995 0,'-23'-24'266'0,"14"16"-213"0,0-8-42 0,9 7-11 16,0 9-118-16,0 0-26 0,0 0-4 0,0 0-649 15,0 0-130-15</inkml:trace>
        </inkml:traceGroup>
        <inkml:traceGroup>
          <inkml:annotationXML>
            <emma:emma xmlns:emma="http://www.w3.org/2003/04/emma" version="1.0">
              <emma:interpretation id="{AB5E8A49-EC7A-4B9C-AA0A-6D778714D66A}" emma:medium="tactile" emma:mode="ink">
                <msink:context xmlns:msink="http://schemas.microsoft.com/ink/2010/main" type="inkWord" rotatedBoundingBox="14322,6418 16575,6329 16634,7803 14380,789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2630.6144">12919 5987 2383 0,'0'0'52'0,"0"0"12"0,0 0 1 0,-5 17 2 0,5 3-54 0,-4 0-13 16,-10 8 0-16,5 1 0 0,0 3 24 0,0-3 3 16,-5 3 0-16,5 0 0 0,0 5-15 0,-5-5-2 15,5 0-1-15,0-3 0 0,4-1 4 0,1 0 1 16,4-3 0-16,0-1 0 0,0-8-3 0,9 0-1 15,-4-4 0-15,4 1 0 16,0-1-121-16,4-4-24 0,-3 0-5 0,8-8-545 16,-5-4-110-16</inkml:trace>
          <inkml:trace contextRef="#ctx0" brushRef="#br0" timeOffset="42778.6202">13201 5421 2055 0,'-9'-16'45'0,"9"8"10"16,0-5 1-16,0 5 2 0,0 0-46 0,0 8-12 0,0 0 0 0,0 0-607 15,0 0-123-15</inkml:trace>
          <inkml:trace contextRef="#ctx0" brushRef="#br0" timeOffset="42998.2965">13374 5951 2178 0,'0'0'96'0,"9"-4"20"0,0-4-92 0,5 0-24 16,9 8 0-16,0 0 0 15,-1 0-16-15,1-4-8 0,0 0-2 0,4 0 0 0,5 4 26 0,0-4 0 16,-5-4 0-16,5 3 0 0,-5 1 0 0,1 0-13 15,-1 0 3-15,-9 0 1 16,0 4-118-16,1 4-23 0</inkml:trace>
          <inkml:trace contextRef="#ctx0" brushRef="#br0" timeOffset="43179.3051">13474 6307 2188 0,'0'0'195'0,"9"-8"-156"0,-4 0-31 0,9 0-8 15,4 0 48-15,-5 4 8 0,10 4 1 0,0-4 1 16,0 0-42-16,4-4-8 0,0 4-8 0,5-1 12 16,0 1-12-16,0 0 0 0,0 0 0 0,-5 0 0 15,5-4-104-15,-5 4-22 0,1-4-5 0,-1 0-1 0</inkml:trace>
          <inkml:trace contextRef="#ctx0" brushRef="#br0" timeOffset="42418.362">12131 6145 1785 0,'-4'21'159'0,"4"-9"-127"16,-5 4 25-16,5 8 6 0,-9 9 1 0,9 11 0 15,-9 5 2-15,0 3 1 0,-5-3 0 0,-4 7 0 16,0-3-25-16,-1-4-5 0,1-1-1 0,0-3 0 15,0-9-8-15,-5 1-3 0,0-9 0 0,-4 0 0 16,0-12-17-16,4 1-8 0,-4-5 0 0,4 4 8 16,0-8-32-16,5-4-6 0,4 0-2 0,-4-4 0 15,9-4-179-15,0-4-36 0,-5-20-7 0,23-1-2 16</inkml:trace>
        </inkml:traceGroup>
        <inkml:traceGroup>
          <inkml:annotationXML>
            <emma:emma xmlns:emma="http://www.w3.org/2003/04/emma" version="1.0">
              <emma:interpretation id="{5C9A6F43-44DE-404E-86F1-EAB1611E45AE}" emma:medium="tactile" emma:mode="ink">
                <msink:context xmlns:msink="http://schemas.microsoft.com/ink/2010/main" type="inkWord" rotatedBoundingBox="17165,6556 20338,6431 20372,7313 17200,743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4217.4081">16415 5992 1958 0,'-9'-9'43'0,"9"9"9"0,0 0 1 0,0 0 3 0,0 0-45 0,5 9-11 0,-1 3 0 0,1 0 0 16,4 0 53-16,-9 4 9 0,-9 0 2 15,4 5 0-15,5-5 0 0,-4 4 0 16,-14 0 0-16,-5 0 0 0,5 1 0 0,-10-1 0 0,1 4 0 0,-5-4 0 16,-4 1-52-16,-1-5-12 0,1 4 0 0,4-8 0 31,0 4-202-31,0-7-43 0,-22 3-9 0,22-12-2 0</inkml:trace>
          <inkml:trace contextRef="#ctx0" brushRef="#br0" timeOffset="44403.4016">16921 5939 2707 0,'13'-20'120'0,"-3"8"24"0,-6-1-115 0,5 5-29 15,14 4 0-15,0 0 0 0,-5 0 0 0,0 4-20 16,5-4 4-16,4 4-777 16,1 0-155-16</inkml:trace>
          <inkml:trace contextRef="#ctx0" brushRef="#br0" timeOffset="44527.4086">17626 5813 1645 0,'23'-20'72'0,"-23"20"16"0,0 0-70 0,0 0-18 15,18 4 0-15</inkml:trace>
          <inkml:trace contextRef="#ctx0" brushRef="#br0" timeOffset="43473.532">14603 5862 2491 0,'0'0'55'0,"0"0"11"0,0 0 2 0,-4 16 2 0,4 0-56 0,-9 5-14 16,4-1 0-16,-8 0 0 0,3 4 8 0,1-3-8 16,0 3 11-16,-4-4-11 0,3 0 14 0,6-3-4 15,-5-1-1-15,4 0 0 0,5-4 16 0,0 0 3 16,5-4 1-16,4 4 0 0,0 1-29 0,5-5-21 15,4 0 3-15,5 0 1 16,4-8-24-16,-4 0-5 0,4-4-1 0,0 0 0 0,5-8 38 0,0-5 9 0,-5 1 0 16,1-8 0-16,-6 0 0 0,1-1 0 15,-5 1 0-15,-4-4 0 0,-9 4 0 0,-5-1 0 0,4 1 0 0,-8 4 0 16,-5 4 16-16,-10-1 6 0,1 1 1 16,0 0 0-16,-5 8-10 0,0-4-1 0,-8 4-1 0,-1 0 0 15,0 4-27-15,4-1-6 0,-3 5-1 0,3 5-716 16,-4-1-143-16</inkml:trace>
          <inkml:trace contextRef="#ctx0" brushRef="#br0" timeOffset="43715.5283">15291 5911 2318 0,'0'0'103'0,"0"0"21"0,0 0-100 0,9 12-24 16,5 8 0-16,-1 0 0 0,-4 0 32 0,1 1 0 15,-6-1 1-15,-4 4 0 0,5 0 7 0,-5 1 2 16,-5-1 0-16,-4 0 0 0,-9 1-14 0,-5 7-4 16,0-4 0-16,-9 5 0 0,5-9-24 0,-5 0 0 15,5-4-12-15,-5 5 12 16,0-1-117-16,0 0-16 0,0 1-3 0</inkml:trace>
          <inkml:trace contextRef="#ctx0" brushRef="#br0" timeOffset="43993.0662">15842 5514 1976 0,'0'0'88'0,"0"0"17"16,0 0-84-16,0 0-21 0,0 0 0 0,0 0 0 16,13 8 52-16,-3 0 5 0,-1 4 2 0,-5 0 0 15,5 5 9-15,-4 7 3 0,4 0 0 0,-4 5 0 0,-1-5-11 16,-4 8-3-16,9-3 0 0,-4 3 0 16,-5-4-28-16,0 1-5 0,0 3-2 0,-5 4 0 15,1 1-14-15,-5-5-8 0,-1 1 8 0,1-1-8 16,-4-4-22-16,-1 1-9 0,0-5-1 0,5 0-1 15,-4 0-155-15,3-3-30 0,-3-5-6 0,13-4-2 0</inkml:trace>
        </inkml:traceGroup>
        <inkml:traceGroup>
          <inkml:annotationXML>
            <emma:emma xmlns:emma="http://www.w3.org/2003/04/emma" version="1.0">
              <emma:interpretation id="{466FEB3E-4DF5-4ADD-BEBF-43FE36DCDE26}" emma:medium="tactile" emma:mode="ink">
                <msink:context xmlns:msink="http://schemas.microsoft.com/ink/2010/main" type="inkWord" rotatedBoundingBox="20916,6507 22900,6428 22927,7130 20944,7209"/>
              </emma:interpretation>
              <emma:one-of disjunction-type="recognition" id="oneOf15">
                <emma:interpretation id="interp19" emma:lang="" emma:confidence="1">
                  <emma:literal>in</emma:literal>
                </emma:interpretation>
                <emma:interpretation id="interp20" emma:lang="" emma:confidence="0">
                  <emma:literal>☺ n</emma:literal>
                </emma:interpretation>
                <emma:interpretation id="interp21" emma:lang="" emma:confidence="0">
                  <emma:literal>; n</emma:literal>
                </emma:interpretation>
                <emma:interpretation id="interp22" emma:lang="" emma:confidence="0">
                  <emma:literal>! n</emma:literal>
                </emma:interpretation>
                <emma:interpretation id="interp23" emma:lang="" emma:confidence="0">
                  <emma:literal>i n</emma:literal>
                </emma:interpretation>
              </emma:one-of>
            </emma:emma>
          </inkml:annotationXML>
          <inkml:trace contextRef="#ctx0" brushRef="#br0" timeOffset="44710.6452">18246 5890 1670 0,'0'-16'148'0,"4"8"-118"0,1-4-30 0,4 4 0 16,0 4 28-16,0 0 0 0,-9 4 0 0,5-4-540 15,-5 4-108-15</inkml:trace>
          <inkml:trace contextRef="#ctx0" brushRef="#br0" timeOffset="44849.0332">18765 5911 2649 0,'0'0'117'0,"0"0"25"0,0 12-114 0,0 0-28 16,-5 4 0-16,5 8 0 0,-4 1 0 0,-6-1-21 16,1-4 3-16,0 0 1 0,-14 13 27 0,1-9 6 15,-1-4 0-15,-4 1 1 16,-5-1-65-16,4-8-14 0,1-4-2 0,-5 0-1049 0</inkml:trace>
          <inkml:trace contextRef="#ctx0" brushRef="#br0" timeOffset="45332.1116">19347 5474 2419 0,'0'0'53'0,"10"4"11"0,8 0 3 0,-5 8 1 16,6 4-55-16,-6 0-13 0,1 0 0 0,0 9 0 15,-5-1 54-15,0 0 8 0,0 4 2 0,-5 1 0 0,1 3-21 0,0-3-4 16,-5 3-1-16,4-4 0 0,-4 1-10 0,5-1-3 15,-1 0 0-15,-4-4 0 0,5-3-10 0,-5-5-3 16,4 0 0-16,1-4 0 0,-1 0-12 0,-4 1-15 16,10-5 3-16,-10-8 1 0,0 0 11 0,0 0 0 15,9 0 0-15,0-4 0 0,0 0 0 0,5-9 0 16,-5-3 0-16,9-4 0 0,-4-4 0 0,4-1 0 16,4-7 0-16,1 4 0 0,0-9 8 0,4 1 4 15,1-1 1-15,4 1 0 0,4 4-13 0,0-1-18 16,5 5 4-16,0 0 1 0,-4 7 13 15,-1 1 0-15,1 8 0 0,-10 0 0 0,0 4 0 0,-4 4 0 16,-5 0 0-16,0 8 0 0,-4 4 0 0,-5 4 0 16,5 0 0-16,-10 8 0 0,5 1 0 0,-4-1 0 15,0 8 0-15,-5-4 0 0,0 5 0 0,0-5 0 16,-5 0 0-16,0 5 0 0,1-1 0 0,-1 0 0 0,1 1 0 0,-1-1 0 31,1-4-106-31,-1-4-18 0,5 5-4 0,0-5-648 0,0-4-130 0</inkml:trace>
        </inkml:traceGroup>
      </inkml:traceGroup>
      <inkml:traceGroup>
        <inkml:annotationXML>
          <emma:emma xmlns:emma="http://www.w3.org/2003/04/emma" version="1.0">
            <emma:interpretation id="{ADDD89F6-666E-4B34-B02B-BB9BD541B7B1}" emma:medium="tactile" emma:mode="ink">
              <msink:context xmlns:msink="http://schemas.microsoft.com/ink/2010/main" type="line" rotatedBoundingBox="6231,8833 25597,7681 25683,9132 6317,10284"/>
            </emma:interpretation>
          </emma:emma>
        </inkml:annotationXML>
        <inkml:traceGroup>
          <inkml:annotationXML>
            <emma:emma xmlns:emma="http://www.w3.org/2003/04/emma" version="1.0">
              <emma:interpretation id="{7CD72179-DA36-42EA-B898-ED7450DBA376}" emma:medium="tactile" emma:mode="ink">
                <msink:context xmlns:msink="http://schemas.microsoft.com/ink/2010/main" type="inkWord" rotatedBoundingBox="6243,9050 8570,8911 8633,9970 6306,10108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8120.8255">3608 8788 1353 0,'0'0'29'0,"0"0"7"0,0-8 0 0,0-4 4 0,0 12-32 0,0-8-8 0,-4 0 0 0,4 8 0 15,0-9 63-15,-5 1 11 0,5 0 2 0,0-4 1 16,5 4-41-16,4-4-9 0,-5 0-2 0,6 0 0 16,3-1-17-16,5-3-8 0,-4 0 8 0,4 8-8 0,0-8 24 0,1 0-1 15,-6 8 0-15,6-5 0 0,-6 5 1 16,5-4 0-16,5 0 0 0,-5 0 0 0,1 8 7 0,-1-4 1 16,-5 4 1-16,6 0 0 0,-6 0-21 0,-4 8-12 15,-9-4 12-15,14 12-12 0,-5 0 18 0,0 4-3 16,-4 0-1-16,-1 9 0 0,1 7 2 0,-5 4 1 15,0 5 0-15,0-1 0 0,-5 1 3 0,1-1 1 16,-1-3 0-16,-4-1 0 0,5-4-5 0,-1 1-2 16,-4-5 0-16,4-4 0 0,-4-3-2 0,5-1 0 15,-1-8 0-15,-4 4 0 0,5-8 0 0,-1 5 0 16,0-5 0-16,5-4 0 0,0-4-4 0,0 0 0 16,0 0-8-16,0 0 12 0,0 0 12 0,-4-8 1 0,8-1 1 15,-4-7 0-15,10 0-26 0,-6-4 0 0,5-4 0 0,0-5 0 16,10-3 0-16,-6-5-14 15,10-7 2-15,-5-1 0 0,5-3 4 0,0-1 8 0,-5-3-13 16,5 7 5-16,-1 9 8 0,1 3 0 0,-5 5-9 0,1 4 9 16,-1 8 0-16,-9-1-11 0,0 9 11 0,0 8-8 15,-9 0 8-15,9 4 0 0,0 4 0 0,-4 5-8 16,-5-1 8-16,9 0 0 0,0 4 0 0,0-4 8 16,-4 8 12-16,4 1 2 0,-9-5 1 0,4 4 0 15,10 0-23-15,-9 1 0 0,4-5 0 0,-5 0 8 16,1 0-8-16,4 0 12 0,-4-4-4 0,4 5 0 15,0-1-65-15,-5 0-13 0,5 0-2 16,1 4-971-16</inkml:trace>
          <inkml:trace contextRef="#ctx0" brushRef="#br0" timeOffset="48408.1519">4783 8715 1728 0,'-5'-16'153'0,"1"4"-122"15,4 0-31-15,-9 4 0 0,9-1 16 0,0 9-2 16,0 0-1-16,0 0 0 0,0 0-2 0,0 0-1 16,9 0 0-16,9 0 0 0,0-4 29 0,0-4 5 0,5 4 2 15,0-4 0-15,9-4 12 0,0 4 2 0,9-4 1 16,-5 0 0-16,5 0-29 0,-4 3-5 0,-6 1-2 0,10 0 0 15,-9 0-25-15,5 0-11 0,-1-4 1 0,-4 8 0 32,-5 0-67-32,1 0-14 0,-6 0-2 0,-3 0-1 15,-1 0-119-15,-9 0-24 0,9 0-5 0,-18 4-365 0</inkml:trace>
          <inkml:trace contextRef="#ctx0" brushRef="#br0" timeOffset="48687.1143">5152 8359 1263 0,'0'0'56'0,"0"0"12"0,0-12-55 15,0 4-13-15,0-4 0 0,0 12 0 0,0 0 80 0,0 0 12 16,0 0 4-16,0 0 0 0,0 0-26 0,-5 12-5 16,1 0-1-16,-5 4 0 0,-1 4 0 0,1 9-1 15,-4-1 0-15,-1 4 0 0,9-3 5 0,-4 7 0 16,0 1 1-16,0-1 0 0,5 4-29 0,4-7-5 15,0-1-2-15,0 1 0 0,-5-1-17 0,5-8-4 16,0 0-1-16,5 1 0 0,-1-5-11 0,1-4 0 16,-5 0 0-16,4-3-11 15,1-1-77-15,-1 0-16 0,5 0-4 0</inkml:trace>
          <inkml:trace contextRef="#ctx0" brushRef="#br0" timeOffset="48947.778">5775 8072 2257 0,'10'-41'100'0,"-6"21"20"0,5-4-96 0,-4 3-24 0,4 1 0 0,0 8 0 15,0 4 22-15,-9 8-1 0,0 0 0 0,9 0 0 16,5 4 2-16,-5 12 0 0,5 4 0 0,-5 9 0 15,-5 3 12-15,1 9 2 0,-10 7 1 0,1 1 0 16,-1 3 22-16,1 5 4 0,-5-4 0 0,4-5 1 16,-4 9-10-16,0-9-3 0,-5 1 0 0,5 0 0 15,4-5-38-15,1-3-14 0,-5-5 9 0,4-4-9 16,-4-3 0-16,9-5 8 0,-4-8-8 0,4 0 0 16,0-4-56-16,0 1-17 0,4-5-3 0,-4-8-765 15,0 0-153-15</inkml:trace>
        </inkml:traceGroup>
        <inkml:traceGroup>
          <inkml:annotationXML>
            <emma:emma xmlns:emma="http://www.w3.org/2003/04/emma" version="1.0">
              <emma:interpretation id="{68DB465E-91E6-49AA-A798-ACEDCCF981E7}" emma:medium="tactile" emma:mode="ink">
                <msink:context xmlns:msink="http://schemas.microsoft.com/ink/2010/main" type="inkWord" rotatedBoundingBox="11869,8497 17260,8177 17330,9368 11940,968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1608.2697">9263 8080 1267 0,'0'0'28'0,"-5"-8"5"0,5 0 2 0,0-5 1 0,0 1-36 0,0 0 0 15,0 0 0-15,0 4 0 0,-4 0 67 0,4-4 6 16,0 12 2-16,0 0 0 0,0-4-30 0,0 4-5 15,0 0-2-15,0 0 0 0,0 12-30 0,-5 0-8 16,5 0 0-16,0 8 0 0,-4 1 10 0,-1-1 1 16,1 4 0-16,-1 4 0 0,5 1 13 0,-4-1 2 15,4 0 1-15,4-3 0 0,-4-1-1 0,5 0 0 16,4 5 0-16,-5-9 0 0,-4 4 12 0,9-4 2 16,-4-4 1-16,4 5 0 0,-4-1-9 0,-1 0-3 0,1-4 0 15,4 5 0-15,0 3-16 0,0-8-3 0,-4 0-1 0,8-4 0 16,-4-12 8-16,-9 0 2 0,0 0 0 0,9 8 0 15,1-3-19-15,3-1 0 0,-4 0 0 0,5-4 0 16,-5-4 9-16,0 0-1 0,-9 4-8 0,14-9 12 16,-14 9-12-16,18-16 11 0,-9 0-11 0,5 0 10 15,-1-8-33-15,1-1-6 0,0 1-2 0,-5-8 0 16,5 3 76-16,-1 1 15 0,1-4 4 0,0 3 0 16,-5-3-52-16,4 4-12 0,-4-5 0 0,0 1 0 15,1 4 0-15,-1-1 0 0,4 5 0 0,-4 4 0 16,-4 8 0-16,4-1 0 0,0 5 0 0,0 0-714 15,-4 0-146-15</inkml:trace>
          <inkml:trace contextRef="#ctx0" brushRef="#br0" timeOffset="52013.3005">9991 8132 1728 0,'-9'-28'38'0,"9"16"8"0,0 0 2 0,5-8 0 0,-5 7-39 0,9-3-9 15,-5 8 0-15,6 4 0 0,-1 4 53 0,4 8 9 16,-4 4 2-16,10 4 0 0,-6 1-52 0,1 3-12 16,0 4 0-16,-5 5 0 0,0 3 0 0,0-4 0 15,-9 1 0-15,0 3 0 0,-5-4 54 0,-4 1 8 0,5-5 2 0,-5 0 0 16,-5 0-52-16,5-3-12 0,0-5 0 0,0 0 0 15,0-4 0-15,-1-4 0 0,6 0 0 0,-1-4 0 16,5-4 54-16,0 0 8 0,-4-4 2 0,4-4 0 16,0-8-52-16,4 0-12 0,5 0 0 0,1-5 0 15,-1-3 0-15,4-4 0 0,1 4 0 0,4-5 0 16,0 1 0-16,1 0 0 0,-1-1 0 0,0 9 0 16,-4-4 0-16,-1 8 0 0,1-1 0 0,4 9 0 15,-9 0 0-15,-9 8 0 0,14 0 0 0,0 4 0 16,-1 4 0-16,1 0 0 0,0 5 0 0,-1-1 0 15,1 4 0-15,0-4 0 0,4 4 0 0,-5 4 0 0,1 1 0 0,0-1 0 16,-5 0 0-16,5 4-714 16,-5-3-146-16</inkml:trace>
          <inkml:trace contextRef="#ctx0" brushRef="#br0" timeOffset="53570.4248">10752 8205 1497 0,'0'0'32'0,"0"0"8"0,0 0 0 0,0 0 4 0,0 0-36 0,9-8-8 15,0 4 0-15,5 0 0 0,-1-4 53 0,1 0 9 16,9-4 2-16,-5 4 0 0,0 4-52 0,0-9-12 15,5-3 0-15,-5 4 0 0,5-4 54 0,0 0 8 16,-5-5 2-16,5-3 0 0,-5 0-52 0,0-4-12 16,0-5 0-16,1 5 0 0,-1 0 0 0,-5 3 0 15,6-3 0-15,-6-4 0 0,1-1 0 0,0 1 0 16,-5-1 0-16,0 5 0 0,0-4 0 0,-4 7 0 16,-1 1 0-16,1-4 0 0,-5 4 54 0,-5-1 8 15,1 5 2-15,-1 0 0 0,0 0-52 0,1 3-12 0,4 5 0 16,-5 4 0-16,-4-4 0 0,5 8 0 0,4 4 0 15,-9-8 0-15,-1 0 0 0,10 8 0 0,0 0 0 0,0 0 0 16,-9 0 0-16,9 0 0 0,0 0 0 0,0 0 0 16,0 0 0-16,-9 4 0 0,5 4 0 0,4-8 0 15,0 0 0-15,0 0 0 0,-5 12 0 0,5-12 0 16,0 0 0-16,5 12 0 0,-5 8 0 0,0-3 0 16,0-5 18-16,0 4 1 0,0 0 0 0,-5 8 0 15,1 5-6-15,-1-1-1 0,0 9 0 0,-4 7 0 16,0 1 10-16,0 3 2 0,0 5 0 0,-5-1 0 15,1 9 12-15,-1-8 4 0,0 3 0 0,5 1 0 16,-9-8-23-16,4-1-4 0,-4-3-1 0,0-1 0 0,4-3 8 16,-4-1 0-16,0-4 1 0,4 1 0 0,1-5-21 15,4-3 0-15,-5-1 0 0,5-8 0 0,4 0 0 0,1-3 0 16,-1-5 0-16,5 0 0 0,0-12 0 0,0 0 0 16,0 0 0-16,0 0 0 0,0 0 0 0,0 0 0 15,0 0 0-15,0 0 0 0,0 0 0 0,5-8 0 16,-1 0 0-16,-4 8 0 0,0 0 0 0,0 0 0 15,9-4 0-15,-4-4 0 0,-1-1 0 0,1 1 0 16,0-4 0-16,4 0 0 0,-5 0 0 0,1-4 0 16,4-4 0-16,0 3 0 0,5-3 0 0,-1 0 0 15,1-4 0-15,0-5 0 0,4 5 0 0,5-4 0 16,-1-1 0-16,1 1 0 0,0-4 0 0,0 3 0 16,8-7 0-16,-3-1 0 0,4 9 0 0,0-4 0 15,-1 3 0-15,10 1 0 16,-4 4-47-16,-1-1-13 0,-4 5-4 0,5 0 0 0,-6 0 52 0,1 8 12 15,-4 4 0-15,-1-1 0 0,-4 5 0 0,-5 0 0 0,-4 8 0 0,-1 0 0 16,-8 5 0-16,-1 3 0 0,-8 0 0 0,-1 0 0 16,-8 0 0-16,-6 8 0 0,-8 1 0 0,0-5 0 15,-5 0 0-15,4 0 0 0,-3 4 0 0,3-7 0 16,-4-1 0-16,5 0 0 0,0-4 0 0,4 0 0 16,5 0 0-16,0-4 0 0,-1 0 0 0,6-4 0 15,-1 4 0-15,5-4 0 0,0 4 0 0,0 0 0 16,0 0 0-16,4 0 0 0,-4 9 0 0,4-5 0 15,1 8 0-15,-1 0 0 0,1 0 0 0,4 4 0 16,-9 1 0-16,4-1 0 0,5-4 0 0,0 0 0 16,0 5 0-16,0-1 0 0,0-8 0 0,9 0 0 15,-4-4 0-15,4 0 0 0,0 4 0 0,5-4 0 0,-1-3 0 0,1 3 0 16,4-4 0-16,5-4 0 16,4 0-105-16,1 0-19 0,-1-4-3 0,0 0-820 15</inkml:trace>
          <inkml:trace contextRef="#ctx0" brushRef="#br0" timeOffset="52490.6065">11221 7853 1728 0,'0'0'38'0,"0"-12"8"0,0 4 2 0,0-4 0 0,-5 0-39 0,1 4-9 16,4 8 0-16,0 0 0 0,-10-5 53 0,1 5 9 0,0 9 2 0,-4 3 0 15,-1 4-52-15,0 4-12 0,-4 0 0 0,0 5 0 16,0 3 0-16,-1 0 0 0,6 1 0 0,-1-5 0 15,0 4 54-15,5-3 8 0,-4-5 2 0,4-4 0 16,-1 4-52-16,10-4-12 0,0-3 0 0,0-1 0 16,5 0 0-16,0-4 0 0,-5-8 0 0,4 12 0 15,-4-12 0-15,5 4 0 0,-5-4 0 0,0 0 0 16,9 4 0-16,-9-4 0 0,0 0 0 0,0 0 0 16,0 0 0-16,9 4 0 0,-9-4 0 0,0 0 0 15,0 0 0-15,0 0 0 0,0 0 0 0,4-8 0 16,-4 8 0-16,5-8 0 0,-5 0 0 0,0 8 0 15,0 0 0-15,0 0 0 0,0 0 0 0,0-8 0 16,0 8 18-16,0 0 1 0,0 0 0 0,0 0 0 0,0 0-19 16,0 0 0-16,0 0 0 0,0 0 0 0,0 0-12 0,0 0-5 15,0 0-2-15,-9 4 0 0,4-4 19 0,5 0 0 16,0 0 0-16,0 0 0 0,0 0 0 0,0 0 0 16,-9 4 0-16,9-4 0 0,0 0 0 0,0 0 0 15,0 0 0-15,0 0 0 0,0 0-11 0,0 0 2 16,0 0 0-16,0 0 0 15,0 0-88-15,0 0-18 0,0 0-3 0,-4 8-1 0</inkml:trace>
          <inkml:trace contextRef="#ctx0" brushRef="#br0" timeOffset="53931.1421">11726 7975 1728 0,'0'0'38'0,"5"-9"8"0,-1-3 2 0,1 4 0 0,-5 8-39 0,0 0-9 15,13 8 0-15,-4 0 0 0,1 5 0 0,-1 3 0 0,-5 0 0 0,5 4 0 16,-4 4 53-16,-5 1 9 15,4-5 2-15,-4 4 0 0,-4 1 0 0,4-1 0 0,0-4 0 0,-5 0 0 16,5 0 0-16,0-3 0 0,0-1 0 0,0 0 0 16,-4-8-52-16,4 0-12 0,0 0 0 0,0-8 0 15,0 0 0-15,0 0 0 0,0 0 0 0,0 0 0 16,9-4 0-16,-5-4 0 0,10-4 0 0,0-4 0 16,-1 0 0-16,1-9 0 0,4 1 0 0,0 0 0 15,1 0 0-15,8-1 0 0,-4-3 0 0,0 8 0 16,4-5 0-16,-9 5 0 0,0 8 0 0,-4 0 0 15,-5 4 0-15,0 8 0 0,0-4 0 0,-4 8 0 16,-5-4 0-16,9 8 0 0,-9 8 0 0,-5 0 0 16,5-4 0-16,-4 5 0 0,4 3 0 0,-5 0 0 15,10 4 0-15,-5 1 0 0,-5-5 0 0,5 4 0 16,5 4-100-16,-5-7-22 0,4-1-5 0,1 4-820 16</inkml:trace>
          <inkml:trace contextRef="#ctx0" brushRef="#br0" timeOffset="54233.749">12623 8023 633 0,'-27'-12'56'0,"17"8"-44"16,-3 0-12-16,4 4 0 0,-5 0 308 0,5 4 59 16,-5 8 12-16,5 8 2 0,-4-4-308 0,3 5-61 15,1-1-12-15,0 4 0 0,5 1 0 0,-1-1 0 16,1-8 0-16,4 0 0 0,0 0 8 0,4-4-8 15,5-3 12-15,-4-1-4 0,8 0 4 0,1-4 0 16,4 4 0-16,1-8 0 0,-1 0-4 0,4 0-8 0,1-4 12 0,0 0-4 16,0-4-23-16,-5 0-5 0,-4-5 0 0,-1-3-1 15,1 0 7-15,0 0 2 0,-10 0 0 0,-4 0 0 16,0-5 12-16,-4 9 12 0,-5-4-3 0,-1 0 0 16,1 0 26-16,-4 3 5 0,-1 1 0 0,-4 4 1 15,4 0-13-15,-4 4-4 0,0 0 0 0,4 4 0 16,-4 4-24-16,0 0-11 0,-1 0 1 0,6 4-649 15,-5 4-129-15</inkml:trace>
          <inkml:trace contextRef="#ctx0" brushRef="#br0" timeOffset="54637.0583">12996 7906 1382 0,'0'0'123'0,"0"0"-99"15,0 0-24-15,0 0 0 0,0 0 111 0,0 0 17 16,0 0 3-16,-4 8 1 0,-5 4-64 0,4 4-13 16,-4 0-3-16,4 5 0 0,1-9-12 0,4 4-4 15,-5 0 0-15,5 0 0 0,5 0-20 0,-1-3-4 16,5-1 0-16,-4 0-1 0,9 0-11 0,-1-4-9 16,1 0 9-16,0 0-13 0,-1-4 13 0,1-8 0 15,4 4 0-15,0-8 0 0,1 4 0 0,-6 0 0 16,1-8 0-16,0 0 0 0,-1-4 0 0,1-1 0 15,-5 1 0-15,5 4-9 0,-5 0 9 0,-5 0 0 16,1 4 0-16,-5 8 0 0,0 0 31 0,0 0 1 0,0 0 1 0,0 0 0 16,0 0-15-16,-5 16-3 0,1 0-1 0,4 0 0 15,0 1-3-15,0 3-1 0,0-8 0 0,0 4 0 16,0 4-10-16,9-8 8 0,-5 1-8 0,1-5 8 16,4-4-8-16,0 0 0 0,0-4 9 0,5 0-9 15,4-8 0-15,-4 4 0 0,4-8 0 0,5-1 0 16,0-3 0-16,4 0 0 0,0-4 0 0,5-5 0 15,-9 5 0-15,0 0 0 0,-1-4 0 0,6 3 0 16,-10 1 0-16,-4 4-10 0,4 0 1 0,0 4-1058 16</inkml:trace>
          <inkml:trace contextRef="#ctx0" brushRef="#br0" timeOffset="55010.9321">13798 7837 1936 0,'0'0'86'0,"4"-8"18"0,1 4-84 0,4 4-20 15,0 0 0-15,0 4 0 0,0 4 9 0,-4 4-9 16,4-4 12-16,0 12-12 0,-5 1 39 0,1-1 1 16,-5 0 0-16,4 4 0 0,-4 1 16 0,0-5 3 15,0-4 1-15,-4 0 0 0,-1 0-22 0,1-3-4 16,-1-1-1-16,1-4 0 0,-1 0-15 0,5-8-3 15,-4 0-1-15,4 0 0 0,-5 0-3 0,5 0-1 16,0 0 0-16,5-12 0 0,-1-4-2 0,5-1 0 0,0-3 0 0,5-4 0 16,0 0-8-16,4-1 0 0,5 1 9 0,-1 8-9 15,6-4 0-15,-5 3 0 0,-1 5 0 0,1 0 0 16,-5 8 0-16,-4 0 0 0,0 0 0 0,-14 4 0 16,0 0 0-16,0 0 0 0,4 12 0 0,1 0 8 15,-10 9 0-15,1-5 1 0,-6 8 0 0,6-8 0 16,4 4-9-16,-5 1 8 0,1-1-8 0,4 0 8 15,0-4-26-15,0 1-6 0,0-1 0 0,0 0-1 16,4 0-157-16,1-8-31 0</inkml:trace>
          <inkml:trace contextRef="#ctx0" brushRef="#br0" timeOffset="55297.1356">14603 7659 1267 0,'0'0'28'0,"0"0"5"0,0 0 2 0,0 0 1 0,0 0-36 16,0 0 0-16,0 0 0 0,-4 4 0 16,-5 8 109-16,4 0 15 0,-4 0 4 0,5-4 0 0,-6 9-20 0,6 3-4 15,-5 0-1-15,-5 4 0 0,0 1-11 0,5-1-3 16,5-4 0-16,-5 0 0 15,4 1-20-15,-4-1-4 0,4 0-1 0,1 0 0 0,-1 1-51 0,-4-5-13 16,5-4 0-16,-1 4 0 0,1 0 0 0,-1-8 0 16,5-8 0-16,-5 13 0 0,5-5 0 0,0-8 0 0,0 0 0 0,-4 8 0 31,4 4-100-31,-5-4-22 0,1 4-5 0,-1 0-1 0</inkml:trace>
        </inkml:traceGroup>
        <inkml:traceGroup>
          <inkml:annotationXML>
            <emma:emma xmlns:emma="http://www.w3.org/2003/04/emma" version="1.0">
              <emma:interpretation id="{6AC86CFE-8A2F-4AC1-BCBD-A5C893865E3E}" emma:medium="tactile" emma:mode="ink">
                <msink:context xmlns:msink="http://schemas.microsoft.com/ink/2010/main" type="inkWord" rotatedBoundingBox="19410,8446 21093,8346 21145,9216 19461,9316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8246.7246">17367 7590 806 0,'0'0'36'0,"0"0"7"0,0 0-35 0,0 0-8 15,0 0 0-15,0 0 0 0,0-12 53 0,0 4 9 16,0-4 2-16,5 4 0 0,-10 0 0 0,5-1 0 15,0-3 0-15,5 4 0 0,-1 0 0 0,-4 8 0 16,0-8 0-16,0-4 0 0,0 0-52 0,0 4-12 16,-4 4 0-16,4 4 0 0,-5-9 0 0,5 9 0 15,-9-4 0-15,0 0 0 0,-9 0 0 0,4 0 0 16,5 0 0-16,0 4 0 0,-10 0 0 0,1 0 0 16,5 0 0-16,-1 0 0 0,0-4 0 0,-4 8 0 15,-9 0 0-15,9 0 0 0,4 0 20 0,-9 0 0 16,-13 5 1-16,4 3 0 0,5 4-33 0,-1 0-8 0,-8 8 0 15,-1 1-1-15,5 7 68 0,1 0 13 0,8 5 4 0,0-1 0 16,-4 1-52-16,9-1-12 0,13 0 0 0,0 5 0 16,1-1 0-16,-1-7 0 0,10-1 0 0,-1-8 0 15,6 1 54-15,-1-9 8 0,0 0 2 0,0-4 0 16,9-4-52-16,-9-4-12 0,5 0 0 0,-1-4 0 16,1-4 0-16,13 0 0 0,1-4 0 0,-1-4 0 15,-9 0 0-15,10 0 0 0,4-8 0 0,-1-1 0 16,-3 1 31-16,4-4 3 0,-1-4 1 0,1-5 0 15,0 1-27-15,-5-5-8 0,1-3 0 0,4-1 0 16,0 1-23-16,-5 4-11 0,-4-1-2 0,-1 5-1 0,1-1 37 0,-5 5 0 16,-4 8 0-16,-5 4 0 0,-4 3 41 0,-5 5 16 15,0 8 3-15,0 0 1 0,0 0-46 0,-9 8-15 16,-1 5 8-16,1 3-8 0,-9 0 24 0,0 4 2 16,4 4 0-16,1 1 0 15,-6-1-42-15,6 0-8 0,-5-3-1 0,8 7-1 0,6 0 26 0,-5 5 0 16,-5-9 0-16,5 4 0 0,9 1 9 0,0-5 7 15,-5 0 2-15,1-4 0 16,-1 9-202-16,1-9-41 0</inkml:trace>
          <inkml:trace contextRef="#ctx0" brushRef="#br0" timeOffset="58572.4851">17886 7829 1958 0,'0'-12'174'0,"0"0"-139"0,0 12-35 0,0 0 0 16,0 0 31-16,0 0-1 0,-9 0 0 0,9 0 0 16,0 0-30-16,-5 12 0 0,-4-4 0 0,0 4 0 15,-5 4 0-15,5 0 0 0,5-8 0 0,-1 9 0 16,-8-1 0-16,8-4 0 0,5 0 0 0,5 0 0 16,-5 0-28-16,4-4 2 0,5-4 0 0,5 5 0 15,4-5 43-15,0 0 9 0,1-8 2 0,3 4 0 16,6-4-45-16,-1-5-9 0,-4-3-2 0,4 0 0 15,-4 0 28-15,0-4 0 0,-1 0 0 0,-3 0 0 0,-1-5 0 16,-5 5 0-16,-4-4 0 0,1 0 0 0,-10 3 27 0,0 5 10 16,0-8 3-16,-10 8 0 15,1 4-13-15,-4-4-3 0,-5 8 0 0,4 0 0 0,-4-5 8 0,-10 9 0 16,1 0 1-16,-5 9 0 0,0-5-46 0,0 8-10 16,-4 4-1-16,0 0-645 15,4 4-129-15</inkml:trace>
          <inkml:trace contextRef="#ctx0" brushRef="#br0" timeOffset="58826.3515">18437 7829 1555 0,'0'0'138'0,"0"0"-110"0,0 0-28 0,0 0 0 16,0 0 148-16,-5 8 24 0,1 4 4 0,4 4 2 16,-9 5-127-16,4 3-26 0,1-4-5 0,-6 8 0 15,6-3-4-15,-1-1-1 0,-4 4 0 0,0-3 0 16,0-5-7-16,0 4-8 0,0 0 11 0,-5-3-11 16,1 3-74-16,-1 0-22 0,0-4-4 0,1 1-839 15</inkml:trace>
        </inkml:traceGroup>
        <inkml:traceGroup>
          <inkml:annotationXML>
            <emma:emma xmlns:emma="http://www.w3.org/2003/04/emma" version="1.0">
              <emma:interpretation id="{1634596A-EAC4-4BE8-AC6F-604CFB8B992B}" emma:medium="tactile" emma:mode="ink">
                <msink:context xmlns:msink="http://schemas.microsoft.com/ink/2010/main" type="inkWord" rotatedBoundingBox="21964,8688 23506,8596 23535,9076 21992,9168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9035.4502">19284 7780 1785 0,'0'0'159'0,"4"-12"-127"16,-4-4-32-16,0 4 0 16,0 0 44-16,0 12 4 0,0 0 0 0,0 0 0 15,0 0-24-15,9 0-4 0,-9 0 0 0,0 0-910 0</inkml:trace>
          <inkml:trace contextRef="#ctx0" brushRef="#br0" timeOffset="59193.111">19675 7732 1728 0,'0'-12'38'0,"0"3"8"0,0-3 2 0,5 4 0 0,-5 8-39 0,9-4-9 0,5 4 0 0,4 4-766 16</inkml:trace>
          <inkml:trace contextRef="#ctx0" brushRef="#br0" timeOffset="59320.8518">20208 7728 1094 0,'-9'-21'97'0,"9"9"-77"0,4 0-20 0,1-4 0 0,-1 8 93 0,1-4 15 16,4 8 4-16,-9 4 0 0,9 0-90 0,0 0-22 16,-9 0 0-16,9 4 0 0</inkml:trace>
          <inkml:trace contextRef="#ctx0" brushRef="#br0" timeOffset="59540.952">20791 7631 1728 0,'0'0'76'0,"0"0"16"0,9 0-73 0,0 8-19 16,0 0 0-16,-4 4 0 0,-5 4 55 0,4 4 7 0,-8 5 2 0,4 3 0 15,-10 8-52-15,1-3-12 0,-9 3 0 0,4 1 0 16,-4-5 54-16,-9-4 8 0,-9-3 2 0,-5 3 0 16,0-4-52-16,-5 0-12 0,-4 5 0 0,9-13-646 15,5 0-132-15</inkml:trace>
        </inkml:traceGroup>
        <inkml:traceGroup>
          <inkml:annotationXML>
            <emma:emma xmlns:emma="http://www.w3.org/2003/04/emma" version="1.0">
              <emma:interpretation id="{72C6F7B1-86EB-40D3-B635-D6D87114D70B}" emma:medium="tactile" emma:mode="ink">
                <msink:context xmlns:msink="http://schemas.microsoft.com/ink/2010/main" type="inkWord" rotatedBoundingBox="24366,8056 25614,7982 25683,9132 24435,9207"/>
              </emma:interpretation>
              <emma:one-of disjunction-type="recognition" id="oneOf20">
                <emma:interpretation id="interp28" emma:lang="" emma:confidence="0">
                  <emma:literal>an</emma:literal>
                </emma:interpretation>
                <emma:interpretation id="interp29" emma:lang="" emma:confidence="0">
                  <emma:literal>a</emma:literal>
                </emma:interpretation>
                <emma:interpretation id="interp30" emma:lang="" emma:confidence="0">
                  <emma:literal>a,</emma:literal>
                </emma:interpretation>
                <emma:interpretation id="interp31" emma:lang="" emma:confidence="0">
                  <emma:literal>and</emma:literal>
                </emma:interpretation>
                <emma:interpretation id="interp32" emma:lang="" emma:confidence="0">
                  <emma:literal>as</emma:literal>
                </emma:interpretation>
              </emma:one-of>
            </emma:emma>
          </inkml:annotationXML>
          <inkml:trace contextRef="#ctx0" brushRef="#br0" timeOffset="60185.4684">22443 7246 1036 0,'0'-16'92'0,"9"-4"-73"16,1-1-19-16,3 1 0 0,-4 4 62 0,0 0 9 15,-4 0 1-15,4 3 1 0,-4-7-4 0,-1 8-1 0,1 0 0 0,-5 0 0 16,-5 0-25-16,5 4-6 0,0 0-1 0,0 8 0 16,0 0-3-16,0 0-1 0,-9-5 0 0,-5 5 0 15,1 5-17-15,-1-1-4 0,-9 0-1 0,-4 12 0 16,0 0 22-16,-5 8 4 0,0-4 0 0,-4 9 1 16,-1 3-21-16,-4 1-5 0,-4 3-1 0,-1 0 0 15,-4 9 20-15,9-13 4 0,-4 1 1 0,4-1 0 16,4 0-15-16,1 1-2 0,8-5-1 0,1 5 0 15,4-1-6-15,1 0-2 0,3-3 0 0,6-9 0 16,4-4-9-16,4 0-9 0,0-8 9 0,5-8-13 16,0 0 13-16,0 0 0 0,14 4 0 0,0 0 0 0,9-8 0 15,4-4 0-15,9 0 0 0,5-8 0 16,5 0 0-16,4-4 0 0,-5-1 0 0,5-3 0 0,-4-8 0 0,4-1 0 16,0-3 0-16,0-5 0 0,-4 1 0 0,-5-1 0 15,0 5 0-15,-5 0 0 0,-9 3 0 0,-4 9 0 16,-5 0 0-16,-8 7 0 0,-1 5 0 0,-9 12 0 15,0 0 0-15,0 0 0 0,-14 4 0 0,0 0 0 16,1 9 0-16,-6 3 0 0,1 4 48 0,5 8 13 16,-6 1 3-16,6 7 0 0,-1-4-52 0,0 1-12 15,1-1 0-15,-1 5 0 16,0-1-48-16,1 0-13 0,-1-3-3 0,0 3-614 16,-4-3-123-16</inkml:trace>
          <inkml:trace contextRef="#ctx0" brushRef="#br0" timeOffset="60565.9017">22598 7647 1728 0,'0'0'153'0,"0"0"-122"0,0 0-31 0,0 0 0 16,9 0 56-16,0 8 6 0,-4 4 1 0,4 0 0 15,-4 4-4-15,-1 5-1 0,1-5 0 0,-5 4 0 16,0 4-10-16,0-4-3 0,-5-7 0 0,-4 3 0 16,-5-4-15-16,5-4-3 0,0 0-1 0,0 0 0 15,0 0-10-15,4-4-3 0,-4 0 0 0,9-4 0 16,0 0-13-16,0 0 0 0,0 0 8 0,0 0-8 16,0 0 0-16,14 0 0 0,4-4 0 0,5-4-10 0,4 0 10 0,1-4 0 15,-1-4 0-15,0 4 0 0,5-4 0 0,0 3 0 16,-5-3 0-16,5 4 0 0,-9 0 24 0,0 4 1 15,-5 0 0-15,0 4 0 0,-4 0 1 0,-5 4 0 16,-9 0 0-16,9 4 0 0,-5 8-3 0,-4 0-1 16,5 4 0-16,-10 4 0 0,5 1-22 0,0 7 0 15,-4-4 0-15,-1 5 8 0,-4-1-8 0,5 0 0 16,-5 5 0-16,4-1 8 16,-4 4-112-16,0-3-23 0,4 3-4 0,5-3-954 0</inkml:trace>
        </inkml:traceGroup>
      </inkml:traceGroup>
    </inkml:traceGroup>
    <inkml:traceGroup>
      <inkml:annotationXML>
        <emma:emma xmlns:emma="http://www.w3.org/2003/04/emma" version="1.0">
          <emma:interpretation id="{F6875CA5-22A1-472A-BFC2-303749F573D6}" emma:medium="tactile" emma:mode="ink">
            <msink:context xmlns:msink="http://schemas.microsoft.com/ink/2010/main" type="paragraph" rotatedBoundingBox="5094,10483 28086,9957 28133,12002 5141,125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4A00C7A-F1C0-4462-8854-10E8F3A73F1F}" emma:medium="tactile" emma:mode="ink">
              <msink:context xmlns:msink="http://schemas.microsoft.com/ink/2010/main" type="line" rotatedBoundingBox="5094,10483 28086,9957 28133,12002 5141,12527"/>
            </emma:interpretation>
          </emma:emma>
        </inkml:annotationXML>
        <inkml:traceGroup>
          <inkml:annotationXML>
            <emma:emma xmlns:emma="http://www.w3.org/2003/04/emma" version="1.0">
              <emma:interpretation id="{631F6C13-FA6C-47AA-B26A-54E77CC99181}" emma:medium="tactile" emma:mode="ink">
                <msink:context xmlns:msink="http://schemas.microsoft.com/ink/2010/main" type="inkWord" rotatedBoundingBox="5106,10979 9499,10879 9534,12427 5141,12527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5011.8433">2438 10512 1393 0,'14'-36'30'0,"-10"19"6"0,1-7 2 0,4 4 2 0,0-8-32 0,5 3-8 16,0-3 0-16,4 4 0 0,5-5 56 0,-5 9 10 16,4-8 2-16,1 3 0 0,0 1-6 0,4 4-1 15,1-4 0-15,-1-1 0 0,9 1-4 0,1 0-1 0,4 0 0 0,4 3 0 16,5 5-9-16,5 4-3 15,0 0 0-15,-1 8 0 0,1 0-20 0,-5 8-4 0,-4 4 0 16,-1 8-1-16,-13 0-19 0,0 9 0 16,-5-5 0-16,-9 4 0 15,1 8-18-15,-15-3-7 0,-4 3-2 0,-4 1 0 0,-10 7 27 0,0-4 0 0,-9 1 0 0,1-1 0 16,-10 5 0-16,0-5 0 0,-9 1 0 0,0-5 0 16,5 0 46-16,-5-3 14 0,-14-1 4 0,5 0 0 15,9 1-52-15,-5-1-12 0,-4-4 0 0,5-4 0 16,4 1 0-16,0-1 0 0,0-4 0 0,4-8 0 15,1 4 0-15,13-8 0 0,5 0 0 0,4-4 0 16,14 0-100-16,0 0-22 16,19-8-5-16,8-4-1 0</inkml:trace>
          <inkml:trace contextRef="#ctx0" brushRef="#br0" timeOffset="65341.1041">4068 10140 1497 0,'0'-12'32'0,"0"-1"8"0,0-3 0 0,-4 4 4 0,-1 0-36 0,-4 4-8 16,4 4 0-16,-8 0 0 0,-1 4 53 0,-9 4 9 15,1 0 2-15,-6 8 0 0,-4 4 0 0,0 4 0 0,5 5 0 16,-5 3 0-16,-4 4 0 0,9 1 0 0,-1 7 0 15,1 1 0-15,0 3 0 0,4 1 0 0,5 7 0 16,-1 1 0-16,1 0 0 0,5 3 0 0,-1 1 0 0,5-5 0 16,4-3 0-16,1 0 0 0,4-1 0 0,4-3 0 15,-4-5-52-15,5 1-12 0,4-1 0 0,0 1 0 16,5 3 0-16,-1-8 0 0,1-3 0 0,0-1 0 16,4 1 0-16,0-5 0 0,5 0 0 0,0 1 0 15,-1-5-253 1,6-4-54-16,4-4-10 0,4-4-3 0</inkml:trace>
          <inkml:trace contextRef="#ctx0" brushRef="#br0" timeOffset="65660.7789">4341 10864 1497 0,'-13'-32'32'0,"8"16"8"0,-4-9 0 0,0-3 4 0,0-4-36 0,4-1-8 16,1 1 0-16,-1-1 0 0,5 1 104 0,0-4 20 15,14-1 3-15,-1 5 1 0,6-1-103 0,-1 5-25 16,9 0 0-16,-4 3 0 0,9 1 56 0,-5 4 7 16,0 4 1-16,1 4 0 0,-5-1 51 0,4 9 10 15,-9 0 3-15,5 8 0 0,0 0-103 0,-5 9-25 16,5-1 0-16,-5 0 0 0,5 8 0 0,-1 0 0 16,1 1 0-16,0 3 0 0,-5 4 0 0,9 1 0 15,5-1 0-15,-4 0 0 0,3 1 0 0,1-1 0 16,0 4 0-16,0 1 0 0,0 3 28 0,-5-4 0 15,-4 1 0-15,4-1 0 16,-4 1-45-16,-5-5-9 0,-4 0-2 0,0 1 0 16,-1-1-28-16,-4 0-7 0,0-4-1 0,-4 1 0 15,-5-5-153-15,0 0-31 0,0 9-7 0,0-29-1 0</inkml:trace>
          <inkml:trace contextRef="#ctx0" brushRef="#br0" timeOffset="65903.0805">5302 10095 2419 0,'-5'-12'53'0,"1"4"11"0,4 8 3 0,0 0 1 15,0 0-55-15,-14 12-13 0,9 8 0 0,-4 5 0 16,0 3 0-16,0 4 0 0,4 1 0 0,-8 7 0 0,8-3 54 0,-9 3 8 16,-4 5 2-16,0-5 0 0,-10 5-52 0,1-5-12 15,-6 4 0-15,6 1 0 0,-1 8 0 0,-4-5 0 16,0-3 0-16,-5-1 0 0,5 5 0 0,-4-9 0 15,-6 5 0-15,6-5 0 16,-1-3-48-16,0 3-13 0,5-7-3 0,5-1 0 16,4-8-102-16,9 0-21 0,5-3-4 0,9-5-692 15</inkml:trace>
          <inkml:trace contextRef="#ctx0" brushRef="#br0" timeOffset="64581.0944">2447 10561 806 0,'-13'-17'36'0,"13"9"7"0,4 0-35 0,-4-4-8 0,0 0 0 0,0 0 0 16,5 4 53-16,-1-9 9 0,5 1 2 0,-4 0 0 15,0 4 51-15,4 0 10 0,0 0 3 0,0 0 0 16,0-1-70-16,0 1-14 0,-4 4-2 0,4 0-1 16,-9 8 14-16,0 0 2 0,0 0 1 0,4-8 0 15,-4 8-14-15,0 0-4 0,0 0 0 0,0 0 0 0,0 0-16 0,0 0-3 16,0 0-1-16,0 0 0 0,0 0-9 0,14 4-3 16,-14-4 0-16,0 0 0 0,14 8-8 0,-5 0 0 15,0 4 0-15,-5 0 0 0,5 5 16 0,-4-1-1 16,0 4-1-16,4 0 0 0,-5 5 11 0,5-1 3 15,-4 4 0-15,-1 1 0 0,1 3 6 0,0 0 2 16,-1 5 0-16,1-1 0 0,-1 5-8 0,1-1 0 16,-5-3-1-16,9 3 0 0,-9-4-7 0,4 1-2 15,1-1 0-15,0-3 0 0,-1-1-5 0,1 0-1 16,-1 1 0-16,5-1 0 0,0-8 4 0,1 1 1 16,-1-1 0-16,-5 0 0 0,10-4-17 0,-10 1 10 0,5-1-10 15,-4-4 8-15,0 4 2 0,-1-7 0 16,-4-1 0-16,5 0 0 0,-5 0-2 0,0 0-8 0,0-4 12 0,0 4-4 15,0 0-8-15,-5 1 0 16,1-1 0-16,-1 0 8 0,5 4-8 0,-5-4 10 0,1 0-10 0,-1 0 10 16,5 1-10-16,0-13 0 0,-4 8 0 0,4 0 0 15,0-8 0-15,0 0 0 0,0 0 0 0,0 0 0 16,0 0-9-16,0 0-4 0,0 0-1 0,0 0 0 16,0 0-21-1,0 0-4-15,0 0-1 0,-5-8-736 0,5-4-147 0</inkml:trace>
          <inkml:trace contextRef="#ctx0" brushRef="#br0" timeOffset="66311.1985">5616 10973 1267 0,'0'0'56'0,"0"0"12"15,0 0-55-15,0 0-13 0,0 0 0 0,5-4 0 16,-5 4 105-16,0 0 19 0,0 0 3 0,0 0 1 0,0 0 0 0,0 0 0 16,0 0 0-16,0 0 0 0,0 0-103 0,-5 12-25 15,1 1 0-15,-6-1 0 0,1 4 56 0,0 0 7 16,5 0 1-16,-1 0 0 0,1 5-52 0,-1 3-12 15,0-8 0-15,5 4 0 0,5 1 0 0,0-5 0 16,-1 0 0-16,1 0 0 0,4-4 0 0,0-4 0 16,-5 5 0-16,6-5 0 0,3 0 0 0,-4 0 0 15,0-4 0-15,1 0 0 16,-10-4-202-16,9 4-43 0,18-4-9 0,-13-8-2 0</inkml:trace>
          <inkml:trace contextRef="#ctx0" brushRef="#br0" timeOffset="66437.4688">5844 10605 1497 0,'-14'-16'32'0,"10"8"8"0,4-8 0 0,-5 7 4 0,0 1-36 0,1 8-8 0,-14 4 0 16,4 5 0-16</inkml:trace>
          <inkml:trace contextRef="#ctx0" brushRef="#br0" timeOffset="68133.7399">6531 10249 1267 0,'0'0'28'0,"0"0"5"0,5-8 2 0,4-4 1 0,0 0-36 0,0-1 0 15,0 1 0-15,0 4 0 0,0-4 58 0,1 4 5 16,-1 0 1-16,-5 4 0 0,-4 4-52 0,0 0-12 16,0 0 0-16,0 0 0 0,0 0 54 0,0 0 8 0,0 0 2 15,0 0 0-15,0 0-52 0,0 0-12 0,0 0 0 0,0 0 0 16,0 0 0-16,0 0 0 0,5 8 0 0,-1 4 0 16,5 0 0-16,-4-4 0 0,4 4 0 0,0 1 0 15,0-1 0-15,0 4 0 0,0-8 0 0,1 8 0 16,3 4 0-16,1 1 0 0,-5-1 0 0,5 0 0 15,4 4 54-15,-4 5 8 0,-5-1 2 16,4 8 0-16,-4 1 0 0,5 7 0 0,-5 9 0 0,-4 0 0 16,-5-1 0-16,-5 5 0 0,5-4 0 0,-9 3 0 15,0-7 0-15,0 3 0 0,0-3 0 0,-5-5 0 16,5 1-52-16,-5-5-12 0,5-3 0 0,0-5 0 16,0 5 0-16,-5-9 0 0,5-4 0 0,5 1 0 15,-5-5 0-15,4-4 0 0,0-4 0 0,1 0 0 16,-1 0 0-16,1-8 0 0,4-4 0 0,-5 9 0 15,5-9-59 1,0 0-14-16,-9 0-3 0,0 0-1 0,9 0-82 0,-9-9-16 0,0 5-3 0,9 4-1 0</inkml:trace>
        </inkml:traceGroup>
        <inkml:traceGroup>
          <inkml:annotationXML>
            <emma:emma xmlns:emma="http://www.w3.org/2003/04/emma" version="1.0">
              <emma:interpretation id="{F29CC12F-3055-403D-BC47-376F485919D9}" emma:medium="tactile" emma:mode="ink">
                <msink:context xmlns:msink="http://schemas.microsoft.com/ink/2010/main" type="inkWord" rotatedBoundingBox="10391,10946 13612,10872 13641,12131 10419,12205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9832.9939">9691 9990 2188 0,'-9'-24'48'0,"4"12"11"0,1-5 1 0,4 5 1 0,-9 4-49 0,4 4-12 0,5 4 0 0,-9 4 0 15,0 8 0-15,0 4 0 0,0 5 0 0,-5 7 0 16,0 0 0-16,1 5 0 0,-1-1 0 0,5 0 0 15,0 1 0-15,0-1 0 0,4-3 0 0,1-5 0 16,4 0 0-16,4 0 0 0,5-3 0 0,0-1 0 16,5-4 0-16,4 0 0 0,0-4 0 0,5 0 0 15,-5-3 0-15,1-5 0 0,3 0 0 0,1-4 0 16,0-4 0-16,4 0 0 0,1-5 0 0,-1-3 0 16,0-4 0-16,5-4 0 0,4 0 0 0,1-5 0 15,-5-3 0-15,0 0 0 0,-5-1 0 0,5 1 0 16,-5 4 0-16,0 0 0 0,-8-1 0 0,-1 1 0 15,-5 8 0-15,1 0 0 0,0 3 0 0,-5 5 0 16,-9 8 0-16,0 0 0 0,0 0 0 0,0 0 0 16,9 12 0-16,0 9 0 0,-4 3 0 0,4 4 0 0,-5 5 0 15,-4-1 0-15,5 9 0 0,-5 3 0 0,-5 1 0 16,-4 7 0-16,0 5 0 0,-5 0 0 0,-4-1 0 0,-5 5 0 16,-4-4 0-16,0 3 0 0,0 1 54 15,-1-8 8-15,-4-5 2 0,5-3 0 0,-5-1-52 0,5-3-12 16,0-9 0-16,-1 0 0 0,1-3 0 0,0-9 0 15,8-8 0-15,1 4 0 0,5-4 0 0,-6-8 0 16,10-4 0-16,-4-4 0 0,3-4 0 0,1 0 0 16,0-4 0-16,0-4 0 0,0 0 54 0,4-5 8 15,1 1 2-15,4-4 0 0,0 0-52 0,0-5-12 16,4-3 0-16,6 4 0 16,3-5-48-16,5 5-13 0,1 0-3 0,8-5 0 15,0 9-153-15,5 0-31 0,46-17-7 0,-19 17-1 0</inkml:trace>
          <inkml:trace contextRef="#ctx0" brushRef="#br0" timeOffset="70103.2274">10652 10807 1497 0,'0'0'32'0,"0"0"8"0,0 0 0 0,0 0 4 15,0 0-36-15,0 0-8 0,0 0 0 0,-5 13 0 16,0-1 53-16,-4 0 9 0,5 4 2 0,-1-4 0 16,5 8 0-16,-4-3 0 0,4-1 0 0,-5 4 0 15,5 0 0-15,0 0 0 0,5 1 0 0,-5-5 0 16,4 0-52-16,5 0-12 0,0 0 0 0,5-3 0 0,-5 3 0 0,5-4 0 16,4 0 0-16,-4-4 0 15,-5 4-202-15,4-8-43 0,15-4-9 0,-5-12-2 0</inkml:trace>
          <inkml:trace contextRef="#ctx0" brushRef="#br0" timeOffset="70207.1324">10897 10334 1497 0,'0'0'32'0,"9"-4"8"0,1 4 0 0,3 0 4 0,-4 4-36 0</inkml:trace>
          <inkml:trace contextRef="#ctx0" brushRef="#br0" timeOffset="69088.6252">7720 10569 1497 0,'0'0'32'0,"0"0"8"0,4-8 0 0,10 8 4 0,-5-5-36 0,9 5-8 16,0 0 0-16,10-4 0 0,-1 4 53 0,9-4 9 16,-4 0 2-16,9 4 0 0,9-8 0 0,0 4 0 15,5-4 0-15,0-4 0 0,4 0-52 0,-5 4-12 16,1 0 0-16,0 0 0 0,-1-1 54 0,5 5 8 0,-8 4 2 16,-6 0 0-1,1 4-103-15,-1 1-20 0,-8-1-4 0,-1 4-547 0,-9-4-110 16</inkml:trace>
          <inkml:trace contextRef="#ctx0" brushRef="#br0" timeOffset="69309.1726">8020 10783 1728 0,'-5'-8'38'0,"-4"0"8"0,0-4 2 0,0 4 0 0,9 8-39 0,0 0-9 0,-4-4 0 0,4 4 0 15,0 0 0-15,0 0 0 0,0 0 0 0,0 0 0 16,13 0 0-16,5 4 0 0,5 0 0 0,5 0 0 0,-1 0 0 16,9 0 0-16,1-4 0 0,-1 4 0 0,1-4 0 15,4 4 0-15,-5 0 0 0,5 4 0 16,4-4-100-16,-4 0-23 0,41 4-4 0,-27 0-1 0</inkml:trace>
        </inkml:traceGroup>
        <inkml:traceGroup>
          <inkml:annotationXML>
            <emma:emma xmlns:emma="http://www.w3.org/2003/04/emma" version="1.0">
              <emma:interpretation id="{9BA9577D-EDF9-46CC-BB14-156A38AB84D2}" emma:medium="tactile" emma:mode="ink">
                <msink:context xmlns:msink="http://schemas.microsoft.com/ink/2010/main" type="inkWord" rotatedBoundingBox="16690,10970 19796,10899 19821,11994 16715,12065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71285.6674">14708 10148 576 0,'18'-33'25'0,"-9"17"6"0,1 0-31 0,-6 0 0 15,5-4 0-15,-4 3 0 0,-1 1 57 0,-8 4 6 16,-1 4 1-16,-8-4 0 0,-1 4 51 0,0 4 10 16,-9 0 3-16,-8 4 0 0,-1 4 0 0,-5 4 0 15,-8 8 0-15,-5 0 0 0,0 8-103 0,-5 5-25 16,0 3 0-16,5 1 0 0,-4-1 56 0,8 0 7 15,5 1 1-15,9-5 0 0,0 0-52 0,10 1-12 0,3-5 0 0,6 0 0 16,8-4 0-16,1-3 0 0,-1-1 0 16,5-4 0-16,0-12 0 0,0 0 0 0,9 4 0 0,0 0 0 15,10-8 0-15,-1-4 0 0,9-4 0 16,-4 0 0-16,4-5 0 0,5-7 0 0,4 0 0 0,1-9 0 16,-1 1 0-16,5 0 0 0,-4-5 0 0,4-3 0 15,-5 7 0-15,0-3 0 0,1 8 0 0,-1 3 0 16,-8 5 0-16,-1 8 0 0,-4 4 0 0,-5 8 0 15,0 0 0-15,-4 12 0 0,-5 4 0 0,0 9 0 16,-4 3 0-16,-5 4 0 0,-5 5 0 0,0 7 0 16,-8-3 0-16,-1 3 0 0,0 9 0 0,-4-1 0 15,-4 1 54-15,-1 4 8 0,-5-5 2 0,-3 5 0 16,-1 0-52-16,0-9-12 0,-5 1 0 0,6-5 0 16,-1-3 0-16,0-1 0 0,4-3 0 0,1-9 0 0,4 0 0 15,1-3 0-15,-1-5 0 0,5-4 0 0,-1 0 0 0,1-4 0 16,5-4 0-16,-1-4 0 0,0 1 54 0,1-5 8 15,3-5 2-15,1 1 0 0,0-4-52 0,0-4-12 16,9 0 0-16,0-4 0 0,0 0 0 0,5-9 0 16,-1 1 0-16,5 0 0 15,5-5-100-15,0-3-22 0,4 0-5 0,5-1-820 0</inkml:trace>
          <inkml:trace contextRef="#ctx0" brushRef="#br0" timeOffset="71455.1152">14904 10532 1728 0,'0'0'76'0,"0"0"16"0,0 0-73 0,0 0-19 0,9 8 0 16,-4 4 0-16,-5-3 55 0,0 7 7 0,9 0 2 0,-9 0 0 15,4 4-52-15,1 1-12 0,4-5 0 0,-5 0 0 16,6 4 0-16,-6-4 0 0,1-3 0 0,4 3 0 16,4 0 0-16,-8-4 0 0,4-4 0 0,-4 4 0 15</inkml:trace>
          <inkml:trace contextRef="#ctx0" brushRef="#br0" timeOffset="71587.6281">15213 10067 1497 0,'-9'-12'32'0,"9"12"8"0,-4-4 0 0,4 4 4 0,-5 4-36 15,-4 4-8-15,-18 24 0 0,4-4 0 0</inkml:trace>
          <inkml:trace contextRef="#ctx0" brushRef="#br0" timeOffset="71920.2092">15528 10302 1958 0,'-9'0'43'0,"9"0"9"0,-10-5 1 0,10 5 3 0,0 0-45 0,0 13-11 16,-4-1 0-16,4 4 0 0,-5 4 0 0,5 4 0 15,5 1 0-15,-5 3 0 0,0 0 53 0,9 5 9 16,-4-5 2-16,8 4 0 0,1-3-52 0,-5-1-12 16,9-4 0-16,0 1 0 0,-9-1 0 0,14-4 0 0,-5 0 0 15,1 1 0-15,-6-5 0 0,1 0 0 0,0 0 0 16,-5 0 0-16,4-3 0 0,-8-5 0 0,-1 4 0 0,-4-12 0 16,0 0 0-16,0 0 0 0,0 0 0 0,0 0 0 15,0 0 0-15,-9-8 0 0,9-4 0 0,-9-1 0 16,5-3 0-16,-1-4 0 0,5-4 0 0,0-1 0 15,0 1 54-15,0-4 8 0,5-5 2 0,4 1 0 16,0 0-52-16,0-5-12 0,5 1 0 0,-1-5 0 16,1 9 0-16,4-4 0 0,0 3 0 0,1 5 0 15,-6 4-48 1,1 3-13-16,0 9-3 0,-14 12-947 0</inkml:trace>
          <inkml:trace contextRef="#ctx0" brushRef="#br0" timeOffset="72446.7087">16142 10581 1728 0,'18'-25'76'0,"-8"13"16"0,3 0-73 0,1-4-19 16,4 4 0-16,0 0 0 0,5 4 55 0,0-4 7 16,0-1 2-16,4-3 0 0,5 4-52 0,-5-4-12 15,0 0 0-15,-8-1 0 0,3-3 0 0,1 4 0 16,0-4 0-16,-5 4 0 0,-13-5 0 0,4 5 0 15,4 4 0-15,-3-4 0 0,-10 0 0 0,0 4 0 16,0-1 0-16,4 1 0 0,-4 4 0 0,0 0 0 16,-4 0 0-16,4 8 0 0,0 0 0 0,0 0 0 15,-14 0 0-15,0 4 0 0,5 4 0 0,0 4 0 0,0 4 0 16,-5 5 0-16,-4 7 0 0,4 4 0 0,5 1 0 0,0 7 0 16,-9-3 0-16,9-1 0 0,9 1 0 0,4-1 0 15,10-4 54-15,-9 1 8 0,-10-9 2 0,10 0 0 16,-1-4-52-16,1 1-12 0,-10-9 0 0,10-4 0 15,4 0 0-15,0-4 0 0,-9-4 0 0,9-4 0 16,5-4 0-16,4 0 0 0,5 0 0 0,-5-8 0 16,5-1 54-16,-1-3 8 0,6-8 2 0,-1-1 0 15,0-3-52-15,5 0-12 0,5-1 0 0,4 1 0 16,0 0 0-16,-5-1 0 0,5 5 0 0,-5 0 0 16,1 7 0-16,-5 5 0 0,-14 4 0 0,0 0 0 0,0 8 0 15,-4 0 0-15,0 4 0 0,-10 4 0 0,-4-4 0 0,9 12 0 16,-4 0 0-16,4 4 0 0,-9 5 0 15,5-1 0-15,-1 0 0 0,-4 4 0 0,-4-3 54 0,-1-1 8 16,0 0 2-16,1 4 0 0,4-3-52 0,-5-5-12 16,-8 0 0-16,4-4 0 0,9-12 0 0,-10 12 0 15,-12-4 0-15,-1 0 0 0,-4-8 0 16,4 4 0-16,-9 0 0 0,0-4 0 0,-4 0 0 0,-1 0 0 16,5-8 0-16,-4 4-782 15,-5 0-159-15</inkml:trace>
        </inkml:traceGroup>
        <inkml:traceGroup>
          <inkml:annotationXML>
            <emma:emma xmlns:emma="http://www.w3.org/2003/04/emma" version="1.0">
              <emma:interpretation id="{2A74C69E-DFEC-4833-A257-BE0868400361}" emma:medium="tactile" emma:mode="ink">
                <msink:context xmlns:msink="http://schemas.microsoft.com/ink/2010/main" type="inkWord" rotatedBoundingBox="21343,11085 22100,11068 22114,11651 21356,11668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3463.7469">19275 10273 1267 0,'0'0'28'0,"0"0"5"0,9-8 2 0,-5-4 1 0,1-4-36 0,-1 4 0 15,1-5 0-15,4 1 0 0,-4 0 109 0,-5 4 15 16,0-4 4-16,4 0 0 0,-4 7-103 0,0-3-25 16,-4 4 0-16,-1 0 0 0,-4 4 0 0,0 0 0 15,-5 0 0-15,0 4 0 0,-8 0 0 0,-1 8 0 16,-4 0 0-16,-10 8 0 0,1 1 0 0,-5 7 0 15,-5 0 0-15,-4 0 0 0,5 5 56 0,4-1 7 16,0-4 1-16,0 9 0 0,9-1-52 0,0-4-12 16,5 1 0-16,4 3 0 0,9-4 54 0,5-3 8 15,0-1 2-15,9-4 0 0,0 0-52 0,9-3-12 0,0-1 0 0,5 0 0 16,0-4 0-16,8-4 0 16,1-4 0-16,4 0 0 0,1-4 0 0,-1-4 0 0,5-4 0 15,0-4 0-15,0 4 0 0,0-8 0 0,-1-4 0 16,1-1 0-16,0-3 0 0,0 0 0 0,0 0 0 15,0-1 0-15,-5 1 0 0,0 4 0 0,-4-1 0 0,-5 1 0 16,-4 4 0-16,-9 0 0 0,4 4 0 0,-5 4 0 16,-4 8 54-16,0 0 8 0,0 0 2 0,0 0 0 15,0 0-52-15,0 0-12 0,0 0 0 0,5 12 0 16,-1 4 0-16,1 0 0 0,-1 0 0 0,1 5 0 16,4 3-48-16,5 0-13 0,-5 4-3 0,0 1 0 15,5 3-102-15,-1-4-21 0,15 33-4 0,-6-16-1 16</inkml:trace>
        </inkml:traceGroup>
        <inkml:traceGroup>
          <inkml:annotationXML>
            <emma:emma xmlns:emma="http://www.w3.org/2003/04/emma" version="1.0">
              <emma:interpretation id="{BBCB952B-7612-4108-BF3E-DFCE257B7100}" emma:medium="tactile" emma:mode="ink">
                <msink:context xmlns:msink="http://schemas.microsoft.com/ink/2010/main" type="inkWord" rotatedBoundingBox="23789,10055 28086,9957 28127,11731 23829,11829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4201.7252">21132 10285 1497 0,'0'0'66'0,"0"0"14"15,0 0-64-15,0 0-16 0,0 0 0 0,0 0 0 16,0 0 0-16,9 12 0 0,9 1 0 0,1-5 0 0,-1 0 55 0,5 0 7 16,-1-8 2-16,10 0 0 0,0-4-52 0,5-4-12 15,-1 0 0-15,0-4 0 0,1-5 54 0,-1 1 8 16,-4-4 2-16,5-4 0 0,-6-1-52 0,1-3-12 16,-4-4 0-16,-1-5 0 0,0 1 0 0,1-5 0 15,-6-3 0-15,1 3 0 0,-5-7 0 0,1 3 0 16,-1-3 0-16,-5-5 0 0,1 0 0 0,-5 1 0 15,5-5 0-15,-5-3 0 0,0-1 0 0,-4 8 0 16,-1 1 0-16,1-1 0 0,-1 13 0 0,-4-1 0 16,0 5 0-16,-9 3 0 0,5 13 0 0,-6 0 0 15,1 0 0-15,-4 3 0 0,-1 5 0 0,-9 4 0 16,1 4 0-16,3 0 0 0,-8 8 0 0,0 4 0 16,-5 4 0-16,4 5 0 0,1 7 0 0,-5 0 0 15,5 12 0-15,-5 5 0 0,5 8 54 0,-1-1 8 0,1 5 2 0,4-9 0 16,5 1 0-1,0 3 0-15,0 1 0 0,0 3 0 0,4 1 0 0,5 4 0 0,0-1 0 0,4 21 0 16,1-4-52-16,4-4-12 0,0-4 0 0,4-5 0 16,1 1 0-16,8-4 0 0,-4-9 0 0,5 5 0 15,4-9 0-15,-4 1 0 0,4-5 0 0,5 1 0 16,4-9-202 0,5 1-43-16,0-9-9 0,0-4-2 0</inkml:trace>
          <inkml:trace contextRef="#ctx0" brushRef="#br0" timeOffset="74371.0816">22229 10229 2188 0,'0'0'48'0,"-4"-12"11"0,-1 8 1 0,5 4 1 0,0 0-49 0,-9 4-12 16,5 8 0-16,-5 4 0 0,-1 4 0 0,6 0 0 16,-1 1 0-16,1 3 0 0,-1-4 0 0,1 0 0 15,4 1 0-15,0-1 0 0,0-4 0 0,0-4 0 16,0 0 0-16,0 0 0 0,0-12 0 0,0 17 0 15,4-5 0-15,1 0-646 16,-5-12-132-16</inkml:trace>
          <inkml:trace contextRef="#ctx0" brushRef="#br0" timeOffset="74499.6728">22639 9654 1728 0,'0'-32'38'0,"0"15"8"0,5 1 2 0,-1 0 0 0,-4 8-39 0,0 8-9 0,0 0 0 0,-13 4 0 16</inkml:trace>
          <inkml:trace contextRef="#ctx0" brushRef="#br0" timeOffset="75150.1773">22967 10034 1497 0,'0'0'32'0,"9"-8"8"0,0 4 0 0,5 4 4 0,-5 0-36 0,0 4-8 16,5 4 0-16,-5 9 0 0,0-1 53 0,-5 8 9 16,6 4 2-16,-6 5 0 0,-4-1 0 0,5 5 0 15,-5-5 0-15,-5 4 0 0,1 1 0 0,-1-1 0 16,-4-3 0-16,0-1 0 0,0 4-52 0,-5-7-12 15,0-1 0-15,1-4 0 0,-1-3 54 0,5-1 8 16,0-4 2-16,-5-4 0 0,10-8-52 0,4-4-12 16,0 0 0-16,0 0 0 0,0 0 0 0,0-8 0 15,4-4 0-15,5-4 0 0,0-4 0 0,0-1 0 16,5-7 0-16,9 0 0 0,0-1 0 0,-1 5 0 16,6-8 0-16,-1 3 0 0,0 1 0 0,1 8 0 15,-1 0 0-15,0 3 0 0,-8 9 0 0,-6 0 0 16,5 4 0-16,-4 0 0 15,4 8-20-15,-4 4-6 0,-5 0-2 0,0 8 0 0,0 1 28 0,0 3 0 0,0-4 0 16,-4 4-8-16,4-3 8 0,5-1 0 0,-1 4 0 0,1-4-8 16,4-4 8-16,1 4 0 0,-1-3 0 0,5-5 0 15,4 0 25-15,0 0 4 0,5-4 1 0,-5 0 0 16,5 0-30-16,0-4 0 0,0-4 0 0,4-4 0 16,5 0 0-16,-4-4 0 0,-1 0 0 0,1-1 0 15,4-3 0-15,-5-4 0 0,0-4 0 0,-8-1 0 16,4 1 0-16,-5-4 0 0,-9-5 0 0,9 5 0 15,-4-4-12-15,-9-1-9 0,4-3-2 0,-9 4 0 16,0-1 23-16,-4 5 0 0,-5-1 0 0,0 5 0 16,-9 8 0-16,0 4 0 0,-5 0-9 0,-4 4 9 15,-5 8 0-15,-9 0 0 0,0 8 0 0,-4 8 0 0,-1 0 0 16,6 8 12-16,-1 1 0 0,4 3 0 0,1 0 2 0,4 1 0 16,5-1 0-16,4 0 0 0,-4 1 11 0,9-1 3 15,0-8 0-15,4 0 0 0,1 5-15 0,4-1-2 16,4-4-1-16,1 0 0 0,4 5-10 0,0-1 0 15,5-4 9-15,0 5-9 16,4-5-28-16,0 4-11 0,9-4-1 0,-4 1-1 16,0-5-172-16,4 0-35 0,5-4-6 0,0-4-2 0</inkml:trace>
          <inkml:trace contextRef="#ctx0" brushRef="#br0" timeOffset="75616.4317">24560 10314 1850 0,'-13'-29'82'0,"8"21"17"0,1 0-79 0,-1 0-20 0,-4 0 0 0,0 0 0 15,-5 4 88-15,1 0 15 0,-1 0 2 0,0 8 1 16,-4 0-78-16,0 0-16 0,-5 4-4 0,5 0 0 16,0 0-8-16,-5 4 0 0,9-4 0 0,1 5 0 15,-1-1 12-15,5 0-4 0,4 0 0 0,5 4 0 16,5-4-8-16,-1 0 0 0,5 5 0 0,1-9 0 16,3 4 0-16,1-4 0 0,9 0 0 0,-1-4 0 15,1 0-19-15,5-4 4 0,-1-8 1 0,5 0 0 16,-5 0 2-16,0-4 0 0,-4 4 0 0,4-9 0 15,-4 1 12-15,-5 4-11 0,1-4 11 0,-6 4-10 16,-8-4 10-16,-1 3 0 0,-4 1 10 0,0 4-10 16,-4 0 0-16,-1 4 0 0,1 0 0 0,-5 4 0 0,-1 4 0 0,1 0 0 15,0 4 0-15,0 8 0 0,0-3 10 0,5 3-10 16,4 0 10-16,0 0-10 0,0 0 8 0,9 0-8 16,0 1 0-16,4-1 0 0,-4-4 0 15,5 0 8-15,0-4-8 0,4 0 0 0,0 0 0 0,5-4-10 16,4-4 2-16,1 0 0 15,-1 0 8-15,5-4 0 0,0-8 0 0,-5 8 0 0,9-4 11 0,-8 0 4 16,4-4 1-16,-5 4 0 0,0-4 25 0,1 4 6 16,-6-5 1-16,6 5 0 0,-6 0-18 0,1 0-3 15,0 0-1-15,-9 4 0 0,8-4 10 0,-8 8 1 16,0 0 1-16,4 8 0 0,-9-4-30 0,9 8-8 16,-9 0 0-16,5 5 0 0,4 3 0 0,-4 4 0 0,-10 0 0 15,10 5 0-15,0-1 12 0,-1 0 0 16,1 1 1-16,-5 3 0 15,-9 4-123-15,0 1-25 0,0-5-5 0,-14 5-917 0</inkml:trace>
        </inkml:traceGroup>
      </inkml:traceGroup>
    </inkml:traceGroup>
    <inkml:traceGroup>
      <inkml:annotationXML>
        <emma:emma xmlns:emma="http://www.w3.org/2003/04/emma" version="1.0">
          <emma:interpretation id="{E5CE0A96-52EF-4566-B8DE-C3CDBDC9F65A}" emma:medium="tactile" emma:mode="ink">
            <msink:context xmlns:msink="http://schemas.microsoft.com/ink/2010/main" type="paragraph" rotatedBoundingBox="5579,13082 26480,12320 26610,15882 5709,166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944E0B-8802-41F8-901C-11673DAAAA34}" emma:medium="tactile" emma:mode="ink">
              <msink:context xmlns:msink="http://schemas.microsoft.com/ink/2010/main" type="line" rotatedBoundingBox="5579,13082 26480,12320 26538,13919 5638,14682"/>
            </emma:interpretation>
          </emma:emma>
        </inkml:annotationXML>
        <inkml:traceGroup>
          <inkml:annotationXML>
            <emma:emma xmlns:emma="http://www.w3.org/2003/04/emma" version="1.0">
              <emma:interpretation id="{E8A5D12C-BA73-41B1-B221-7FE30A576720}" emma:medium="tactile" emma:mode="ink">
                <msink:context xmlns:msink="http://schemas.microsoft.com/ink/2010/main" type="inkWord" rotatedBoundingBox="5583,13182 11304,12974 11359,14473 5638,14682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77732.9401">5926 12904 2055 0,'0'0'45'0,"0"-12"10"0,-5 4 1 0,-4-1 2 0,4-3-46 0,-4 0-12 15,0 4 0-15,0 0 0 0,5 0 0 0,-5 0 0 16,-5 0 0-16,0 4 0 0,-9 4 0 0,5 4 0 15,-5 4 0-15,1 4 0 0,-6 4 15 0,6 4 1 16,-6 5 0-16,1 3 0 0,4 0 19 0,0 1 4 16,5 3 1-16,0 0 0 0,0 1-26 0,4-1-5 15,5-4-1-15,0 1 0 0,4-9-8 0,1-4 8 0,4 0-8 16,0-4 8-16,4-3-8 0,5 3 0 0,-9-12 0 16,0 0 0-16,14-4 0 0,4-8 0 0,1-5 0 0,-1 1 8 15,5-4-8-15,-1-4 8 0,6-5-8 0,-1 1 8 16,0 0-8-16,1-5 0 0,-1 5 0 0,-4 8 0 15,-5-1 0-15,-4 1 0 0,-5 8 0 0,-5 4 8 16,-4 8 6-16,0 0 1 0,0 0 0 0,5 12 0 16,-1 4-15-16,1 5 0 0,-1 3 0 0,-4 4 0 15,5 5-11-15,-5 3-5 0,5-4 0 0,-5 1-680 16,0-1-136-16</inkml:trace>
          <inkml:trace contextRef="#ctx0" brushRef="#br0" timeOffset="77866.1471">6263 12653 1774 0,'4'-24'79'0,"5"15"16"0,0 1-76 0,10 0-19 16,-6 0 0-16,10 4 0 0,0 0 8 0,4-4-8 16,10 0 9-16,-1 4-9 0,-4-4 12 0,9 4-4 15,0-4-8-15,0 0 12 0,-5-1-12 0,1 5 0 16,-6-4 8-16,-3 4-8 15,-1 4-84-15,-9-4-19 0,-4 0-4 0,0 4-1 0</inkml:trace>
          <inkml:trace contextRef="#ctx0" brushRef="#br0" timeOffset="78099.559">6732 12054 2026 0,'0'0'90'0,"0"0"18"0,0 0-86 0,-5 12-22 0,-4 0 0 0,4 8 0 16,-4 5 40-16,0 3 3 0,-5 4 1 0,1 5 0 16,4-5-5-16,0 5-1 0,-5 3 0 0,0 1 0 15,5-1-17-15,0 5-3 0,-5-1-1 0,1 5 0 16,-1-1-6-16,5 5-2 0,0 7 0 0,0-3 0 16,0 4-9-16,-10 4-12 0,1-1 2 0,-5-3-701 15,1 0-140-15</inkml:trace>
          <inkml:trace contextRef="#ctx0" brushRef="#br0" timeOffset="78265.973">6754 12944 2142 0,'-13'-24'47'0,"13"24"9"0,0 0 3 0,0 0 1 0,0 0-48 0,0 0-12 15,0 12 0-15,4 4 0 0,1 4 28 0,-1-3 4 16,1 3 0-16,-1 0 0 0,6 4-20 0,-6-3-3 15,1-1-1-15,-1 0 0 0,-4 0-8 0,5-3 0 16,-5-1 0-16,-5 0 0 16,5-4-56-16,5 0-14 0,-5 0-2 0</inkml:trace>
          <inkml:trace contextRef="#ctx0" brushRef="#br0" timeOffset="78384.204">7228 12580 1864 0,'4'-32'83'0,"-4"19"17"0,0 13-80 0,0 0-20 0,0 0 0 0</inkml:trace>
          <inkml:trace contextRef="#ctx0" brushRef="#br0" timeOffset="76669.0497">2925 12920 1443 0,'0'0'64'0,"0"0"13"0,0 0-61 0,0 0-16 0,0 0 0 0,0 0 0 15,0 0 59-15,0 0 9 0,14-4 1 0,0 8 1 16,8 0-34-16,-3-4-8 0,-1 0 0 0,9 0-1 16,10 0-15-16,-5-4-2 0,4 0-1 0,0 0 0 15,5-4-1-15,-4-4-8 0,8-1 12 0,-8-3-4 16,8 0-8-16,1-4 12 0,-5-4-12 0,0-1 12 15,-5 1-12-15,1 0 0 0,4 3 9 0,-14 1-9 16,0 0 0-16,-9 0 0 0,-4-5 0 0,0 1 0 16,-10 4-12-16,-4 0 4 0,0 0 0 0,-4 3 0 15,-5 5 8-15,-1 0 0 0,-8 4 0 0,-5 4 0 16,5 4 10-16,-4 0 4 0,-6 4 1 0,1 4 0 16,0 4 11-16,-1 4 2 0,1 5 1 0,0 3 0 0,-1 0 1 15,6 0 0-15,-6 9 0 0,5-1 0 0,5 1 9 16,0-5 1-16,9 0 1 0,-5 1 0 0,5-5-26 0,0 0-6 15,9 0-1-15,0 1 0 0,0-5-8 0,0 0 8 16,5 0-8-16,4 1 8 0,0-1-8 0,4 0 0 16,6-4 0-16,-6 5 0 15,10-5-123-15,4 0-23 0,10 0-5 0,-1-4-717 0</inkml:trace>
          <inkml:trace contextRef="#ctx0" brushRef="#br0" timeOffset="77033.2521">4560 12774 1324 0,'0'-32'118'0,"0"20"-94"0,-9-4-24 0,4-1 0 16,-4 5 74-16,0-4 10 0,-9 4 3 0,0 4 0 16,-1 4-7-16,-8 0 0 0,-9 0-1 0,4 8 0 15,0 4-41-15,-5 4-8 0,-4 0-2 0,0 8 0 16,1 5-8-16,-1-1-3 0,4 0 0 0,-4 0 0 16,5 1 25-16,4-1 5 0,0 4 1 0,9-7 0 15,5-1-39-15,4 0-9 0,5-4 0 0,5-4 0 16,4 5 8-16,4-5 0 0,5 0 0 0,0-4 0 15,10-4-8-15,-1-4 8 0,9 0-8 0,1-4 8 16,8-4-8-16,0-4 0 0,1-5 0 0,8-3 0 16,1-8-8-16,4 0 8 0,0-5 0 0,0 1 0 15,0-5-11-15,-4 5 3 0,-1 4 0 0,-8-1 0 16,-5 9 8-16,-5 4 0 0,-9 0 0 0,-4 8 0 16,-14 8 0-16,0 0 0 0,0 8 0 0,-9 8 0 0,-10 8 20 15,-3 13 7-15,-10 3 1 0,-5 9 0 0,-8 3 12 16,-1 5 2-16,1 0 1 0,-1 3 0 0,-4 1-25 0,14-4-5 15,-1 3-1-15,10-3 0 0,0 4-12 0,-1-9 0 16,1 1 0-16,4-9 0 16,-4 1-116-16,4-9-16 0,0-3-3 0,10-5-537 15,-5 0-108-15</inkml:trace>
          <inkml:trace contextRef="#ctx0" brushRef="#br0" timeOffset="77297.182">4765 12863 1796 0,'0'0'80'0,"-9"4"16"0,4 8-77 0,-4 5-19 0,-5 3 0 0,1 4 0 15,-1 4 39-15,5 5 4 0,-5-1 1 0,5 1 0 16,-5-1-7-16,5 4-1 0,5-3 0 0,-1-5 0 16,1-4-16-16,4-3-3 0,0-5-1 0,9-4 0 15,0 0 13-15,5-4 3 0,4-4 0 0,5-8 0 16,4-8-6-16,5 0-1 0,9-8 0 0,0-9 0 15,0 1-9-15,4-4-3 0,10-9 0 0,-10 1 0 16,-4-1 10-16,-4-3 1 0,-10 3 1 0,0 1 0 16,-4 3-25-16,-5 5 0 0,-9 4 0 0,1 3 0 15,-1 5-37 1,-9 4-13-16,-5 8-2 0,5 8-1000 0</inkml:trace>
          <inkml:trace contextRef="#ctx0" brushRef="#br0" timeOffset="78754.0304">7647 12673 2152 0,'0'0'48'0,"0"0"9"0,-5 8 3 0,-4 4 0 0,0 4-48 0,0 5-12 15,-5 3 0-15,0 4 0 0,5 5 0 0,-4-1 0 16,-1-4 0-16,5 5 0 0,0-9 0 0,4 0 0 16,1 1 0-16,4-1 0 0,0-8 18 0,0 0 11 15,9 0 3-15,-5-3 0 0,1-1-10 0,4-8-2 16,5 0 0-16,-1 0 0 0,1-8-10 0,0 4-2 15,-1-8-8-15,6 4 12 0,-1-4-4 0,-5 0-8 16,1-9 11-16,0 1-11 0,-5 0 9 0,0-4-9 16,-4-1 0-16,-1 1 9 0,-8 0-9 0,4 0 0 15,-10 0 9-15,6-1-9 0,-5 1 24 0,0 4 1 16,-5-4 0-16,0 8 0 0,1-1-10 0,-1 5-3 16,0 0 0-16,1 8 0 0,-1 0-12 0,5 4 0 0,-5 8 0 15,5 1-10 1,0 7-133-16,-5 0-26 0,10 0-6 0,-5 9-1 0</inkml:trace>
          <inkml:trace contextRef="#ctx0" brushRef="#br0" timeOffset="79051.3497">8234 12762 2113 0,'5'-8'46'0,"-5"8"10"0,0 0 1 0,0 0 3 16,-5 8-48-16,5 4-12 0,-5 8 0 0,5 1 0 15,-9 7 44-15,9 0 7 0,0 1 1 0,-4-1 0 0,-1 0 0 0,1-3 0 16,-1 3 0-16,5-4 0 0,-4-4-42 0,-1 1-10 16,5-1 0-16,0-4 0 0,5-4 8 0,-1 0 0 15,-4-12 0-15,0 13 0 0,0-13-8 0,0 0 8 16,0 0-8-16,0 0 8 0,14-4-8 0,-1-5 0 16,6-7 0-16,-1 0 0 0,0-8 8 0,0-1 0 15,0-3 0-15,5 0 0 0,0-5-8 0,0 5 8 16,4-4-8-16,-4 7 8 0,0 1 12 0,-5 4 1 15,0 4 1-15,0 4 0 0,-9 4-2 0,5-1 0 16,0 9 0-16,-1 0 0 0,-4 9-20 0,5-1 8 16,0 0-8-16,-1 8 0 0,-3 0 0 0,-1 8 0 15,-5 1 0-15,5-1 0 16,-4 4-89-16,-5 5-23 0,4 3-4 0,-4 0-981 0</inkml:trace>
        </inkml:traceGroup>
        <inkml:traceGroup>
          <inkml:annotationXML>
            <emma:emma xmlns:emma="http://www.w3.org/2003/04/emma" version="1.0">
              <emma:interpretation id="{80EAF928-9DB0-42A7-BEC4-F44D272ACBBD}" emma:medium="tactile" emma:mode="ink">
                <msink:context xmlns:msink="http://schemas.microsoft.com/ink/2010/main" type="inkWord" rotatedBoundingBox="12914,13078 14336,13026 14374,14082 12953,14134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81105.7243">10251 12677 864 0,'9'-8'76'0,"0"-4"-60"16,0 4-16-16,-4 0 0 0,4 4 21 0,-9 4 2 15,9-8 0-15,-9 8 0 0,9-9 68 0,-9 9 13 0,0 0 4 0,0 0 0 16,0 0-26-16,0 0-5 16,5 9-1-16,-1 7 0 0,1 8-9 0,-1 4-3 0,-8 5 0 0,4 3 0 15,0 5-9-15,-5-1-3 0,1 1 0 0,-1-5 0 16,1-4-35-16,-1 5-7 0,5-5-2 0,-5-4 0 16,10-3-8-16,-5-5 0 0,5-4 0 15,4-4 0 1,-5 0-40-16,5-7-11 0,5-5-1 0,0-5-1 0,4-7-40 15,0 0-8-15,0-4-2 0</inkml:trace>
          <inkml:trace contextRef="#ctx0" brushRef="#br0" timeOffset="81260.8875">10752 12115 1670 0,'4'-13'148'15,"-4"1"-118"-15,0 0-30 0,0 4 0 0,0 8 12 0,0 0-4 16,0 0-8-16,0 0-494 16,-9 8-106-16</inkml:trace>
          <inkml:trace contextRef="#ctx0" brushRef="#br0" timeOffset="81664.168">11007 12604 1609 0,'0'0'35'0,"0"0"7"0,0 0 2 0,13 4 2 0,-4 4-37 0,1 0-9 0,3 5 0 0,1 7 0 15,0-4 69-15,-1 8 12 0,1-3 3 0,-5 7 0 16,5 0-13-16,-1 1-3 0,-4-1 0 0,0 0 0 15,-4 1-32-15,0-5-6 0,-1-4-2 0,1-4 0 16,-1 4-28-16,1-7 0 0,-1 3 0 0,-4-8 0 16,0-8 9-16,0 0-9 0,0 0 8 0,0 0-8 15,0 0 12-15,0 0-4 0,14-8 0 0,-5 0 0 16,0-8-8-16,5-1 0 0,0-7 9 0,4 0-9 16,-5-5 0-16,10-3 8 0,0 4-8 0,-5-5 0 0,-4 5 0 0,4 8 9 15,-4 0-9-15,-1 7 0 0,-4 5 48 16,1 4 4-16,-1 4 0 0,0 4 0 0,0-4-34 0,0 12-6 15,0-3-2-15,5 7 0 0,-5 0-10 0,4 4 12 16,6 0-12-16,-1 5 12 0,0-1-12 0,0 4-17 16,5-3 4-16,4-1 1 15,1-4-178-15,-1 4-35 0</inkml:trace>
        </inkml:traceGroup>
        <inkml:traceGroup>
          <inkml:annotationXML>
            <emma:emma xmlns:emma="http://www.w3.org/2003/04/emma" version="1.0">
              <emma:interpretation id="{BE5F6268-FEEF-4793-A91F-9792F8AD97FF}" emma:medium="tactile" emma:mode="ink">
                <msink:context xmlns:msink="http://schemas.microsoft.com/ink/2010/main" type="inkWord" rotatedBoundingBox="15665,12714 17521,12646 17575,14139 15720,14207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82128.5484">13506 11981 1587 0,'0'0'70'0,"-4"8"15"0,4 8-68 0,-5 5-17 15,-4 7 0-15,0 8 0 0,-5 5 108 0,1 7 17 16,-6 5 4-16,-3 4 1 0,3-1-19 0,-3 1-4 16,3 0-1-16,-3 7 0 0,-1-3-54 0,5 0-12 15,-1-1-1-15,1-3-1 0,0-4-24 0,0-5-5 16,-5-3-1-16,5-1 0 0,-5-3-8 0,5-5-11 15,-5-7 3-15,5 3 0 16,0-4-152-16,-1-8-31 0,-3 5-5 0</inkml:trace>
          <inkml:trace contextRef="#ctx0" brushRef="#br0" timeOffset="81890.8824">13060 12495 2343 0,'23'-36'104'0,"-10"19"21"0,6 5-100 0,-1 4-25 0,0 4 0 0,0 0 0 15,5 0 12-15,4 0-4 0,5 4 0 0,5-4 0 16,4 4-8-16,-5-4 0 0,-4 4 0 0,4 0 0 15,1-4 0-15,-5 0-14 0,-5 4 5 0,5 0 1 16,0 0-96-16,0-4-18 0,-5 4-4 16,0 0-1-16</inkml:trace>
          <inkml:trace contextRef="#ctx0" brushRef="#br0" timeOffset="82743.8257">14175 11682 2145 0,'0'0'47'0,"0"0"9"0,0 0 3 0,5 16 2 16,0 4-49-16,-1 4-12 0,1 9 0 0,-10 3 0 16,1 9 22-16,-1 3 2 0,-4 1 0 0,4 7 0 0,-13 5 32 0,4 0 8 15,-8-5 0-15,3 9 1 0,-3-4-21 0,-1 4-5 16,-4-5-1-16,4 5 0 0,-4-4-5 0,4-5-1 15,5-3 0-15,-5-4 0 0,5-9-32 0,-1-3 0 16,6-9 0-16,4-4 0 0,-5-4 13 0,5-7-4 16,4-1-1-16,1-8 0 0,-1 0-8 0,5-4 8 15,0-8-8-15,5-4 8 0,-5-5 0 0,9-3 0 16,0-4 0-16,0 0 0 0,5-9-8 0,-5 5-11 16,9-1 3-16,-4 9 0 0,-1 4 8 0,1 4-8 15,-5 8 8-15,0 0-8 0,0 4 0 0,0 4 0 16,1 8 0-16,3 4 0 0,1 0 8 0,4 13 0 15,0-5 0-15,5 8 0 0,0-3-12 0,4-1-1 16,0 0 0-16,5-3 0 0,0-5 13 0,5 0 0 0,-6 0 0 16,6-8 0-16,-1 1 8 0,1-5 4 0,-1-4 0 0,-4-4 1 31,0-4-36-31,0 0-7 0,0 0-2 0,0-9 0 0,4 1 32 0,-4-8 0 0,4-4 0 0,5-13 0 16,0 5 0-16,-9-4 0 0,-5-1 0 0,-4 5 0 15,-5 3 0-15,-9 9 0 0,-4 0 0 16,-5 4 0-16,0 0 8 0,-9-1 0 0,-5 5 1 0,-4 4 0 15,4 4 10-15,-8 4 1 0,-6 4 1 0,1 4 0 16,4 8-21-16,-4 1 0 0,4 3 0 0,0 0 0 16,5 4 14-16,0 1-2 0,4 3 0 0,5-4 0 15,0 1-3-15,5-1-1 0,-1 4 0 0,0-3 0 16,5-1-8-16,5 4 0 0,-5-4 0 0,9 5 0 16,0-5 0-16,0 4-11 0,0 1 3 0,10-1 0 15,-1 4-192-15,5-3-39 0</inkml:trace>
        </inkml:traceGroup>
        <inkml:traceGroup>
          <inkml:annotationXML>
            <emma:emma xmlns:emma="http://www.w3.org/2003/04/emma" version="1.0">
              <emma:interpretation id="{1AFCB322-46C8-4F13-A6DF-E5DBBCACC041}" emma:medium="tactile" emma:mode="ink">
                <msink:context xmlns:msink="http://schemas.microsoft.com/ink/2010/main" type="inkWord" rotatedBoundingBox="19344,12716 25170,12503 25217,13800 19391,14012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85227.3917">20153 12410 1609 0,'0'0'35'0,"0"0"7"0,0 0 2 0,0 0 2 0,0 0-37 0,0 0-9 16,0 0 0-16,0 12 0 0,5 0 57 0,-5 0 10 16,-5 5 1-16,5 7 1 0,-4 0-26 0,-1 5-6 15,-4-5-1-15,0 4 0 0,4 0-25 0,-8 1-11 0,4-1 8 0,0 0-598 31,-5-3-120-31</inkml:trace>
          <inkml:trace contextRef="#ctx0" brushRef="#br0" timeOffset="85370.5002">20372 12155 288 0,'4'-49'12'0,"1"29"4"15,-5-8-16-15,4 0 0 0,1 11 0 0,4 5 0 16,-9 0 323-16,0 12 61 0,0 0 13 0,-14 12 3 15,1 0-400-15,-5 9-90 0,-19 23-13 16,5-3-2-16</inkml:trace>
          <inkml:trace contextRef="#ctx0" brushRef="#br0" timeOffset="85628.243">20895 12119 1728 0,'0'-21'153'0,"0"9"-122"16,0-4-31-16,-9 8 0 0,5 0 57 0,-10 4 6 16,0 4 1-16,-4 8 0 0,0 0-36 0,0 4-8 15,-10 8 0-15,1 1-1 0,4 3 19 0,1 4 4 16,-1 1 1-16,-4 3 0 0,4 4 18 0,5-3 4 16,-1 3 1-16,6-3 0 0,4 3-58 0,-1-4-8 15,6 9-10-15,-1-9 10 0,1-8 0 0,4 1 0 16,0-1 0-16,4 0 0 15,5-3-44-15,5-1-5 0,-9 0-1 0,8-8 0 16,10 4-162-16,-5-8-32 0,14 5-6 0,0-13-2 0</inkml:trace>
          <inkml:trace contextRef="#ctx0" brushRef="#br0" timeOffset="85776.6317">21141 12272 979 0,'0'0'87'0,"0"0"-70"0,-4 9-17 0,-5 7 0 16,-10 4 170-16,1 0 30 0,0 4 7 0,0 5 1 15,0-1-89-15,4 0-18 0,-4 5-3 0,4-5-1 16,0 5-46-16,5-5-10 0,0 4-1 0,5-3-1 0,-6-1-39 0,10-4 0 16,0-4-12-16,0 1-640 15,5-1-129-15</inkml:trace>
          <inkml:trace contextRef="#ctx0" brushRef="#br0" timeOffset="86272.3098">21392 12499 1044 0,'13'0'23'0,"-4"0"5"0,1 0 0 0,3 0 1 0,1 0-29 0,0 0 0 0,4-8 0 0,-5 4 0 16,6-4 60-16,-1-4 5 0,0 4 2 0,0-5 0 16,0-3-3-16,1 4 0 0,-1-4 0 0,0 4 0 15,-4-8-5-15,4 3-2 0,-4 1 0 0,4-4 0 16,-5 4-9-16,1 0-3 0,0-1 0 0,-5 1 0 15,0 4-19-15,-4 0-4 0,-1 0-1 0,-4 0 0 16,0-1 19-16,0 5 4 0,-4 0 1 0,-6 4 0 16,1 0-21-16,-4 8-4 0,-6 0 0 0,1 8-1 0,0 1 18 15,-5 3 4-15,1 4 1 0,-6 4 0 16,5 1-17-16,-4-1-3 0,4 4-1 0,1 5 0 0,3 3-13 16,6-4-8-16,-5 1 10 0,8-1-10 0,6-4 0 0,-1 1 0 15,5-1 0-15,5-4 0 16,-1 5-52-16,6-5-4 0,-1 0-1 0,0-4 0 15,0 1-166-15,0-5-33 0</inkml:trace>
          <inkml:trace contextRef="#ctx0" brushRef="#br0" timeOffset="85896.6661">21483 11847 1497 0,'4'-8'133'0,"1"0"-106"16,-5 8-27-16,0 0-439 15,0 0-93-15</inkml:trace>
          <inkml:trace contextRef="#ctx0" brushRef="#br0" timeOffset="86530.8481">21933 12293 1335 0,'37'-17'29'0,"-19"9"7"0,0 4 0 0,5 0 2 0,-5 4-30 15,0 0-8-15,-4 4 0 0,4 8 0 0,-9 1 80 0,1 7 14 0,-6 0 3 0,1 0 1 16,-1 9-3-16,1-5-1 0,-5 0 0 0,-5 5 0 15,1-5-17-15,-1 4-3 0,1-4-1 0,-6-3 0 16,6-1-35-16,-5-4-7 0,4-4-2 0,-4-4 0 16,9-8-9-16,0 0-3 0,0 8 0 0,0-8 0 15,0 0-17-15,0 0-12 0,5 4 1 0,4-8 1 16,4 0 33-16,1-4 6 0,9-4 2 0,4 0 0 16,1-8-22-16,-1 0-9 0,5-5 8 0,0 1-8 15,-5 4 0-15,5-1 8 0,-5 1-8 0,0 4 0 16,-8 0 27-16,3 0 0 0,-3 4 0 0,-6-1 0 15,-4 9-27-15,0 0 0 0,-4 4 0 0,4 0 0 16,-4 4 10-16,-1 4-10 0,-8 5 12 0,-1 3-12 16,1 4-67-16,-6 0-20 0,1 9-4 0,0-1-645 15,0 0-128-15</inkml:trace>
          <inkml:trace contextRef="#ctx0" brushRef="#br0" timeOffset="83406.5834">17472 12123 1177 0,'-14'-37'52'0,"14"21"11"0,0-4-51 0,0 4-12 16,-5-5 0-16,-4 1 0 0,0 4 89 0,0 0 15 16,0 4 4-16,-5 0 0 0,1 3-36 0,-5 9-8 15,-1 0 0-15,1 13-1 0,-14 3-24 0,0 8-5 16,-4 8-1-16,-5 13 0 0,0 8 19 0,-5 3 3 0,-8 5 1 0,8-4 0 16,1-1-1-16,-1 1 0 0,1 0 0 0,4-1 0 15,9 1-5-15,5-9-1 0,4 5 0 0,5-4 0 16,4-5-39-16,5-3-10 0,9-5 0 0,-5-8 0 15,5 5 8-15,9-9 0 0,5 0 0 0,4-8 0 16,10 1-41 0,3-5-9-16,6 0-2 0,8-8 0 0,15 0-32 15,-10-4-6-15,0-8-2 0,4 0-564 0,10-8-112 0</inkml:trace>
          <inkml:trace contextRef="#ctx0" brushRef="#br0" timeOffset="83736.0404">17772 12499 1209 0,'5'-20'53'0,"-1"12"12"0,-4 4-52 0,-4-4-13 16,-10 4 0-16,14 4 0 0,0 0 184 0,0 0 33 15,-14 4 7-15,1 4 2 0,-1 4-130 0,0 4-25 16,-4 4-6-16,0 0-1 0,-9-3-35 0,8 3-7 16,10 4-2-16,-9-4 0 0,5 5-7 0,3-1-1 15,6 0-1-15,4 1 0 0,0-1-11 0,4 0 10 16,6-4-10-16,3 5 10 0,14-5-10 0,-8-4 0 16,-6 0 9-16,10 0-9 0,4-7 0 0,5-1-12 15,-9 0 2-15,4-4 0 0,1 0-6 0,4-8 0 16,-5-4-1-16,5-4 0 0,-5-5 17 0,-4 1 0 15,0-8 0-15,-1 0 0 0,-3-1 0 0,-1-7 0 16,-9 4 0-16,5-1 0 0,-10 5 0 0,1-4 0 16,-5-1 0-16,0 5 0 0,0 0 0 0,-9 4 12 15,-1-1-3-15,1 5-1 0,-4 4-8 0,-1 0 8 16,0 12-8-16,-8-4 8 0,-1 8-8 0,0 0 8 0,0 4-8 0,-4 8 8 16,-9 0-24-16,8 9-6 0,10-5-1 0,0 8 0 31,0 0-171-31,4-3-34 0,-4 31-8 0,9-15 0 0</inkml:trace>
          <inkml:trace contextRef="#ctx0" brushRef="#br0" timeOffset="84055.0786">18396 12523 1443 0,'0'-16'64'0,"0"16"13"16,4-8-61-16,-4 4-16 0,0 4 0 0,10-4 0 0,-6 0 79 15,1 4 13-15,-5 0 2 0,9-4 1 0,0 4-77 0,5 0-18 16,-5 0 0-16,4 0 0 0,1 0 0 0,0 0 8 16,-1-4-8-16,1 4 8 0,0-4-8 0,-1 0 0 15,-4 0 0-15,0-4 0 0,1-1 0 0,-6 1 0 16,1 0 0-16,-5 8 0 0,0-8 0 0,-5 0 0 16,1 0 0-16,-6 0 0 0,-3 0 8 0,-1 0 0 15,-4 4 0-15,0 0 0 0,0 4 44 0,-5 0 10 16,5 4 2-16,-5 4 0 0,0 0-7 0,5 4-1 15,0 0 0-15,-5 4 0 0,5 5-35 0,-1-1-7 16,6 0-2-16,-1 0 0 0,0 5-12 0,5-1 0 16,0-4 8-16,0 8-8 0,5-3 0 0,-6-5 0 15,6 4 0-15,-1 0 0 16,1 5-23-16,-1-9-10 0,1 4-3 0,8-3-627 0,1-1-125 16</inkml:trace>
          <inkml:trace contextRef="#ctx0" brushRef="#br0" timeOffset="84557.9391">18797 12491 1882 0,'18'-41'84'0,"-9"29"16"0,9-8-80 0,0 8-20 0,1 4 0 0,3 0 0 16,1 8 0-16,0 0 0 0,4 0 0 0,-9 8-832 16</inkml:trace>
          <inkml:trace contextRef="#ctx0" brushRef="#br0" timeOffset="84436.1844">19015 12422 1152 0,'27'-24'51'0,"-13"12"10"16,0-4-49-16,4 3-12 0,9-3 0 0,-4 0 0 0,4 0 101 0,-4-4 18 15,4 3 3-15,-4-3 1 0,0 0-80 0,0-4-16 16,-5-5-3-16,0 1-1 0,-4-8 14 0,4-1 3 16,-4 1 1-16,-1-5 0 0,1 1-23 0,0-1-5 15,-1-3-1-15,-4-1 0 0,5 9-12 0,-5-1 0 16,-4 9 0-16,-1 0 0 0,1 8 0 0,-1-1 0 16,-4 5 0-16,-4 4 0 0,4 4 0 0,0 8 0 15,0 0 0-15,0 0 0 0,-14 16 16 0,1 0 0 16,-6 9 0-16,-3 11 0 0,3 4 35 0,-3 5 7 15,-1 8 2-15,-9 3 0 0,5 5 27 0,4 4 5 16,-4 3 2-16,-1 1 0 0,5-4-38 0,1 0-7 16,-1 0-1-16,0-1-1 0,0-3-47 0,5-4-12 15,-5-1 0-15,1 5-1 16,-1-8-36-16,5-1-7 0,-5-3-2 0,0-5-678 16,0 1-136-16</inkml:trace>
          <inkml:trace contextRef="#ctx0" brushRef="#br0" timeOffset="85094.4544">19343 12580 1216 0,'0'0'54'0,"18"-8"11"0,-4 8-52 0,4 0-13 16,0 0 0-16,5 0 0 15,-5 4 69-15,5 0 11 0,4 0 3 0,1 0 0 0,-1 0-36 0,0 0-7 16,5 0-2-16,0 4 0 0,-5-8-24 0,1 4-5 16,-1 0-1-16,-4-4 0 15,-5 0-65-15,5 4-14 0,-5-4-2 0</inkml:trace>
          <inkml:trace contextRef="#ctx0" brushRef="#br0" timeOffset="84939.2824">19470 12483 1638 0,'0'0'36'0,"9"-8"7"0,1 0 1 0,8-4 3 0,-5-5-38 0,10 1-9 16,0 0 0-16,9 0 0 0,0-4 36 0,0-1 6 15,9-3 1-15,0 0 0 0,0 4-43 0,-5-1-20 16,5-3 1-16,-5 0 1 0,-8-1 18 0,-1 1 0 15,-4 0 0-15,-5-4 0 0,-4-1 0 0,-5-3 0 16,-5-1 0-16,-4 5 0 0,-4 0 0 0,-1-5 0 16,1 1 0-16,-6-4 0 0,1 7 0 0,0-3 0 15,-4 4 0-15,8 3 0 0,-4 1 32 0,0 0 11 16,4-1 1-16,1 9 1 0,-1 4-21 0,1 4-4 16,4 8 0-16,0 0-1 0,0 0-19 0,-9 12 0 15,-1 4 0-15,-3 9 0 0,4 3 55 0,-5 4 7 0,0 5 2 16,1 7 0-16,-6 5 0 0,1 8 0 15,-4-5 0-15,-6 13 0 0,5-4-52 0,-4-1-12 0,0 1 0 16,-1 0 0-16,1-5 54 0,0 1 8 0,4 0 2 0,-4 3 0 16,4-7-52-16,5-4-12 0,0-5 0 0,-1 1 0 31,1-9-65-31,5-4-16 0,-1-3-3 0,5-9-1 0,0 0-99 16,0-8-19-16,4-4-4 0,5-8-1 0</inkml:trace>
        </inkml:traceGroup>
        <inkml:traceGroup>
          <inkml:annotationXML>
            <emma:emma xmlns:emma="http://www.w3.org/2003/04/emma" version="1.0">
              <emma:interpretation id="{9F9EFBEC-7577-44DC-8FCB-9579E8193FD8}" emma:medium="tactile" emma:mode="ink">
                <msink:context xmlns:msink="http://schemas.microsoft.com/ink/2010/main" type="inkWord" rotatedBoundingBox="25515,12401 26481,12365 26530,13701 25564,13736"/>
              </emma:interpretation>
              <emma:one-of disjunction-type="recognition" id="oneOf30">
                <emma:interpretation id="interp42" emma:lang="" emma:confidence="0">
                  <emma:literal>to</emma:literal>
                </emma:interpretation>
                <emma:interpretation id="interp43" emma:lang="" emma:confidence="0">
                  <emma:literal>t</emma:literal>
                </emma:interpretation>
                <emma:interpretation id="interp44" emma:lang="" emma:confidence="0">
                  <emma:literal>t,</emma:literal>
                </emma:interpretation>
                <emma:interpretation id="interp45" emma:lang="" emma:confidence="0">
                  <emma:literal>ts</emma:literal>
                </emma:interpretation>
                <emma:interpretation id="interp46" emma:lang="" emma:confidence="0">
                  <emma:literal>ty</emma:literal>
                </emma:interpretation>
              </emma:one-of>
            </emma:emma>
          </inkml:annotationXML>
          <inkml:trace contextRef="#ctx0" brushRef="#br0" timeOffset="86777.7812">22858 12155 1324 0,'9'-8'118'0,"4"0"-94"15,1 0-24-15,4 0 0 0,1 4 111 0,3-4 17 16,6 3 4-16,3-3 1 0,6 0-34 0,-1 0-7 15,10 0-2-15,4 0 0 0,-5-4-48 0,10 4-10 16,4 0-1-16,0 4-1 0,-4 0-30 0,-9-4-15 0,-1-1 2 16,1 5 0-1,-14-4-72-15,-1 0-15 0,-12 0-2 0</inkml:trace>
          <inkml:trace contextRef="#ctx0" brushRef="#br0" timeOffset="87012.8878">23659 11398 1882 0,'0'-16'84'0,"0"16"16"0,0 0-80 0,-9 4-20 15,0 0 0-15,-5 12 0 0,0 1 72 0,-4 11 11 16,-9 0 1-16,0 9 1 0,-1 3-17 0,-4 5-3 16,-4 3-1-16,-10 9 0 0,5 4-30 0,1 3-6 15,-1 5-2-15,4 8 0 0,1-4-14 0,-1 0-2 16,10-9-1-16,-5 5 0 0,-4-8-19 0,13-4-4 15,-4-1-1-15,8-7 0 16,1-5-139-16,0-3-28 0,4-5-6 0,5 1-730 16</inkml:trace>
          <inkml:trace contextRef="#ctx0" brushRef="#br0" timeOffset="87307.1086">23796 12171 1209 0,'4'-20'108'0,"1"8"-87"0,-1 4-21 0,1-4 0 16,-5 4 130-16,4-5 22 0,1 5 4 0,-5 8 0 15,-5-4-49-15,5 4-11 0,0 0-1 0,0 0-1 16,0 0-53-16,0 0-10 0,-9 4-3 0,0 4 0 16,5 5-8-16,-1-1-1 0,0 8-1 0,5 4 0 15,-4-4 11-15,4 9 3 0,0-5 0 0,0 4 0 16,-5 5 3-16,1-5 1 0,-1-4 0 0,1 5 0 15,-5-1-12-15,-1-4-3 0,1 1 0 0,0 3 0 16,5-8 0-16,-5 0 0 0,0 5 0 0,4-9 0 16,-4 0 1-16,0-4 0 0,0 4 0 0,-5 1 0 15,0-5-41-15,-4 0-8 0,-5 0-1 0,1 0-1 16,-6 4-59-16,-8 0-12 0,-5 1-3 16</inkml:trace>
        </inkml:traceGroup>
      </inkml:traceGroup>
      <inkml:traceGroup>
        <inkml:annotationXML>
          <emma:emma xmlns:emma="http://www.w3.org/2003/04/emma" version="1.0">
            <emma:interpretation id="{CE04A9E5-98EF-4B98-AB7F-DC2D61180342}" emma:medium="tactile" emma:mode="ink">
              <msink:context xmlns:msink="http://schemas.microsoft.com/ink/2010/main" type="line" rotatedBoundingBox="6841,15148 15092,14930 15130,16380 6880,16599"/>
            </emma:interpretation>
          </emma:emma>
        </inkml:annotationXML>
        <inkml:traceGroup>
          <inkml:annotationXML>
            <emma:emma xmlns:emma="http://www.w3.org/2003/04/emma" version="1.0">
              <emma:interpretation id="{B7B5FEEB-9740-4CB4-AC7A-9F846E1F01AA}" emma:medium="tactile" emma:mode="ink">
                <msink:context xmlns:msink="http://schemas.microsoft.com/ink/2010/main" type="inkWord" rotatedBoundingBox="7131,15130 9128,15581 8815,16966 6818,16515"/>
              </emma:interpretation>
              <emma:one-of disjunction-type="recognition" id="oneOf31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89708.9274">4187 15291 1450 0,'13'-40'64'0,"-8"24"14"0,8-4-62 0,6-9-16 15,-1 5 0-15,9-4 0 0,-4 7 83 0,4 1 13 16,5-4 4-16,5 8 0 0,-6-1-56 0,6 5-12 16,4 4-1-16,-5 0-1 0,1 4-30 0,-6 4-10 15,1 0 0-15,0 4-553 16,-4 4-110-16</inkml:trace>
          <inkml:trace contextRef="#ctx0" brushRef="#br0" timeOffset="90025.5852">5297 14996 1609 0,'-4'-16'35'0,"4"16"7"0,-5-8 2 0,5 8 2 0,-9 0-37 0,0 0-9 0,0 4 0 0,-5 8 0 15,-4 0 53-15,4 8 9 0,1 1 2 0,-1 3 0 16,-4 0-12-16,0 4-1 0,4 5-1 0,0-5 0 15,5-4-39-15,5 1-11 0,-1 3 0 0,5-4 0 16,9-3 12-16,0-5-3 0,5 0 0 0,9-4 0 16,-5-4-9-16,5-4 8 0,4 0-8 0,5-4 8 15,-5-4 0-15,5 0 0 0,0-8 0 0,0 0 0 16,-5-4-8-16,-4-1 0 0,0-3 0 0,0-4 0 16,-10 0 0-16,1-1 8 0,-1-3-8 0,-8 4 8 15,4 0-8-15,-9-1 0 0,0 5 0 0,-4 0 8 16,-6 0-8-16,1 3 8 0,-4 1-8 0,-5 4 8 15,-1 4 28-15,-8 4 4 0,0 4 2 0,-1 4 0 0,-8 0-34 0,4 8-8 16,0 0 0-16,5 4 0 16,0 5-46-16,8-1-11 0,1 0-3 0,4 0-896 15</inkml:trace>
          <inkml:trace contextRef="#ctx0" brushRef="#br0" timeOffset="89532.7271">4496 14834 172 0,'0'-8'16'0,"0"4"-16"15,0-8 0-15,9 4 0 0,9 0 213 0,1 0 40 16,3-5 8-16,6-3 2 0,8 4-188 0,1-4-38 16,8-4-7-16,-4 3-2 0,9-3-12 0,0-4-4 15,-4 4 0-15,-1 0 0 0,-4 3-12 0,-9-3-8 16,-5 4 8-16,-4-4-13 15,-9-1-19-15,-10 1-4 0,-4 0-1 0,-13 0 0 0,-1-5 17 0,-9 1 3 16,1 4 1-16,-6-4 0 0,1-1 26 0,0 5 6 16,-1 0 0-16,-4 4 1 0,5-5 37 0,0 5 7 15,-1 4 2-15,6 0 0 0,-1 4 1 0,0 0 0 16,5 8 0-16,0 0 0 0,4 12 0 0,5 0 0 16,0 12 0-16,0 5 0 0,9 11-26 0,0 5-5 0,-5 3-1 0,5 13 0 15,5 0 52-15,-5 7 9 0,0 5 3 16,4 0 0-16,-4-4-52 0,0 0-9 0,-4-9-3 15,4 5 0-15,-5-4 0 0,-4-4 0 0,5-1 0 16,-1-3 0-16,-4-5-32 0,0-3 0 0,0-1 0 16,-5-3 0-1,-4 3-86-15,0-7-24 0,-5-1-5 0,0 1-552 0,0-5-110 0</inkml:trace>
          <inkml:trace contextRef="#ctx0" brushRef="#br0" timeOffset="90318.691">5898 14891 1818 0,'0'0'80'0,"0"0"17"0,0 0-77 0,0 0-20 15,14 8 0-15,0 4 0 0,-5 8 56 0,-5 0 8 16,5 9 2-16,-4 3 0 0,0 1 2 0,-5-1 0 16,0 4 0-16,0-3 0 0,4 3-13 0,-4-3-3 15,0-5 0-15,0-4 0 0,-4 0-25 0,4-3-6 16,0-5-1-16,0-4 0 0,-5-4-6 0,10-4-2 0,-5-4 0 0,0 0 0 15,0 0 16-15,0 0 4 0,0 0 0 0,9-8 0 16,4-8-16-16,-4 0-4 0,5-9 0 0,0 1 0 16,-1-4-3-16,1-1-1 0,0-3 0 0,4 0 0 15,-4 3-8-15,8-3-11 0,-3 0 3 0,8-5 0 16,0 1-24 0,5 3-4-16,-5-7 0 0,10 12-1 0,-1-5-143 0,5 13-29 0,-4 4-6 15</inkml:trace>
        </inkml:traceGroup>
        <inkml:traceGroup>
          <inkml:annotationXML>
            <emma:emma xmlns:emma="http://www.w3.org/2003/04/emma" version="1.0">
              <emma:interpretation id="{136B77E0-AEBE-456F-8374-E541EB1F5966}" emma:medium="tactile" emma:mode="ink">
                <msink:context xmlns:msink="http://schemas.microsoft.com/ink/2010/main" type="inkWord" rotatedBoundingBox="11073,15036 12694,14993 12727,16246 11106,16289"/>
              </emma:interpretation>
              <emma:one-of disjunction-type="recognition" id="oneOf32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90882.4302">8885 14935 1378 0,'0'-24'61'0,"0"12"13"0,0 4-59 0,-5-4-15 0,-4 4 0 0,0 4 0 16,-9-1 70-16,-5 10 11 0,-13-1 3 0,-1 8 0 16,1 8-45-16,-5 4-9 0,0 5-2 0,5-1 0 15,-1 4 12-15,10 1 3 0,-5-5 0 0,9 8 0 16,10-7-9-16,-1 3-2 0,0-8 0 0,5-3 0 15,5-9-16-15,4 4-4 0,0 0-1 0,4-8 0 0,1 4 1 0,4-8 0 16,5-4 0-16,4-4 0 0,0-8-1 0,5 4 0 16,-1-12 0-16,6 0 0 0,-5-1-11 0,4-3 0 15,-4-4 0-15,-1-5 8 0,6 5-8 0,-6-4 0 16,1 3 0-16,0 1 0 0,-5 4 0 0,-4 12 0 16,-5-5 0-16,0 9 0 0,0 4 0 0,-9 4 0 15,0 0 0-15,5 8 0 0,-1 9 0 0,1 3 0 16,-5 0 0-16,0 4 0 0,-5 1 0 0,5 3 0 15,-4 0 0-15,4 1 0 0,0-1-14 0,0 0-8 16,4 1-2-16,1-5-608 16,4-8-123-16</inkml:trace>
          <inkml:trace contextRef="#ctx0" brushRef="#br0" timeOffset="91137.221">9463 14069 2152 0,'0'-12'48'0,"0"0"9"0,0 4 3 0,0 8 0 0,9 8-48 0,-4 12-12 0,4 4 0 0,-4 17 0 15,-5 8 26-15,4 3 3 0,1 1 1 0,-1 12 0 16,-13-1 25-16,5-3 5 0,-6 4 0 0,1-1 1 16,0-3-29-16,5 0-7 0,-5-4-1 0,-1-5 0 15,6-3-13-15,-1-9-3 0,1 1-8 0,-1-5 12 16,1-4-12-16,-1 1 8 0,1-5-8 0,4-4 0 15,-5 1-20-15,1-1-9 0,4 4-3 16,0-7 0-16,-5-1-208 0,-4-4-41 0,-9 8-9 16,18-24-2-16</inkml:trace>
          <inkml:trace contextRef="#ctx0" brushRef="#br0" timeOffset="91349.1304">10010 14021 2278 0,'-14'-16'101'0,"14"16"21"0,-5 8-98 0,1 8-24 16,-1 4 0-16,5 8 0 0,-9 9 28 0,5 3 1 15,-5 9 0-15,-1 3 0 0,6 1 36 0,-1 0 7 16,1-1 2-16,-1 5 0 0,1-4-74 0,4-1-16 16,-5-3-2-16,1 3-1 0,-1-3 19 0,0-5 0 15,5 1-8-15,0-1 8 16,-4-7-125-16,-1 3-22 0,1-3-4 0,-1-1-841 0</inkml:trace>
        </inkml:traceGroup>
        <inkml:traceGroup>
          <inkml:annotationXML>
            <emma:emma xmlns:emma="http://www.w3.org/2003/04/emma" version="1.0">
              <emma:interpretation id="{7FDC2F77-FD4D-45A7-8CE0-24B1150FA9F6}" emma:medium="tactile" emma:mode="ink">
                <msink:context xmlns:msink="http://schemas.microsoft.com/ink/2010/main" type="inkWord" rotatedBoundingBox="14459,15001 15093,14984 15127,16263 14493,16279"/>
              </emma:interpretation>
              <emma:one-of disjunction-type="recognition" id="oneOf33">
                <emma:interpretation id="interp49" emma:lang="" emma:confidence="0">
                  <emma:literal>i</emma:literal>
                </emma:interpretation>
                <emma:interpretation id="interp50" emma:lang="" emma:confidence="0">
                  <emma:literal>L •</emma:literal>
                </emma:interpretation>
                <emma:interpretation id="interp51" emma:lang="" emma:confidence="0">
                  <emma:literal>L .</emma:literal>
                </emma:interpretation>
                <emma:interpretation id="interp52" emma:lang="" emma:confidence="0">
                  <emma:literal>k</emma:literal>
                </emma:interpretation>
                <emma:interpretation id="interp53" emma:lang="" emma:confidence="0">
                  <emma:literal>L I</emma:literal>
                </emma:interpretation>
              </emma:one-of>
            </emma:emma>
          </inkml:annotationXML>
          <inkml:trace contextRef="#ctx0" brushRef="#br0" timeOffset="91749.5597">11899 14798 2145 0,'0'0'47'0,"5"-8"9"0,-1-5 3 0,-4 5 2 0,0 8-49 0,0 0-12 16,0 0 0-16,0 0 0 0,-4 17 12 0,-6 3 0 15,1 4 0-15,0 0 0 0,-4 5 33 0,-1-1 7 16,5 0 0-16,0 1 1 0,0-1-33 0,4-4-8 16,-4 5 0-16,4-5-1 0,10-4 26 0,0 4 6 15,4 1 1-15,0-5 0 0,4 0-20 0,6 0-3 16,3 1-1-16,6-5 0 15,-1-4-48-15,5 0-11 0,0-4-1 0,-5 0-1 16,5-4-150-16,-5-4-29 0,-9 0-7 0,5-4-1 0</inkml:trace>
          <inkml:trace contextRef="#ctx0" brushRef="#br0" timeOffset="91894.6403">12404 14061 1962 0,'0'-36'87'0,"0"20"17"16,0 3-83-16,0 13-21 0,0 0 0 0,0 0 0 16,5 9-24-16,-5 7-8 0,-5 4-3 0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9-11-07T12:36:52.55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8DD26C9-5AC3-4CE8-87B5-2666DA2D0E58}" emma:medium="tactile" emma:mode="ink">
          <msink:context xmlns:msink="http://schemas.microsoft.com/ink/2010/main" type="writingRegion" rotatedBoundingBox="13305,19562 13400,19562 13400,19631 13305,19631"/>
        </emma:interpretation>
      </emma:emma>
    </inkml:annotationXML>
    <inkml:traceGroup>
      <inkml:annotationXML>
        <emma:emma xmlns:emma="http://www.w3.org/2003/04/emma" version="1.0">
          <emma:interpretation id="{869EA028-267D-4727-BFF3-76FB375AB87F}" emma:medium="tactile" emma:mode="ink">
            <msink:context xmlns:msink="http://schemas.microsoft.com/ink/2010/main" type="paragraph" rotatedBoundingBox="13305,19562 13400,19562 13400,19631 13305,19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12ACC0-9FEE-412A-995C-F1CD90059607}" emma:medium="tactile" emma:mode="ink">
              <msink:context xmlns:msink="http://schemas.microsoft.com/ink/2010/main" type="line" rotatedBoundingBox="13305,19562 13400,19562 13400,19631 13305,19631"/>
            </emma:interpretation>
          </emma:emma>
        </inkml:annotationXML>
        <inkml:traceGroup>
          <inkml:annotationXML>
            <emma:emma xmlns:emma="http://www.w3.org/2003/04/emma" version="1.0">
              <emma:interpretation id="{1B5EA387-FE68-45C5-B5E4-DD84B5C4B678}" emma:medium="tactile" emma:mode="ink">
                <msink:context xmlns:msink="http://schemas.microsoft.com/ink/2010/main" type="inkWord" rotatedBoundingBox="13305,19562 13400,19562 13400,19631 13305,19631"/>
              </emma:interpretation>
            </emma:emma>
          </inkml:annotationXML>
          <inkml:trace contextRef="#ctx0" brushRef="#br0">10715 18573 0,'0'0'16,"-95"69"0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38:20.72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01D8A3B-2917-4315-B55F-8FB85571171B}" emma:medium="tactile" emma:mode="ink">
          <msink:context xmlns:msink="http://schemas.microsoft.com/ink/2010/main" type="writingRegion" rotatedBoundingBox="3652,1475 28776,-108 29794,16044 4670,17628"/>
        </emma:interpretation>
      </emma:emma>
    </inkml:annotationXML>
    <inkml:traceGroup>
      <inkml:annotationXML>
        <emma:emma xmlns:emma="http://www.w3.org/2003/04/emma" version="1.0">
          <emma:interpretation id="{E953BEAF-ABB1-4AAC-8B50-A1E9CA05B8BB}" emma:medium="tactile" emma:mode="ink">
            <msink:context xmlns:msink="http://schemas.microsoft.com/ink/2010/main" type="paragraph" rotatedBoundingBox="3983,1182 25804,157 25889,1952 4068,29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46B37A-A13A-478A-9680-E245170DFF43}" emma:medium="tactile" emma:mode="ink">
              <msink:context xmlns:msink="http://schemas.microsoft.com/ink/2010/main" type="line" rotatedBoundingBox="3983,1182 25804,157 25889,1952 4068,2977"/>
            </emma:interpretation>
          </emma:emma>
        </inkml:annotationXML>
        <inkml:traceGroup>
          <inkml:annotationXML>
            <emma:emma xmlns:emma="http://www.w3.org/2003/04/emma" version="1.0">
              <emma:interpretation id="{0BF73F4B-D69E-41C4-BFC2-233B830D1E70}" emma:medium="tactile" emma:mode="ink">
                <msink:context xmlns:msink="http://schemas.microsoft.com/ink/2010/main" type="inkWord" rotatedBoundingBox="3997,1475 5271,1415 5332,2720 4058,277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839 256 1267 0,'5'-25'56'0,"-5"13"12"0,-5 0-55 0,10 0-13 15,4 0 0-15,-9 0 0 0,-5 0 32 0,5-1 3 16,9 5 1-16,-4 0 0 0,4-4-8 0,-9 0 0 15,0 4-1-15,4-4 0 0,10 0 15 0,-9-1 3 16,-10 5 1-16,0 0 0 0,10 0-2 0,-10 0 0 0,1 0 0 0,-5 4 0 16,-5 0-15-16,5-4-3 15,0 4-1-15,-5 4 0 0,-8 4 6 0,3 0 1 16,1 0 0-16,0 4 0 0,-9 0-32 0,-5 4 0 0,0-4 0 0,0 4 0 16,0 9 14-16,-4-1 0 0,-10 0 0 0,5 4 0 15,14 5 5-15,-10-1 1 0,-13 4 0 0,5 5 0 16,4 3 8-16,0 1 3 0,0 3 0 0,0 1 0 15,9 7-13-15,5-3-2 0,4 0-1 0,0-1 0 16,5-3-7-16,9-5-8 0,-5 1 11 0,14-5-11 16,0 0 9-16,5-3-9 0,4-5 0 0,0-4 9 15,5 1-1-15,-1-1-8 0,1-12 12 0,9 0-4 16,-1 0 1-16,6-8 0 0,-6 1 0 0,6-1 0 16,-1-13 11-16,5 1 1 0,4 0 1 0,-4-8 0 15,-13-4-22-15,8-4 8 0,14-1-8 0,-9-3 0 0,-5-4 0 0,0-1 0 16,5-7 0-16,5-1 8 0,-5-3-8 0,-5-5-13 15,-4-3 3-15,-1-1 1 0,6 0 9 16,-6 5 8-16,-12 3-8 0,8 9 11 0,0 3-22 16,-4 13-4-16,-10 0-1 0,1 12 0 0,-5 8 16 15,0 0 0-15,4 12 0 0,-8 4 0 0,-1 4 17 0,-4 1 0 16,0 7 0-16,0 4 0 0,-5 1-3 0,1 3-1 16,-6-7 0-16,6 7 0 0,4-4-1 0,-5 1-1 15,-9-5 0-15,14 0 0 0,4 1-3 0,1-5 0 16,-5 0 0-16,4 1 0 0,5 3-21 0,5-4-5 15,4-4-1-15,0 1 0 16,0-1-195-16,5-4-39 0,36 0-8 0,-18-8-2 0</inkml:trace>
          <inkml:trace contextRef="#ctx0" brushRef="#br0" timeOffset="375.7116">1139 891 1443 0,'-27'0'32'0,"27"0"6"0,0 0 2 0,0 0 0 0,-13 0-32 0,3 4-8 0,10-4 0 0,0 0 0 16,0 12 54-16,0 0 9 0,-4 5 1 0,4-1 1 15,9 4 25-15,-4 4 5 0,-19 1 1 0,14 3 0 16,9-4-27-16,-4 4-5 0,-5-3 0 0,-5-1-1 15,5 0-20-15,5 1-4 0,8-1-1 0,-4-8 0 0,-13 0-9 16,8-4-1-16,14 1-1 0,-8-5 0 0,-10-8-27 0,13 4 0 16,-4-4 8-16,5-4-8 0,4 0 0 0,-4-4 12 15,-5-5-12-15,5 1 12 0,-1-8-12 0,-4 0-11 16,1 0 3-16,-6-1 0 0,1-3 8 0,-1 4 0 16,1 0 0-16,-10-1 0 0,1 1 0 0,-1 4 11 15,1 0-3-15,-6 4 0 0,-3-1-8 0,4 5 0 16,0 0 0-16,4 0 8 0,-4 4-8 0,0 0 8 15,0 0-8-15,9 4 8 0,0 0-16 0,-5 12-4 16,-13-4-1-16,4 8-1099 0</inkml:trace>
        </inkml:traceGroup>
        <inkml:traceGroup>
          <inkml:annotationXML>
            <emma:emma xmlns:emma="http://www.w3.org/2003/04/emma" version="1.0">
              <emma:interpretation id="{6AF04075-A7AF-4D0F-A3AC-2EFE8BAE371F}" emma:medium="tactile" emma:mode="ink">
                <msink:context xmlns:msink="http://schemas.microsoft.com/ink/2010/main" type="inkWord" rotatedBoundingBox="6059,1856 6721,1825 6757,2583 6094,261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08.1342">2046 867 1036 0,'0'0'46'0,"0"0"10"0,0-12-45 0,0-1-11 16,0 5 0-16,0 8 0 0,0 0 72 0,0 0 13 15,0-12 3-15,0 4 0 0,4 0-27 0,1 4-5 16,4-4 0-16,-5 0-1 0,10 4-8 0,0 0-2 0,-1 4 0 0,6-4 0 15,-1 4 0-15,9 0 0 0,-4 4 0 0,4 0 0 16,5 0-12-16,5-4-2 0,-1 4-1 0,0 0 0 16,1 0-8-16,4-4-2 0,-5 0 0 0,1 0 0 15,-1 0-20-15,-4-4 0 0,0 0 0 0,-9 4 0 16,-5-4-101-16,0 4-25 0,-4 0-5 16,-5-4-398-16,0 4-80 0</inkml:trace>
          <inkml:trace contextRef="#ctx0" brushRef="#br0" timeOffset="1653.5297">2597 438 1458 0,'0'0'64'0,"-5"-12"14"0,-4 0-62 0,4 3-16 15,5 9 0-15,0 0 0 0,-4-8 27 0,4 8 2 16,0 0 1-16,0 0 0 0,0 0-5 0,0 0-1 16,0 0 0-16,0 0 0 0,4 8-12 0,1 5-4 15,0-5 0-15,-1 4 0 0,5 4 20 0,0 0 3 16,-4 4 1-16,-1 1 0 0,1 3-7 0,-5 4-1 16,0 1 0-16,0-1 0 0,0 4 13 0,-5 5 3 0,1 7 0 15,-5-7 0-15,0 3-4 0,0-3 0 16,-1-1 0-16,1-4 0 0,5 1-6 0,-1-5-2 15,1 0 0-15,-1 1 0 0,1-5-16 0,4 0-3 0,-5-8-1 16,0 1 0-16,1-5-8 0,4 0-11 0,0 0 3 16,0-12 0-1,0 0-122-15,4 8-24 0,-4-8-5 0,0 0-684 0</inkml:trace>
        </inkml:traceGroup>
        <inkml:traceGroup>
          <inkml:annotationXML>
            <emma:emma xmlns:emma="http://www.w3.org/2003/04/emma" version="1.0">
              <emma:interpretation id="{94450A05-D530-4219-AD8B-A24F3099DC5E}" emma:medium="tactile" emma:mode="ink">
                <msink:context xmlns:msink="http://schemas.microsoft.com/ink/2010/main" type="inkWord" rotatedBoundingBox="7685,1428 10480,1297 10544,2673 7750,280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210.2277">4363 231 1443 0,'14'-20'64'0,"-5"8"13"0,-4 0-61 0,4 0-16 16,0 0 0-16,0 3 0 0,-4-3 0 0,-1 0 0 16,1-4 8-16,-1 4-8 0,-8 0 41 0,4-4 6 15,0 3 1-15,-5 1 0 0,1 0 32 0,-1 0 8 16,-9 0 0-16,5 4 1 0,0-4-20 0,-4 4-4 16,-1-5-1-16,0 9 0 0,-4 0-24 0,-5 4-4 15,5 4-2-15,-5 4 0 0,0 1-24 0,-8 3-10 16,3 4 8-16,-4 12-8 0,-4 1 9 0,0 11-9 15,-10 4 10-15,0 13-10 0,1 8 0 0,-1 0 0 0,-4-1 0 16,9 1 0-16,5-4 14 0,9-4-3 0,4-9-1 0,5-3 0 16,8-5-10-16,10 1 0 0,0-13 9 0,5 4-9 15,0-3 8-15,8-9-8 0,10-4 10 0,-5-8-10 16,5-4 25-16,4-8-1 0,5-4 0 0,9-4 0 16,-4-4-24-16,4-5 8 0,-5-3-8 0,10 0 0 15,-10-4 0-15,0-1 0 0,-4-7 0 0,0-1 0 16,0-7 0-16,-5-5-9 0,5-3 0 0,-9-1 0 15,0 5 9-15,-5 3-10 0,5 0 10 0,-10 9-10 16,1 8 10-16,-5 7 0 0,0 5 0 0,-4 4 0 16,-5 12 16-16,0 0 6 0,0 0 1 0,0 12 0 0,0 0-15 15,-5 13-8-15,5 7 8 0,-4 0-8 0,-1 1 9 0,-4 3-9 16,5 1 12-16,-6 3-12 0,6 1 8 16,-1-1-8-16,-4 1 0 0,0 3 0 15,0 1-30-15,-5-5-13 0,5 5-2 0,0-1-1048 16</inkml:trace>
          <inkml:trace contextRef="#ctx0" brushRef="#br0" timeOffset="2440.3998">4769 701 2343 0,'0'0'52'0,"0"0"10"0,0 0 2 0,0 0 2 0,0 0-53 0,0 0-13 0,-5 16 0 0,5 0 0 15,0 4 8-15,0-3-8 16,5 3 11-16,-1 4-11 0,-4 4 34 0,5-3 0 0,-5 3 0 0,4 0 0 16,1 1-11-16,-1-5-3 0,1 0 0 0,4 5 0 15,-4-5-20-15,-1-4 0 0,1 4 0 0,-1 1 0 32,1-5-63-32,-5-4-17 0,4 0-3 0,1-4-625 0,0 1-124 0</inkml:trace>
          <inkml:trace contextRef="#ctx0" brushRef="#br0" timeOffset="2801.8539">5260 490 2070 0,'10'-40'92'0,"-6"20"18"0,5-9-88 0,5 5-22 16,4-4 0-16,0-5 0 0,5 1 22 0,4 0 0 16,-4-1 0-16,5 5 0 0,-1 0 26 0,-4 3 4 15,-1 1 2-15,-3 0 0 0,3 8 4 0,-3-1 1 16,-6 5 0-16,5 8 0 0,1 4-37 0,-1 4-7 16,0 4-2-16,0 9 0 0,0 7-13 0,1 4 9 15,-1 4-9-15,0 9 8 0,-4-5 0 0,-1 5 0 16,6 3 0-16,-6 1 0 0,1-1 10 0,4-3 2 15,-4-1 0-15,0-3 0 0,-1-1-20 0,-4-3 0 0,5-1 0 16,-5-4 0-16,9-3 0 0,-4-1 0 0,-10-4 0 0,10-4 0 31,-5 0-41-31,0-7-12 0,-4 3-3 0,-1 0 0 16,-4-4-182-16,0-8-37 0,0 0-7 0,0 0-2 0</inkml:trace>
          <inkml:trace contextRef="#ctx0" brushRef="#br0" timeOffset="3097.9418">6126 53 1378 0,'0'0'30'0,"0"0"6"0,0 0 2 0,0 0 2 0,0 0-32 0,0 0-8 15,-5-8 0-15,5 8 0 0,0 0 62 0,0 0 11 16,0 0 3-16,0 0 0 0,0 0 0 0,-9 4 0 15,4 0 0-15,-4 8 0 0,0 5-16 0,-4 3-4 16,-6 4 0-16,1 9 0 0,-5-1-4 0,-4 8 0 16,0 1-1-16,-10 11 0 0,1-3 3 0,-1 4 1 15,1-1 0-15,-5 1 0 0,0-5-18 0,5 1-3 16,-5-4-1-16,0 3 0 0,4-3-6 0,1-1-2 16,-1-3 0-16,5-1 0 15,1-8-71-15,3-3-14 0,6-1-4 0,8-8 0 16,5-3-137-16,9-5-28 0,9 0-6 0,5-4-1 0</inkml:trace>
          <inkml:trace contextRef="#ctx0" brushRef="#br0" timeOffset="24851.7443">6270 937 806 0,'0'0'17'0,"0"0"4"0,0 0 1 0,0 0 2 0,0 0-24 0,0 0 0 16,0 0 0-16,0 0 0 0,-9-9 0 0,9 9 0 15,0 0 0-15,0 0 0 0,0 0 0 0,0 0 0 16,0 0 0-16,0 0 0 0,-4-8 0 0,4 8 0 0,0 0 0 16,0 0 0-16,0 0 0 0,0 0 0 0,0 0 0 0,0-12 0 15,4 0 0-15,-4 12 0 0,0 0 0 0,0 0 0 16,0 0 56-16,0 0 6 0,0 0 2 0,0-12 0 16,0 12 0-16,0 0 0 0,0 0 0 0,0 0 0 15,0 0-52-15,0 0-12 0,0 0 0 0,0 0 0 16,0 0 0-16,0 0 0 0,0 0 0 0,5-8 0 15,4-4 0-15,-9 12 0 0,0 0 0 0,4-8 0 16,6 0 0-16,-10 8 0 0,0 0 0 0,0 0 0 16,0 0 0-16,0 0 0 0,0 0 0 0,0 0 0 15,0 0 0-15,0 0 0 0,4-17 0 0,-4 17 0 16,0 0 0-16,0 0 0 0,0 0 0 0,0 0 0 0,0 0 0 0,0 0 0 16,0-8 0-16,0 8 0 0,5-12 0 0,-5 12 0 15,0 0 0-15,0 0 0 0,0 0 0 0,0 0 0 16,0 0 0-16,0 0 0 0,0 0 0 0,0 0 0 15,0 0 0-15,0 0 0 0,0 0 54 0,0 0 8 16,-5-8 2-16,5 8 0 0,0 0-52 0,0 0-12 16,-9 0 0-16,9 0 0 0,-9 0 0 0,0 0 0 15,4 4 0-15,-4 0 0 0,0-4 0 0,0 8 0 16,0-4 0-16,0 0 0 0,0 0 0 0,0 0 0 16,-1 4 0-16,1 1 0 0,0 3 54 0,0-4 8 15,0 4 2-15,4 0 0 0,5 0-52 0,-9 4-12 16,-4-7 0-16,-1 3 0 0,0 0 0 0,1 0 0 15,-1 0 0-15,5 0 0 0,0-4 0 0,4 9 0 0,1-1 0 0,-1-4 0 16,5-12 0-16,0 16 0 0,5-4 0 0,-5 4 0 16,4 1 0-16,1-5 0 0,-5-12 0 15,9 12 0-15,-5 0 0 0,6 4 0 16,-1-8 0-16,0 4 0 0,0-4 54 0,0 1 8 0,5 3 2 0,-5-4 0 16,4-4-52-16,1 0-12 0,4-4 0 0,1 4 0 15,-1-4 0-15,0 0 0 0,0 0 0 0,5-4 0 16,-5 0 0-16,5 0 0 0,-5-4 0 0,0 0 0 15,1-5 0-15,-1 1 0 0,0-4 0 0,-4 4 0 16,-1-4 0-16,1-4 0 0,0-5 0 0,-5 1 0 16,0 4 0-16,-5 0 0 0,1-1 0 0,-1 1 0 15,1 4 0-15,-10 4 0 0,1-8 0 0,-1 3 0 0,-8 1 0 16,4-4 0-16,-10 4 0 0,1 4 0 16,0 3 0-16,-5-3 0 0,5 4 0 0,-5 4 0 0,5 4 0 15,4 4 0-15,-4-4 0 0,9 8 0 0,-5 0 0 0,5 5 0 16,0-1 0-16,5 4-868 15</inkml:trace>
          <inkml:trace contextRef="#ctx0" brushRef="#br0" timeOffset="3353.5189">6194 770 2026 0,'0'0'44'0,"0"0"10"0,0 0 2 0,0 0 1 16,0 0-45-16,0 0-12 0,0 0 0 0,4 12 0 16,1 0 53-16,-5 4 9 0,0 0 2 0,0 0 0 15,0 9 9-15,0-1 3 0,0-4 0 0,-5 9 0 0,5-1-13 0,0 4-3 16,0-3 0-16,0 3 0 0,5-8-35 0,-5 1-7 16,5-1-2-16,4 0 0 0,-5-8-16 0,5 5 0 15,-4-9 0-15,4 0 0 16,0 4-103-16,0-8-24 0,-4 0-5 0,-5-8-981 15</inkml:trace>
        </inkml:traceGroup>
        <inkml:traceGroup>
          <inkml:annotationXML>
            <emma:emma xmlns:emma="http://www.w3.org/2003/04/emma" version="1.0">
              <emma:interpretation id="{09B25B23-8E50-4986-BF4D-2FF48B416F61}" emma:medium="tactile" emma:mode="ink">
                <msink:context xmlns:msink="http://schemas.microsoft.com/ink/2010/main" type="inkWord" rotatedBoundingBox="11239,1825 11662,1805 11686,2317 11263,233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042.6425">7218 652 864 0,'0'0'76'0,"0"0"-60"0,0 0-16 0,0 0 0 16,0 0 124-16,0 0 21 0,0 8 5 0,5 5 1 15,-5-1-99-15,9-4-19 0,5-4-4 0,-1 4-1 16,6 0 15-16,-1-4 2 0,5-4 1 0,9 0 0 15,-1 0 2-15,1-4 1 0,-4 0 0 0,3-4 0 16,-3 4-23-16,-1-4-5 0,-4 0-1 0,0 4 0 16,-5 0-33-16,0-1-7 0,-4 1-2 0,-5 0-534 15,0-4-108-15</inkml:trace>
          <inkml:trace contextRef="#ctx0" brushRef="#br0" timeOffset="4268.0833">7510 377 1558 0,'0'0'69'0,"-5"4"15"0,1 4-68 0,-1 4-16 16,1 1 0-16,-1 7 0 0,5 0 56 0,0 4 7 15,-4 1 1-15,4 3 1 0,0 0 0 0,0 1 0 16,0-5 0-16,4 0 0 0,1 0-33 0,-5-3-6 15,4 3-2-15,-4-4 0 0,0 0-11 0,5-3-2 16,-5 3-1-16,0 0 0 16,0 0-86-16,0-4-18 0,-5 17-3 0,1-13-1 0</inkml:trace>
        </inkml:traceGroup>
        <inkml:traceGroup>
          <inkml:annotationXML>
            <emma:emma xmlns:emma="http://www.w3.org/2003/04/emma" version="1.0">
              <emma:interpretation id="{B882B398-E914-470E-B8A8-D21CB5DC36C3}" emma:medium="tactile" emma:mode="ink">
                <msink:context xmlns:msink="http://schemas.microsoft.com/ink/2010/main" type="inkWord" rotatedBoundingBox="12924,1872 14607,1793 14613,1908 12929,198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476.255">8894 519 2516 0,'0'0'56'0,"0"0"11"0,0 0 2 0,9-4 1 0,5 4-56 0,0 0-14 15,-1 4 0-15,1 0 0 16,4 4-183-16,-4-4-39 0,18 4-8 0,-10-4-2 0</inkml:trace>
          <inkml:trace contextRef="#ctx0" brushRef="#br0" timeOffset="4641.0259">9750 486 2534 0,'0'-12'225'0,"5"0"-180"15,-1 4-36-15,1 4-9 16,4 0-24-16,5 0-6 0,-1 4-2 0,1 0 0 16,4 0-76-16,0 0-16 0,5 4-4 0,0-4 0 0</inkml:trace>
          <inkml:trace contextRef="#ctx0" brushRef="#br0" timeOffset="4776.3318">10547 377 2188 0,'-4'-8'48'0,"4"0"11"16,0 8 1-16,0 0 1 0,0 0-49 0,9 0-12 0,-9 0 0 0,13 0-646 15,-4 0-132-15</inkml:trace>
        </inkml:traceGroup>
        <inkml:traceGroup>
          <inkml:annotationXML>
            <emma:emma xmlns:emma="http://www.w3.org/2003/04/emma" version="1.0">
              <emma:interpretation id="{4EAD5EFA-D0DE-4239-82DF-6C46B76D2349}" emma:medium="tactile" emma:mode="ink">
                <msink:context xmlns:msink="http://schemas.microsoft.com/ink/2010/main" type="inkWord" rotatedBoundingBox="15280,1455 16026,1420 16051,1942 15305,197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031.225">11257 239 1789 0,'23'-20'79'0,"-5"16"17"0,10 0-77 0,-1 4-19 15,5 0 0-15,14-4 0 0,-1 0-10 0,10 0-6 16,-1 0 0-16,6 0-1 0,-10-4 65 0,-5 4 12 15,1 0 4-15,-10 0 0 0,1-4-52 0,-6 8-12 16,-3-4 0-16,-5-1 0 0,-1 1 0 0,-3 0 0 16,-10 0 0-16,0 4-577 15,-9 0-119-15</inkml:trace>
          <inkml:trace contextRef="#ctx0" brushRef="#br0" timeOffset="5230.8637">11763-3 1652 0,'0'0'36'0,"0"0"8"0,0 0 2 0,-5 8 0 0,5 4-37 0,0 0-9 0,0 0 0 0,-4 4 0 16,-1 5 78-16,5 3 14 0,-4-4 2 0,4 8 1 16,-5-3-29-16,1 3-6 0,-1 0 0 0,1 5-1 15,-1-1-51-15,-4 1-8 0,0-1 0 0,0 0-11 16,-5-3 60-16,0 3 12 0,-4-8 3 0,0 1-752 15,0-1-149-15</inkml:trace>
        </inkml:traceGroup>
        <inkml:traceGroup>
          <inkml:annotationXML>
            <emma:emma xmlns:emma="http://www.w3.org/2003/04/emma" version="1.0">
              <emma:interpretation id="{4247BE2B-D693-4F3A-BA64-A7A8D0D123DC}" emma:medium="tactile" emma:mode="ink">
                <msink:context xmlns:msink="http://schemas.microsoft.com/ink/2010/main" type="inkWord" rotatedBoundingBox="17009,1009 18567,936 18616,1991 17059,206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6746.7113">14195 183 1267 0,'0'0'28'0,"0"0"5"0,0 0 2 0,0 0 1 0,13-4-36 0,-4 0 0 15,-9 4 0-15,14 0 0 0,-5-4 109 0,0 4 15 16,-9 0 4-16,9 4 0 0,-9-4-40 0,9 0-7 16,-9 0-1-16,10 0-1 15,-1 4-25-15,-5 0-5 0,1 4-1 0,-1 4 0 0,1 0-37 0,-1 4-11 16,1 1 0-16,4 7 0 0,-4 4 56 0,-5 1 6 16,4-1 2-16,-4 0 0 0,0 1-46 0,0-1-9 15,0-4-1-15,-4 0-8 0,4-3 0 0,-5-5 0 0,-4 0-10 16,9 0 10-16,-5-8 0 0,1-4 0 0,4-4 0 15,0 0 0-15,0 0 23 0,0 0 12 0,0 0 2 0,0 0 1 16,-5-4-22-16,10-4-5 0,-1-4-1 0,-4-4 0 16,9-4-10-16,1-1 12 0,3-3-12 0,1-4 12 15,9-5-2-15,-1 1 0 0,1 4 0 0,0 3 0 16,-5 1-10-16,0 8-16 0,-4 4 4 0,0 4 1 16,-10 0 11-16,-4 8 0 0,0 0 0 0,0 0 8 15,9 12-8-15,-4 0 0 0,0 4 0 0,-1 0 0 16,-4 0 0-16,5 9 0 0,-1-1 0 0,-4 0 0 15,5 9-16-15,4-5-8 0,-5 0-2 16,5 1-736-16,1-5-147 0</inkml:trace>
          <inkml:trace contextRef="#ctx0" brushRef="#br0" timeOffset="6247.7141">14140-287 806 0,'-5'-20'36'0,"10"8"7"0,-1 0-35 0,1 0-8 0,-5 0 0 0,-5-1 0 16,5 1 156-16,-9 0 28 0,5 4 7 0,-5 4 1 16,-5-4-118-16,0-4-23 0,5 0-5 0,-9 4-1 15,4-1-28-15,-8 1-5 0,3 4-2 0,-8 0 0 16,-5 4-1-16,-4 0 0 0,-5 4 0 0,-5 8 0 0,-4 1 19 15,-4 7 3-15,-6 0 1 0,1 12 0 0,0 9 15 16,0 7 3-16,4 1 1 0,0 4 0 0,-4-1-25 16,9 1-5-16,-4-5-1 0,8 5 0 15,5 0-12-15,9-9-8 0,5 1 8 0,-1-5-8 0,15 1 8 0,-1-9-8 16,10-4 8-16,4-7-8 0,4-1 0 16,5-4 8-16,5-4-8 0,0-4 0 0,8-4 0 0,1 0 8 15,9-8-8-15,4-4 0 0,10-8 30 0,-5-4 2 16,0-5 0-16,4-3 0 0,1-8-32 0,0-1 0 15,-1-7 0-15,1-5 0 0,-5 1 0 0,4-5 0 16,5-4 0-16,-4 5 0 0,-1-1 0 0,-4 5 0 16,-4 3 0-16,-1 9 0 0,-9 7 8 0,-8 5 4 15,-6 8 2-15,1 4 0 0,-5 4 16 0,0 4 3 0,-9 4 1 16,0 0 0-16,0 0-6 0,0 12-2 16,0 12 0-16,-4 0 0 15,-5 5-42-15,4-1-8 0,-4 4-1 0,4 1-1 0,-4-5 26 0,5 0 0 0,-1 1 0 16,1 3 0-16,-1-4 0 0,0 5 0 15,1-5 0-15,4 0 0 16,0 1-144-16,0-1-23 0,0 0-5 0,0-7 0 0</inkml:trace>
        </inkml:traceGroup>
        <inkml:traceGroup>
          <inkml:annotationXML>
            <emma:emma xmlns:emma="http://www.w3.org/2003/04/emma" version="1.0">
              <emma:interpretation id="{57E3FF05-EFF8-4912-9084-E42D44D03F21}" emma:medium="tactile" emma:mode="ink">
                <msink:context xmlns:msink="http://schemas.microsoft.com/ink/2010/main" type="inkWord" rotatedBoundingBox="19170,469 22835,297 22908,1856 19243,202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9546.3349">16663-841 1720 0,'22'-45'76'0,"-8"25"16"0,0 0-73 15,4-4-19-15,9-1 0 0,-4 1 0 0,4 8 0 0,1 4 0 0,-1 0 0 0,0 4 0 16,1 8 16-16,-10 4-1 0,5 4 0 0,-10 8 0 16,1 4 10-16,-5 0 3 0,0 9 0 0,-4-1 0 15,-5 0 16-15,4 1 4 0,-4 3 1 0,0-4 0 16,-4 5-16-16,-5-5-3 0,-1-8-1 0,1 5 0 15,0-5-10-15,0-8-3 0,0 4 0 0,0-4 0 16,0 0-16-16,4-8 0 0,5-4-13 0,0 0 5 16,0 0 16-16,0 0 4 0,0 0 1 0,0 0 0 15,0-8-13-15,5-4-18 0,-1 0 4 0,1-4 1 16,4 0 21-16,0-5 4 0,5-3 0 0,-1 0 1 0,-3-8-13 16,3-1 0-16,19 1 0 0,-5-1 0 0,5-3 0 15,0 8 0-15,0 3 0 0,0 1 0 0,-5 4 0 16,-4 8 0-16,-5 8 8 0,0 4-8 0,-4 0 0 0,0 12 11 15,-5 0-11-15,0 4 10 0,-5 8-10 16,1-3 0-16,4 3 9 0,-4 8-9 0,-5-7 10 0,4-1-2 16,1 0-8-16,-1 0 12 15,5 1-33-15,-4-1-7 0,0 0-2 0,4 1 0 16,0-1-78-16,0 0-16 0</inkml:trace>
          <inkml:trace contextRef="#ctx0" brushRef="#br0" timeOffset="9080.5116">16435 187 1324 0,'0'0'118'0,"0"0"-94"0,4-4-24 0,-4 4 0 15,0 0 119-15,0 0 19 0,0 0 4 0,0 12 1 16,5 4-88-16,-5 0-18 0,0 5-3 0,0-5-1 16,0 4 25-16,0 0 5 0,0 5 1 0,0-5 0 15,0 4-18-15,0-4-3 0,-9 1-1 0,4-5 0 16,1 0-26-16,-1 0-4 0,5-4-2 0,0 4 0 16,-13-3-50-16,13-5-9 0,0 4-3 0,0-12 0 15,-5 8-116-15,5 0-23 0,0-8-5 0</inkml:trace>
          <inkml:trace contextRef="#ctx0" brushRef="#br0" timeOffset="7134.1732">15174-165 1497 0,'4'-33'66'0,"5"25"14"0,5 0-64 0,0-4-16 0,-5 0 0 0,9 0 0 15,0-4 55-15,0 8 7 0,1-13 2 0,-1 9 0 16,4-4 0-16,-3 0 0 0,8 0 0 0,0 3 0 15,-4 1 0-15,0 4 0 0,13 0 0 0,-8 0 0 16,-1-4 0-16,-4 8 0 0,4 0 0 0,0 0 0 16,-4 0-52-16,-5 4-12 0,-4 4 0 0,4 0 0 15,0 4 0-15,1 8 0 0,-10 0 0 0,0 13 0 16,5-1 54-16,-5 8 8 0,0 1 2 16,0 7 0-16,0-7-52 0,0 3-12 0,0 1 0 0,5-1 0 15,-10-3 0-15,5-1 0 0,5-4 0 0,0 1 0 16,-1-5 0-16,1-4-18 0,-5-3 4 0,5-1 1 15,0-4-31 1,-1 0-5-16,-4-4-2 0,0 4 0 0,5-3-61 0,0-1-13 16,-1-4-3-16,-3 0 0 0</inkml:trace>
          <inkml:trace contextRef="#ctx0" brushRef="#br0" timeOffset="8830.2744">16098-283 518 0,'0'0'46'16,"0"0"-37"-16,9-8-9 0,-9 8 0 0,9-4 123 0,-9 4 22 16,0 0 5-16,0 0 1 0,0 0-24 0,0 0-5 15,0 0-1-15,0 0 0 0,0 0-53 0,0 0-10 16,0 0-2-16,-9 8-1 0,-5 5-5 0,-4 7-1 15,-5 4 0-15,1 8 0 0,-10 1 15 0,-5 7 2 16,-4-3 1-16,0 7 0 0,0-3-37 0,-4 3-7 16,-10-3-2-16,10 7 0 0,-1-7 35 0,10-1 6 15,-5 1 2-15,4-5 0 0,1 0-52 0,9 1-12 16,4-9 0-16,5 5 0 16,-5-9-48-16,9 0-13 0,0-8-3 0,5 1-614 15,0-5-123-15</inkml:trace>
          <inkml:trace contextRef="#ctx0" brushRef="#br0" timeOffset="32917.6938">16443 184 604 0,'0'0'27'0,"0"0"5"0,0 0-32 0,0 0 0 16,0 0 0-16,0 0 0 0,0 0 90 0,0 0 11 15,0 0 3-15,0 0 0 0,-5-8-41 0,1 0-8 16,-10 4-2-16,5 0 0 0,0-1-20 0,-1 5-4 16,6 0-1-16,4 0 0 0,0 0-5 0,0 0-2 15,0 0 0-15,-5-4 0 0,-4 4-13 0,9 0-8 16,0 0 8-16,0 0-8 0,-4 0 0 0,-6 0 0 15,10 0 0-15,0 0 0 0,0 0 0 0,0-4 0 16,-4 4 0-16,4 0 0 0,0 0 11 0,-5 4-3 16,-4 0 0-16,0 1 0 0,0-1 9 0,-1 4 2 15,1 0 0-15,-4 0 0 0,3 0-3 0,1 0 0 16,0 4 0-16,0-4 0 0,0 0 0 0,4-4 0 16,5-4 0-16,-5 13 0 0,5-5-4 0,0 0-2 0,0-8 0 15,5 12 0-15,-5-12-2 0,9 12 0 0,-4-4 0 16,4 4 0-16,-4-4 0 0,4 5 0 15,-9-1 0-15,4 0 0 0,-4-4 1 0,5 4 0 0,0 0 0 16,-5 0 0-16,-5-4 4 0,10 5 1 0,-1-5 0 16,-4-8 0-16,5 8-6 0,-5-8-8 0,9 12 11 0,5 0-11 15,-14-12 11-15,13 8-11 0,1-4 10 0,5 0-10 16,-6 0 0-16,1-4-21 0,-14 0 3 0,14 4 1 16,4-8 17-16,-4 4 16 0,-5-4-4 0,5 0 0 15,-5-4-12-15,0 0 0 0,0 0 0 0,-4 0 0 16,0-4 0-16,-1 0-16 0,-4-1 3 0,-4 1 1 15,-1-4 20-15,0 0 4 0,-4 0 0 0,5-1 1 0,-6 5-13 16,-3 0-18-16,-1 0 4 0,5 4 1 0,4 0 21 0,5 8 4 16,-9-8 0-16,-5 8 1 0,14 0-13 0,0 0 0 15,0 0 0-15,0 0 0 16,0 0-28-16,0 0-8 0,5 8-1 0</inkml:trace>
          <inkml:trace contextRef="#ctx0" brushRef="#br0" timeOffset="9916.9419">18074-56 1209 0,'0'0'108'0,"0"-8"-87"0,0 4-21 0,0 4 0 16,0 0 171-16,0 0 29 0,5-8 7 0,-5 8 1 16,4-4-167-16,10 0-33 0,0 0-8 0,-1-4 0 0,5 8 40 0,1-9 5 15,3 5 2-15,6 0 0 0,-1 0-6 0,5-4-1 16,9 4 0-16,-9 0 0 15,9 0-7-15,-5 4-1 0,10-4-1 0,-10 4 0 0,5 0-20 16,0 0-11-16,-4-4 12 0,8 4-12 0,1 0 8 0,-10-4-8 16,-4 4 0-16,-5 4 0 0,-4-4 0 0,-5 0-19 15,-18 0 4-15,0 0 1 16,0 0-181-16,-9 4-36 0</inkml:trace>
          <inkml:trace contextRef="#ctx0" brushRef="#br0" timeOffset="10108.4903">18270 110 1497 0,'0'0'32'0,"0"0"8"0,0 0 0 0,0 0 4 0,0 0-36 16,9 4-8-16,0 0 0 0,0 0 0 16,5-4 53-16,0 8 9 0,-1-4 2 0,5 0 0 0,5 0 0 0,5-4 0 0,-1 8 0 0,18-4 0 15,-4 1-52-15,5-1-12 0,4-4 0 0,0 4 0 16,0 0 0-16,0 0 0 0,-4 0 0 0,-10-4 0 15</inkml:trace>
        </inkml:traceGroup>
        <inkml:traceGroup>
          <inkml:annotationXML>
            <emma:emma xmlns:emma="http://www.w3.org/2003/04/emma" version="1.0">
              <emma:interpretation id="{97D4113A-D529-4744-899F-2129EF74FD34}" emma:medium="tactile" emma:mode="ink">
                <msink:context xmlns:msink="http://schemas.microsoft.com/ink/2010/main" type="inkWord" rotatedBoundingBox="24339,770 25043,737 25096,1870 24392,190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1154.4928">20325-581 1047 0,'0'-20'23'0,"4"12"5"0,1-5 0 0,0 1 2 0,4 0-30 0,0 4 0 15,-5 0 0-15,1 4 0 0,-5 4 106 0,0 0 15 0,0 0 3 0,0 0 1 16,0 0-24-16,0 12-5 0,-5 8 0 0,1 1-1 16,4-1-50-16,-5 8-9 0,-4 5-3 15,0-1 0-15,0-4-7 0,4 5-2 0,5-1 0 0,0-4 0 16,0 1-38-16,5-5-8 0,-5-4-2 0,4 0 0 15,1-3 50-15,4-9 10 0,0 0 1 0,5-4 1 16,4-4-20-16,5 0-4 0,0-8-1 0,9 0 0 16,-5-5-4-16,5 1-1 0,4-4 0 0,1-4 0 15,-1 4 0-15,-4-5-8 0,0 1 12 0,4 0-4 16,-4-4 3-16,0-1 0 0,0 1 0 0,0 4 0 16,-5 4-19-16,0 4-4 0,-9-1-1 0,5 5 0 15,-9 4 39-15,-5 4 8 0,5 8 2 0,-10 5 0 16,10-1-36-16,-5 12 0 0,-9 4 0 0,5 9 0 0,-10 3 10 15,-4 5 5-15,4 3 1 0,-13 21 0 0,0-8 8 0,0-5 1 16,-5-3 1-16,0 8 0 0,0-13-26 0,1 5-12 16,-1-5 0-16,0-3 1 0,0 0 60 0,1-9 12 15,3-4 3-15,1 1 0 0,0-5-52 0,0-4-12 16,4-3 0-16,0-9 0 16,-4 0 8-16,0-4 0 0,-9-4-8 0,4 0 12 0,0-4-12 0,0-4-8 15,1 0 8-15,-6-8-13 0,1-4 35 0,4-5 7 16,10 1 2-16,-1-4 0 0,0 0 1 0,10-5 1 15,-1 1 0-15,5 0 0 0,5-1-33 0,4-3 0 16,4 4 0-16,6-5 0 16,-1 5-44-16,9 4-16 0,10-5-4 0,4 5 0 15,4 0-155-15,10 3-31 0</inkml:trace>
        </inkml:traceGroup>
        <inkml:traceGroup>
          <inkml:annotationXML>
            <emma:emma xmlns:emma="http://www.w3.org/2003/04/emma" version="1.0">
              <emma:interpretation id="{EF5DF5DA-EC11-4B66-84E0-5E573828053E}" emma:medium="tactile" emma:mode="ink">
                <msink:context xmlns:msink="http://schemas.microsoft.com/ink/2010/main" type="inkWord" rotatedBoundingBox="25357,1431 25863,1407 25883,1828 25377,1852"/>
              </emma:interpretation>
              <emma:one-of disjunction-type="recognition" id="oneOf9">
                <emma:interpretation id="interp9" emma:lang="" emma:confidence="0">
                  <emma:literal>s</emma:literal>
                </emma:interpretation>
                <emma:interpretation id="interp10" emma:lang="" emma:confidence="0">
                  <emma:literal>S</emma:literal>
                </emma:interpretation>
                <emma:interpretation id="interp11" emma:lang="" emma:confidence="0">
                  <emma:literal>G</emma:literal>
                </emma:interpretation>
                <emma:interpretation id="interp12" emma:lang="" emma:confidence="0">
                  <emma:literal>o</emma:literal>
                </emma:interpretation>
                <emma:interpretation id="interp13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45268.1855">21449 139 806 0,'0'0'36'0,"0"-8"7"0,-4-4-35 0,4 0-8 16,4 0 0-16,-4 0 0 0,0 4 69 0,0-5 12 15,5 1 3-15,0 4 0 0,-5 0-32 0,0 0-7 0,4-4-1 0,1 4 0 16,-5 8-35-16,0-8-9 0,0 8 0 0,9-4 0 15,0 0 25-15,-9 4 3 0,0 0 1 0,0 0 0 16,9 0-29-16,-9 0 8 0,5 8-8 0,-5-8 0 16,4 12 10-16,-8 4-1 0,-1 0 0 0,-4 4 0 15,-5 1 13-15,5-1 2 0,0 4 1 0,0 0 0 16,4 1 31-16,-8-5 7 0,-1-4 1 0,0 4 0 16,5 1-42-16,-4-1-8 0,-1-4-2 0,5-4 0 15,4 4 3-15,1-3 0 0,-1-5 0 0,5-8 0 16,0 12-15-16,9 0 11 0,0-4-11 0,10 4 10 15,-1-4 18-15,9-4 3 0,10 0 1 0,-1 0 0 16,-4-4-47-16,4 0-9 16,1 4-1-16,-1-8-1 0,1 4 18 0,-1-8 8 0,-4 0-8 0,0 4 8 15,0-4-17-15,-10-4 1 0,-8 4 1 0,-9 0 0 16,-5-4-3-16,0-1-1 0,-10-3 0 0,-3 4 0 0,-10-8 19 0,0 8 16 16,1-4-4-16,-6-1 0 0,1-3-12 0,-5 0 0 15,5 0 0-15,-1 3 0 0,-3-3 0 0,8 4-16 16,-5 0 3-16,6 0 1 0,3-5 38 0,1 9 8 15,5-4 2-15,3 8 0 0,6-4-27 0,-1 8-9 16,1 0 0-16,4 4 9 16,0 0-95-16,0 0-19 0,-9 20-4 0,-5-4-1 0</inkml:trace>
        </inkml:traceGroup>
      </inkml:traceGroup>
    </inkml:traceGroup>
    <inkml:traceGroup>
      <inkml:annotationXML>
        <emma:emma xmlns:emma="http://www.w3.org/2003/04/emma" version="1.0">
          <emma:interpretation id="{DC4ADEB1-7467-464E-82E2-9861B8389646}" emma:medium="tactile" emma:mode="ink">
            <msink:context xmlns:msink="http://schemas.microsoft.com/ink/2010/main" type="paragraph" rotatedBoundingBox="4331,3561 25415,2213 25520,3865 4437,52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D4F4D9-6F61-4336-B783-05187A59CB38}" emma:medium="tactile" emma:mode="ink">
              <msink:context xmlns:msink="http://schemas.microsoft.com/ink/2010/main" type="line" rotatedBoundingBox="4331,3561 25415,2213 25520,3865 4437,5213"/>
            </emma:interpretation>
          </emma:emma>
        </inkml:annotationXML>
        <inkml:traceGroup>
          <inkml:annotationXML>
            <emma:emma xmlns:emma="http://www.w3.org/2003/04/emma" version="1.0">
              <emma:interpretation id="{23721387-2F21-41D0-B0E0-3624DC2D0A57}" emma:medium="tactile" emma:mode="ink">
                <msink:context xmlns:msink="http://schemas.microsoft.com/ink/2010/main" type="inkWord" rotatedBoundingBox="4341,3712 5732,3623 5796,4636 4406,472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5016.6531">1103 2369 1036 0,'-9'-4'23'0,"9"0"5"0,-5 0 0 0,5 4 1 0,0-12-29 0,0 12 0 0,0 0 0 0,0 0 0 16,0 0 0-16,-4-8 0 0,4-4 0 0,-5 0 0 16,10-1 57-16,-5 1 6 0,-9 4 1 0,4 4 0 15,5 4-52-15,-5-8-12 0,-8 0 0 0,-1 4 0 16,5 0 0-16,4 0 0 0,-4 4 0 0,-4-8 0 16,-1 8 0-16,0 0 0 0,1 0 0 15,-1 0 0-15,-4 0 54 0,0 0 8 0,-5 4 2 0,5 0 0 16,-1 0-52-16,-3 4-12 0,-1 0 0 0,-4 4 0 15,-1 0 0-15,6 0 0 0,-10 5 0 0,4 3 0 16,1 4 0-16,4 0 0 0,-4 9 0 0,0 3 0 16,4 5 54-16,0-1 8 0,0 9 2 0,5 3 0 15,-5-3-52-15,1 4-12 0,-1-1 0 0,9-3 0 16,5-5 0-16,0 1 0 0,4-9 0 0,5 1 0 16,-4-5 54-16,4-4 8 0,-5 1 2 0,1-9 0 0,8-4-52 0,1 0-12 15,-1-4 0-15,10-4 0 0,0-4 0 16,-1 5 0-16,10-9 0 0,4-4 0 0,1-5 0 0,4-3 0 15,4-4 0-15,5 0 0 0,-4-4 0 0,-1-5 0 16,0 1 0-16,1-4 0 0,-1-1 0 0,1-3 0 16,-10 0 0-16,5-1 0 15,-5-7-48-15,0-1-13 0,-4 1-3 16,0-1 0-16,-9 1 52 0,-1 4 12 0,-8-1 0 0,4 5 0 0,-5 3 0 0,-4 9 0 16,5 4 0-16,-5 0 0 0,-5 12 48 0,5 4 13 15,0 0 3-15,-4 8 0 0,-5 4-52 0,4 8-12 16,-4 5 0-16,5-1 0 0,-1 4 0 0,1 5 0 15,-1-1 0-15,5 0 0 0,5 5 54 0,-1-1 8 0,1 9 2 16,-1-5 0 0,5 1-103-16,-4-5-20 0,-1 0-4 0,5 5-845 0</inkml:trace>
          <inkml:trace contextRef="#ctx0" brushRef="#br0" timeOffset="15496.9356">1449 2968 1036 0,'0'0'23'0,"0"0"5"0,0 0 0 0,0 0 1 15,0 0-29-15,0 0 0 0,0 0 0 0,0 0 0 0,0 0 108 0,0 0 16 16,0 0 4-16,0 0 0 0,0 0-52 0,0 0-9 16,0 0-3-16,0 0 0 0,4 12-51 0,1-4-13 15,-5-8 0-15,5 13 0 0,4 3 54 0,-5 4 8 16,-4-4 2-16,5 4 0 0,4 1-52 0,0-1-12 16,-4-4 0-16,4 0 0 0,0 4 0 0,0-7 0 15,-5 3 0-15,1-8 0 0,-5-8 0 0,0 0 0 16,9 8 0-16,-9-8 0 0,0 0 0 0,0 0 0 15,14 4 0-15,-1-8 0 0,-4-4 0 0,5 0 0 0,-5-4 0 16,5-1 0-16,4 1 0 0,0-8 0 16,-9 0 0-16,5 0 0 0,0-5 0 0,-1 1 0 15,-3 4 0-15,-1 0 0 0,0-1 0 0,-5 5 0 0,1 4 0 0,-5-4 0 16,0 8 0-16,0 8 0 0,0-12 0 0,-5 4 0 16,-4 3 0-16,9 5 0 0,-4 0 0 0,-5 5 0 15,-5-1 0-15,0 4 0 0,1 4 0 16,-6-4 0-16,6 8 0 0,-6 0 0 0,6 0 0 0,-1-3 0 31,5 3-151-31,0-4-33 0,-5 8-6 0,1-8-2 0</inkml:trace>
        </inkml:traceGroup>
        <inkml:traceGroup>
          <inkml:annotationXML>
            <emma:emma xmlns:emma="http://www.w3.org/2003/04/emma" version="1.0">
              <emma:interpretation id="{774C223B-D897-4121-89A3-9BDDB5822E7A}" emma:medium="tactile" emma:mode="ink">
                <msink:context xmlns:msink="http://schemas.microsoft.com/ink/2010/main" type="inkWord" rotatedBoundingBox="6447,4022 7095,3980 7145,4764 6497,480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7897.9515">2432 2879 1267 0,'0'0'28'0,"0"0"5"0,0 0 2 0,0 0 1 0,0 0-36 0,0 0 0 0,0 0 0 0,0 0 0 15,0 0 58-15,0 0 5 0,0 0 1 0,0 0 0 16,0 0-52-16,0 0-12 0,0 0 0 0,0 0 0 15,0 0 0-15,0 0 0 0,0 0 0 0,0 0 0 16,0 0 54-16,9 0 8 0,-9 0 2 0,10-4 0 16,-10 4-52-16,0 0-12 0,0 0 0 0,9 0 0 15,0-4 0-15,-9 4 0 0,0 0 0 0,13 0 0 16,-3-4 54-16,3 4 8 0,-4 0 2 0,5-4 0 16,0 4-52-16,-1-4-12 0,5 0 0 0,1 0 0 15,3 4 0-15,1 0 0 0,0-4 0 0,4 0 0 16,-4 0 0-16,4 0 0 0,5-5 0 0,-4 9 0 15,-1-4 0-15,5 4 0 0,0-4 0 0,-1 4 0 16,6-4 0-16,-10 4 0 0,-4-4 0 0,0 4 0 16,0 4-151-16,-10 0-33 0,1 0-6 15,-14-4-2-15</inkml:trace>
          <inkml:trace contextRef="#ctx0" brushRef="#br0" timeOffset="18241.8118">2746 2584 1267 0,'0'0'28'0,"-4"-8"5"0,4-1 2 0,0 9 1 0,0 0-36 0,0 0 0 0,0 0 0 0,0 0 0 16,0 0 58-16,0 0 5 0,0 0 1 0,0 0 0 16,0 0 0-16,-5 9 0 0,1 3 0 0,-5 8 0 15,0-4 0-15,-1 8 0 0,6 5 0 0,-5 7 0 16,0 1 0-16,4 3 0 0,-4 1 0 0,0 3 0 16,0-8-52-16,9 9-12 0,-5-5 0 0,5 1 0 15,0-5 0-15,5 1 0 0,4-1 0 0,-4-3 0 16,-1-1 54-16,1-4 8 0,-1-3 2 0,5-1 0 15,-9-4-103-15,9 0-20 16,-9-8-4-16,0 5-948 0</inkml:trace>
        </inkml:traceGroup>
        <inkml:traceGroup>
          <inkml:annotationXML>
            <emma:emma xmlns:emma="http://www.w3.org/2003/04/emma" version="1.0">
              <emma:interpretation id="{AD7C12F7-F3A4-4E37-BDA1-217FE4E9C2A0}" emma:medium="tactile" emma:mode="ink">
                <msink:context xmlns:msink="http://schemas.microsoft.com/ink/2010/main" type="inkWord" rotatedBoundingBox="7915,3892 10636,3718 10706,4812 7985,498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0196.0153">5005 3081 1728 0,'0'0'38'0,"0"0"8"0,0 0 2 0,0 0 0 0,0 0-39 0,0 0-9 0,4 9 0 0,5 3 0 16,0 0 0-16,-4 0 0 0,0 0 0 0,-1 0 0 16,1 4 53-16,4 1 9 0,-9-1 2 0,4 4 0 15,-4-4 0-15,0 0 0 0,0 1 0 0,0-5 0 16,0 4-52-16,0-4-12 0,5 4 0 0,-5-4 0 16,4 1-48-16,-4 3-13 0,5-4-3 0,-5 0 0 0</inkml:trace>
          <inkml:trace contextRef="#ctx0" brushRef="#br0" timeOffset="20528.8158">5442 2608 2188 0,'0'-8'48'0,"4"-8"11"0,-4-5 1 0,9 5 1 0,-4-4-49 0,9 4-12 16,4 0 0-16,5-5 0 0,4 5 0 0,0-4 0 16,5 4 0-16,-5 4 0 0,5 8 0 0,-4 4 0 0,-6 0 0 0,1 4 0 15,-9 0 0-15,4 4 0 0,0 8 0 0,0 4 0 16,-4 5 54-16,0-1 8 0,4 4 2 0,0 0 0 16,0 5-52-16,-4-1-12 0,0 1 0 0,8-1 0 15,1 0 54-15,-5 1 8 0,5-1 2 0,0-8 0 16,0 1-52-16,-1-1-12 0,6 0 0 0,-5 0 0 31,4 1-48-31,-9-5-13 0,9-4-3 0,-8 0 0 0,3-8 0 16,-3 5 0-16,3-5 0 0,1 4 0 0,-5-8-102 15,-4 0-21-15,0-4-4 0,-1 0-1 0</inkml:trace>
          <inkml:trace contextRef="#ctx0" brushRef="#br0" timeOffset="20767.0772">6261 2337 2188 0,'0'0'48'0,"0"0"11"0,0 0 1 0,-4 12 1 0,-1 0-49 0,1 8-12 16,-6 1 0-16,1 7 0 0,0 4 0 0,0 5 0 15,-4-5 0-15,-6 9 0 0,-3-5 0 0,-6 8 0 16,-4 1 0-16,0 0 0 0,-4 3 54 0,-5-3 8 15,0 3 2-15,0 5 0 0,0-5-52 0,0 5-12 16,5-9 0-16,-1 1 0 16,5-1-100-16,1-3-22 0,8-5-5 0,9-3-1 0</inkml:trace>
          <inkml:trace contextRef="#ctx0" brushRef="#br0" timeOffset="25722.8178">6625 3049 1267 0,'0'0'28'0,"0"0"5"0,0 0 2 0,0 0 1 0,0 0-36 0,0 0 0 0,0 0 0 0,0 0 0 15,0 0 58-15,0 0 5 0,0-12 1 0,0 0 0 16,5 0 0-16,4 8 0 0,-9 4 0 0,5-8 0 0,-5 8-52 0,0 0-12 16,4-9 0-16,-4 9 0 15,0 0 54-15,0 0 8 0,0 0 2 0,0 0 0 16,0 13-52-16,0-5-12 0,0 4 0 0,0 4 0 0,0 0 54 0,-4 4 8 15,-5 5 2-15,4-1 0 0,0 0 0 0,10 5 0 16,0-5 0-16,-5 0 0 0,0-4-52 0,0 1-12 16,0-1 0-16,0-4 0 0,0 0 54 0,-5 0 8 15,5-16 2-15,5 13 0 0,-5-1-52 0,0 0-12 16,0-12 0-16,0 0 0 0,-5 8 0 0,5-8 0 16,0 0 0-16,0 0 0 0,0 0 0 0,0 0 0 15,0 0 0-15,0 0 0 16,0 0-48-16,0 0-13 0,0 0-3 0,0 0-682 15,0 0-137-15</inkml:trace>
          <inkml:trace contextRef="#ctx0" brushRef="#br0" timeOffset="27871.0904">4841 2600 806 0,'0'0'36'0,"-5"-8"7"0,1 0-35 0,-5 4-8 0,-1-4 0 0,6-5 0 16,-5 5 104-16,0 0 20 0,0-4 3 0,-1 4 1 16,1 4-52-16,0-4-9 0,-4 0-3 0,3 0 0 15,-3 0-51-15,-1-1-13 0,-4 1 0 0,4-4 0 16,-4 4 54-16,0 4 8 0,0-4 2 0,-5 4 0 0,0 0-52 0,0 0-12 15,14 0 0-15,-9 0 0 0,0 12 0 0,-5-4 0 16,-4 4 0-16,-1 0 0 0,1 0 0 0,0 4 0 16,-5 0 0-16,0 1 0 0,5 3 54 0,-5 0 8 15,5 4 2-15,-1-4 0 0,-4 5-52 0,5-1-12 16,0 0 0-16,-1 8 0 0,1-3 54 0,4 3 8 16,-4 0 2-16,9 1 0 0,0 3-52 0,4-4-12 15,0-7 0-15,5 7 0 0,5 0 0 0,-1-3 0 16,5-1 0-16,-4 0 0 0,4 0 0 0,0-3 0 15,4-5 0-15,1 4 0 0,-5 0 0 0,9 1 0 16,4-9 0-16,-3 0 0 0,3 0 54 0,1-4 8 16,4-4 2-16,0 0 0 0,0-4-52 0,1 0-12 15,3 0 0-15,-3-4 0 0,3-8 0 0,-3 4 0 16,3-4 0-16,6-4 0 0,-1-1 0 0,-4 1 0 16,4-4 0-16,-4 4 0 0,4-9 0 0,-4 5 0 0,0-4 0 0,-1 0 0 15,-3 3 0-15,-1 1 0 0,0 0 0 0,0 0 0 16,1-1 0-16,-6 1 0 0,-4-4 0 15,0 4 0-15,1 0 0 0,-1-1 0 0,0-3 0 0,0 4 0 16,0 4 0-16,-5-5 0 0,1 1 0 0,4 0 0 16,0 8 0-16,-4-4 0 0,-1 3 0 0,1 1 0 15,4 0 0-15,-4 4 0 0,4 4 0 0,-5 0 0 16,-4 4-48-16,14 0-13 0,-14 0-3 0,4 8 0 16,6 0 52-16,-6 8 12 0,1 0 0 0,-5 5 0 15,0 3 48-15,-5 4 13 0,1 1 3 0,-6-1 0 16,6 4 0-16,-10 1 0 0,1 3 0 0,3 5 0 15,1-1-103-15,0 5-20 0,5-5-4 16,-1 1-683-16,5-1-137 0</inkml:trace>
        </inkml:traceGroup>
        <inkml:traceGroup>
          <inkml:annotationXML>
            <emma:emma xmlns:emma="http://www.w3.org/2003/04/emma" version="1.0">
              <emma:interpretation id="{5AEE86D3-EC95-4A8D-B874-AD550DD2BD1D}" emma:medium="tactile" emma:mode="ink">
                <msink:context xmlns:msink="http://schemas.microsoft.com/ink/2010/main" type="inkWord" rotatedBoundingBox="11733,3935 12259,3901 12295,4470 11769,450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9218.7213">8201 2491 1958 0,'-9'-17'43'0,"9"17"9"0,-5-4 1 0,5 4 3 0,0 0-45 0,-9 13-11 16,-5 3 0-16,1 12 0 0,-1 0 0 0,5 5 0 15,0-1 0-15,4 0 0 0,1 1 0 0,4-1 0 16,0 1 0-16,0 3 0 0,0-8 0 0,0-3 0 16,0 3 0-16,0-4 0 0,9 1 0 0,0-1 0 15,0-4 0-15,0-4 0 16,5 4-49-16,-5-7-12 0,0 7-3 0,0-8 0 0</inkml:trace>
          <inkml:trace contextRef="#ctx0" brushRef="#br0" timeOffset="28999.801">7805 2814 1267 0,'0'0'28'0,"-9"-4"5"0,-5 0 2 0,0 0 1 0,1 0-36 0,3 4 0 0,1 0 0 0,0 0 0 16,0 0 0-16,9 0 0 0,0 0 0 0,0 0 0 16,0 0 58-16,0 0 5 0,0 0 1 0,0 0 0 15,0 0-52-15,0 0-12 0,0 0 0 0,9 4 0 16,5 0 0-16,0 0 0 0,-1 4 0 0,5-8 0 16,5 0 54-16,5 0 8 0,-1 4 2 0,0-4 0 15,0 0 0-15,1 0 0 0,-1-4 0 0,5 4 0 16,4-8-52-16,-4 4-12 0,0 0 0 0,0 0 0 15,0 4 0-15,-9-4 0 0,-1 0 0 0,-3 4-577 16,-6 4-119-16</inkml:trace>
        </inkml:traceGroup>
        <inkml:traceGroup>
          <inkml:annotationXML>
            <emma:emma xmlns:emma="http://www.w3.org/2003/04/emma" version="1.0">
              <emma:interpretation id="{5B556C43-5B5F-4A8B-8697-3A28DD0C2869}" emma:medium="tactile" emma:mode="ink">
                <msink:context xmlns:msink="http://schemas.microsoft.com/ink/2010/main" type="inkWord" rotatedBoundingBox="13634,4046 14427,3995 14431,4053 13638,410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9428.2004">9603 2644 2188 0,'0'0'48'0,"0"0"11"0,0 0 1 0,0 0 1 0,0 0-49 0,0 0-12 15,0 0 0-15,0 0 0 16,0 0-151-16,5 8-33 0,4 9-6 0,-9-17-2 0</inkml:trace>
          <inkml:trace contextRef="#ctx0" brushRef="#br0" timeOffset="29577.5178">10022 2636 1958 0,'0'-12'43'0,"4"-4"9"0,-4 4 1 0,5 4 3 0,-5 8-45 0,0 0-11 16,9-4 0-16,5 4 0 15,-14 0-100-15,13 0-23 0,10 4-4 0,-5-4-1 0</inkml:trace>
          <inkml:trace contextRef="#ctx0" brushRef="#br0" timeOffset="29683.0555">10341 2620 1267 0,'4'-20'56'0,"5"12"12"0,-4 4-55 0,8 0-13 0,1 0 0 0,-5 4 0 16</inkml:trace>
        </inkml:traceGroup>
        <inkml:traceGroup>
          <inkml:annotationXML>
            <emma:emma xmlns:emma="http://www.w3.org/2003/04/emma" version="1.0">
              <emma:interpretation id="{0F6A036C-A813-4DC0-87CA-2B724B16AB60}" emma:medium="tactile" emma:mode="ink">
                <msink:context xmlns:msink="http://schemas.microsoft.com/ink/2010/main" type="inkWord" rotatedBoundingBox="15222,3538 15614,3513 15656,4171 15264,4196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9942.0861">11206 2381 1728 0,'0'0'38'0,"9"-4"8"0,13-4 2 0,1 4 0 0,0 0-39 0,9 4-9 16,9-8 0-16,0 4 0 16,-5 0-116-16,5 0-24 0,32 4-6 0,-23-8-1 0</inkml:trace>
          <inkml:trace contextRef="#ctx0" brushRef="#br0" timeOffset="30167.0368">11479 2086 1497 0,'0'0'66'0,"0"0"14"0,0 0-64 0,0 0-16 0,-9 8 0 0,4 8 0 16,-4 4 106-16,0 1 18 0,0 7 3 0,0 4 1 15,0 1-52-15,-1 3-9 0,-3 1-3 0,4-1 0 16,0 4-51-16,4 1-13 0,-4-1 0 0,9 1 0 16,0-5 54-16,0 1 8 0,5-5 2 0,4 0 0 15,0 1-154-15,0-5-30 0,4-4-7 0,1-11-1 16</inkml:trace>
        </inkml:traceGroup>
        <inkml:traceGroup>
          <inkml:annotationXML>
            <emma:emma xmlns:emma="http://www.w3.org/2003/04/emma" version="1.0">
              <emma:interpretation id="{2BC0BA20-80CA-4609-8FE5-644A167EF4E8}" emma:medium="tactile" emma:mode="ink">
                <msink:context xmlns:msink="http://schemas.microsoft.com/ink/2010/main" type="inkWord" rotatedBoundingBox="17129,3065 18549,2974 18601,3793 17181,388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1166.2803">13978 1795 1497 0,'0'-17'66'0,"9"9"14"0,5-4-64 0,0-4-16 0,-10 4 0 0,-4-4 0 16,0 3 41-16,-4 1 5 0,4 0 1 0,-5 0 0 15,1 0-24-15,-1 4-5 0,1 0-1 0,-6-4 0 16,6 3 2-16,-5 1 0 0,0-4 0 0,-5 8 0 15,0-4-19-15,-4 4 10 0,-5 4-10 0,-4 4 8 16,0 4-8-16,-10-4 8 0,-4 4-8 0,-4 4 8 16,-5 9 24-16,4-1 4 0,-8 4 0 0,3 9 1 15,1 3-29-15,5 0-8 0,-5 1 0 0,0-1 0 16,9 1 52-16,0-1 10 0,9-4 2 0,5 1 0 16,8-9-52-16,1 4-12 0,9 1 0 0,4-5 0 0,1 0 0 15,8 1 0-15,-4-5 0 0,10 4 0 16,-1-4 0-16,4 1 0 0,1-9 0 0,9 8 0 0,0-4 0 0,-1-4 0 15,6-4 0-15,-1-4 0 0,5-4 0 0,-5-4 0 16,5-4 0-16,0 0 0 0,4-4 0 0,-4 0 0 16,0-8 0-16,0-5 0 0,-9-3 0 0,-1 0 0 15,1-1 0-15,0-7 0 0,4 0 8 0,-4-5 0 16,0-3-8-16,4-1 12 0,-4 5-12 0,-5 3-8 16,5 1 8-16,-5 7-13 0,0 1 13 0,-9 8 0 15,0 8 0-15,1 4 0 0,-10 8 0 0,0 0 0 16,0 8 0-16,4 12 0 0,-4 0 0 0,0 5 0 15,-4-1 0-15,-1 8 0 0,0-3 0 0,1-1 0 16,-5 0 0-16,4 0 0 0,1 5 0 0,-1-5 0 16,1 1 0-16,4 3 0 0,0 0 16 0,0 1 5 0,4-5 2 15,1 0-686-15,-1-3-137 16</inkml:trace>
          <inkml:trace contextRef="#ctx0" brushRef="#br0" timeOffset="31526.4433">14192 2191 1958 0,'5'-32'87'0,"-5"24"17"0,4 0-83 0,-4-1-21 0,9 1 0 0,-9 8 0 0,0 0 29 0,5 4 2 16,9 0 0-16,-5 9 0 0,0-1-31 0,-5 4 0 15,6 0 0-15,-6-4 0 0,-4 4 16 16,0 1 1-16,0-1 0 0,0 0 0 0,0-4 0 15,0 0 0-15,0 0 0 0,0 5 0 0,0-5-17 0,5 0 0 16,-1 0 0-16,-4-4 0 0,0 0 22 0,0-8 1 16,0 0 0-16,5 4 0 15,4-4-37-15,0-4-7 0,0 0-2 0,-4-4 0 0,4-4 45 0,0-4 9 16,5-4 1-16,-1-9 1 0,5 5-24 0,-4-4-9 16,0 7 0-16,-1 1 9 0,1 0 1 0,-5 8 0 15,-4-4 0-15,-1 7 0 0,-4 9 6 0,0 0 2 16,0 0 0-16,0 0 0 0,0 0-18 0,0 0 0 15,9 9 0-15,-4 3 0 0,-1 0 0 0,6 0 0 16,-6 4 0-16,5 4 0 0,0 1 0 0,5-1 0 16,4 4-11-16,0 4-703 15,1 1-141-15</inkml:trace>
        </inkml:traceGroup>
        <inkml:traceGroup>
          <inkml:annotationXML>
            <emma:emma xmlns:emma="http://www.w3.org/2003/04/emma" version="1.0">
              <emma:interpretation id="{BF484D20-167F-43AF-A2EC-D905FBEAAE82}" emma:medium="tactile" emma:mode="ink">
                <msink:context xmlns:msink="http://schemas.microsoft.com/ink/2010/main" type="inkWord" rotatedBoundingBox="19285,2605 22712,2386 22811,3934 19384,415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5743.3201">15335 1884 806 0,'0'-13'17'0,"0"5"4"0,5-4 1 0,4 0 2 0,0 0-24 0,0-4 0 16,0 0 0-16,0 3 0 0,0-3 50 0,-4 4 6 15,4 0 0-15,-9 4 1 0,0 8 41 0,0 0 8 16,0 0 2-16,0 0 0 0,0 0-12 0,0 0-3 15,0 0 0-15,0 0 0 0,0 12-46 0,-5 4-10 0,1 4-1 16,-1 5-1-16,5-1-6 0,-4 4-1 0,-10-7 0 0,9 3 0 16,1 0-6-16,-1-4-2 0,1 1 0 0,4-1 0 15,-5-8-4-15,10 4-2 0,4-4 0 16,-5-4 0-16,1 0-2 0,9-4 0 0,-1 1 0 0,6-1 0 16,-1-8-12-16,0-1 11 0,5-3-11 0,4-4 10 15,5 4-10-15,0-8 0 0,-9 0 0 0,8 0 0 16,1-1 9-16,0-7 3 0,-9-8 1 0,4-1 0 15,10 1-13-15,-10 0 0 0,5-1 0 0,-5 5 0 16,0 0 0-16,-8 3 0 0,3 5 0 0,-3 4 0 16,-6-4 0-16,-4 7-16 0,5 5 3 0,-5 0 1 15,0 0 27-15,0 8 5 0,-4 4 2 0,4 0 0 16,5 8-22-16,-10 5-12 0,1 3 2 0,-1 8 0 0,1 5 32 16,-1 3 6-16,1 4 2 0,-5 5 0 0,-5 0-6 0,5 3 0 15,-4-7-1-15,-5 3 0 0,-5 1-8 16,5-5-2-16,-5 5 0 0,1-1 0 0,-5-3-1 0,-1-1 0 15,-3 0 0-15,3 1 0 0,1-5 0 0,-5-3-1 16,1-1 0-16,-1-4 0 0,5 1 22 0,-1-9 5 16,-3 0 1-16,-1 0 0 15,0-3-55-15,5-1-10 0,4-12-2 0,-8 4-1 0,3-4 29 0,6 0 0 16,4-8 0-16,4-4 0 0,-4 0 12 0,9-8-2 16,4-5 0-16,6 1 0 0,-1 0 5 0,0-8 1 15,0-5 0-15,5 1 0 0,8 0-26 0,1-1-5 16,0-3-1-16,4 7 0 0,5 1 26 0,0 4 5 15,-5-1 1-15,5 5-794 0,-5 4-158 16</inkml:trace>
          <inkml:trace contextRef="#ctx0" brushRef="#br0" timeOffset="36905.8601">15335 2070 932 0,'-23'-8'41'0,"23"8"9"0,0 0-40 0,0 0-10 0,0 0 0 0,0 0 0 15,-4 0 55-15,4 0 9 0,0 0 1 0,0 0 1 16,0 0 5-16,0 0 1 0,9-4 0 0,-5-5 0 15,1 5 8-15,4-4 3 0,0 0 0 0,0 0 0 16,5 4-26-16,0-4-5 0,-5 0 0 0,0 0-1 16,4 0 21-16,6 0 4 0,-1-5 0 0,0 5 1 15,-4 0-45-15,8-4-8 0,1 0-3 0,0 4 0 16,-5-4 0-16,0 0 0 0,14 0 0 0,-9 3 0 16,-9-3-6-16,4-4-2 0,0 4 0 0,9 0 0 0,-8 4-3 15,-1-4-1-15,-9 3 0 0,5 1 0 0,4 4-9 16,-4-4 10-16,-5 0-10 0,0 0 10 0,0 4-10 0,0 4 0 15,-9 0-10-15,0 0 10 0,0 0 14 0,9 0 9 16,5 0 1-16,-5 0 1 0,-9 0-25 0,9 12 0 16,0-4 8-16,0 4-8 15,0 1-19-15,0-1-5 0,0 4-2 0,5 0 0 0,0 0 72 0,-1 4 14 16,1-3 4-16,0 3 0 0,4 8-52 0,-4-4-12 16,-5 1 0-16,4-1 0 0,-4 4 0 0,5-3 0 15,-5-1 0-15,0 4 0 0,-4 5 0 0,4-1 0 16,-4-4 0-16,4 9 0 0,-5-9 21 0,1 4 2 15,-1-3 0-15,5 3 0 0,-4-3-37 0,0-5-7 16,-5-4-2-16,4 0 0 0,1-4 23 0,-1 5 0 16,-4-9 0-16,0-12 0 15,0 0-158-15,0 0-27 0,0 0-6 0,0 0-478 0,0 0-96 0</inkml:trace>
          <inkml:trace contextRef="#ctx0" brushRef="#br0" timeOffset="37687.8735">16054 1916 403 0,'5'-8'36'15,"-5"-8"-36"-15,0-1 0 0,4 1 0 0,-4 0 115 0,0 4 16 16,10-8 3-16,-6 8 1 0,-4-5-55 0,5 1-10 16,4 4-2-16,-5 0-1 0,5 8-23 0,-9 4-5 15,0-8-1-15,0 8 0 0,0 0 38 0,0 0 7 16,0 0 1-16,0 0 1 0,0 0-33 0,0 0-8 16,0 0 0-16,0 0-1 0,0 16 7 0,-4 4 2 15,-1 4 0-15,-8 5 0 0,-1 3 8 0,0 1 1 16,1 3 1-16,-10 4 0 0,-4 1 13 0,-1-1 2 15,1 1 1-15,-5-1 0 0,5 5-47 0,-5-5-10 16,-4-3-1-16,8-1-1 0,10 5 1 0,-5-9 1 16,-9 4 0-16,5-7 0 0,0 3-10 0,4-8-3 15,0-3 0-15,0-1 0 0,5-4-8 0,9 0 0 16,0-4 0-16,9-4 0 16,0 5-88-16,0-13-19 0,5 8-4 0,4 4-589 0,0-8-119 0</inkml:trace>
          <inkml:trace contextRef="#ctx0" brushRef="#br0" timeOffset="37323.1386">16378 1653 1292 0,'9'0'28'0,"-5"-12"7"0,5 4 1 0,-4-5 0 16,4 1-36-16,5 4 0 0,-10 0 0 0,10-4 0 0,-10 4 52 15,6 4 4-15,-1 0 1 0,-9 4 0 0,0 0-19 0,0 0-4 16,0 0-1-16,0 0 0 0,0 0 33 0,0 0 6 15,0 0 2-15,0 8 0 0,0 0-24 0,-5 4-5 16,-4 4-1-16,0-4 0 0,9 1-3 0,-9-1-1 16,0 0 0-16,0 4 0 0,0 0-11 0,-1 0-2 15,1 1-1-15,-4 3 0 0,-10 0 8 0,5 4 2 16,4 1 0-16,-13 3 0 0,-1 4 5 0,-4-3 2 16,1 3 0-16,-6 5 0 0,5-5-15 0,-4 4-4 15,-1 1 0-15,1 3 0 0,0 1 2 0,-1 3 0 16,-4-7 0-16,-4 3 0 0,4 1-15 0,4-5-3 15,1 0-8-15,4 1 12 0,-4-5-12 0,8-3 8 16,6-5-8-16,-1 0 0 0,0-8 0 0,9 0 0 16,5-3 0-16,5-5 0 0,-5 0-22 0,9-8-1 0,0 0 0 15,0 0 0 1,0 0-25-16,0 0-6 0,0 0-1 0,13 8 0 16,5-4-22-16,-4 0-5 0,-14-4-1 0,14 0 0 15,-1 0-138-15,6 0-28 0</inkml:trace>
          <inkml:trace contextRef="#ctx0" brushRef="#br0" timeOffset="38265.3638">16551 2236 748 0,'0'0'67'0,"0"0"-54"16,0 0-13-16,0 0 0 0,0 0 84 0,0 0 13 15,0 0 3-15,0 0 1 0,0 0-46 0,0 0-10 16,0 0-1-16,0 0-1 0,0 0 16 0,0 0 3 16,0 0 1-16,4-8 0 0,1-1-6 0,-5 9-1 0,0 0 0 0,0 0 0 15,0 0 14-15,9-8 2 0,-9 8 1 0,0 0 0 16,0 0-58-16,0 0-15 0,9-8 0 0,-9 8 0 15,0 0 54-15,0 0 8 0,0 0 2 0,0 0 0 16,9 4-50-16,-9-4-14 0,0 0 0 0,0 0 8 16,0 0-8-16,0 0 0 0,0 0 0 0,0 0 0 15,5 8 12-15,-1 0 7 0,-4-8 1 0,0 13 1 16,0-5-33-16,0 4-8 0,0 4 0 0,0 0-1 16,-4-4 68-16,4 9 13 0,-5-1 4 0,1 4 0 15,-6 0-52-15,6-3-12 0,-10-1 0 0,5 4 0 16,5 5 54-16,-6-5 8 0,-8-4 2 0,5 4 0 15,3-3-64-15,1-1 0 0,-4 0-9 0,-1-4 0 16,-4-8-37-16,9 4-7 0,9-12-2 0,0 0-687 16,-14 4-138-16</inkml:trace>
          <inkml:trace contextRef="#ctx0" brushRef="#br0" timeOffset="35996.3926">16592 2151 1958 0,'0'-29'87'16,"4"25"17"-16,5-4-83 0,-9 8-21 0,0 0 0 0,0 0 0 15,9 8-17-15,0 4-8 0,1-3-2 0,-6 11 0 0,-4-4 27 16,5 4 0-16,-10-4 0 0,5 9 0 0,-14-5 60 0,10 0 15 16,-5 0 2-16,0 5 1 0,0-5-2 0,0 0 0 15,-5 0 0-15,5 1 0 0,4 3-52 0,1 0-10 16,-1 0-2-16,1-3-1 0,8-5-11 0,-4 0-17 15,0 0 4-15,0 0-709 16,0-8-142-16</inkml:trace>
          <inkml:trace contextRef="#ctx0" brushRef="#br0" timeOffset="38808.6029">17065 1119 1659 0,'0'-17'36'0,"5"5"8"0,4 0 2 0,-5 4 1 0,1-4-38 0,-1 8-9 0,6 4 0 0,-1 0 0 16,4 8 16-16,1 8 2 0,4 4 0 0,0 9 0 16,-4 3-18-16,0 1 0 0,-5-1 0 0,0 4 0 15,0 1 0-15,-4-1 0 0,-5-8 0 0,0 5 0 16,0-5 58-16,0 1 5 0,-5-1 1 0,0-4 0 15,1-8 0-15,4 1 0 0,0-1 0 0,-5-4 0 0,1-4-52 0,4-8-12 16,0 0 0-16,0 0 0 0,0 0 0 0,0 0 0 16,0 0 0-16,4-8 0 0,1 0 0 0,4-8 0 15,0-5 0-15,5 1 0 0,-1 0 0 0,6-4 0 16,-1-1 0-16,0-3 0 0,5-4 0 0,0-1 0 16,-1 5 0-16,-3 0 0 0,-1-1 54 0,0 9 8 15,0 0 2-15,-4 0 0 0,0 3-52 0,-1 5-12 16,1 0 0-16,-5 4 0 0,0 0 0 0,0 4 0 15,-9 4 0-15,0 0 0 0,9 12 0 0,0 0 0 16,-4 4 0-16,-1 0 0 0,1 5 0 0,0-1 0 16,-1 4 0-16,1 1 0 0,-1-1 0 0,5 4 0 15,-4-4 0-15,9 5 0 16,-5-1-116-16,0-4-22 0,9 5-5 0,0-1-486 0,0-8-98 16</inkml:trace>
          <inkml:trace contextRef="#ctx0" brushRef="#br0" timeOffset="39074.283">18167 1969 979 0,'0'0'87'0,"0"0"-70"0,9-5-17 0,0 1 0 0,0 4 119 0,5-4 20 16,0 4 4-16,4-4 1 0,5 0-64 0,8-4-13 16,-3 4-3-16,4 0 0 0,-1 4-20 0,6-8-5 15,4 4-1-15,0-4 0 0,-5 4-2 0,-4-4 0 16,0 0 0-16,0 4 0 0,-5 0-36 0,-9 0-8 16,1-5-2-16,-1 9 0 15,-5-4-94-15,-8 0-20 0</inkml:trace>
          <inkml:trace contextRef="#ctx0" brushRef="#br0" timeOffset="39257.6005">18249 2110 1209 0,'0'0'108'0,"0"0"-87"0,0 0-21 0,9 4 0 15,5 0 135-15,4 4 22 0,5-4 5 0,4 5 1 16,5-1-78-16,4-4-15 0,1 4-3 0,8-4-1 15,1 4-66-15,4 0-20 0,-5 0-1 0,1 4 0 32,-1-4-55-32,-8-4-10 0</inkml:trace>
        </inkml:traceGroup>
        <inkml:traceGroup>
          <inkml:annotationXML>
            <emma:emma xmlns:emma="http://www.w3.org/2003/04/emma" version="1.0">
              <emma:interpretation id="{04B0950E-450D-4F76-BDC5-E5A134044B69}" emma:medium="tactile" emma:mode="ink">
                <msink:context xmlns:msink="http://schemas.microsoft.com/ink/2010/main" type="inkWord" rotatedBoundingBox="24387,2601 25435,2534 25512,3740 24464,3807"/>
              </emma:interpretation>
              <emma:one-of disjunction-type="recognition" id="oneOf18">
                <emma:interpretation id="interp22" emma:lang="" emma:confidence="1">
                  <emma:literal>y,</emma:literal>
                </emma:interpretation>
                <emma:interpretation id="interp23" emma:lang="" emma:confidence="0">
                  <emma:literal>y |</emma:literal>
                </emma:interpretation>
                <emma:interpretation id="interp24" emma:lang="" emma:confidence="0">
                  <emma:literal>y l</emma:literal>
                </emma:interpretation>
                <emma:interpretation id="interp25" emma:lang="" emma:confidence="0">
                  <emma:literal>y 1</emma:literal>
                </emma:interpretation>
                <emma:interpretation id="interp26" emma:lang="" emma:confidence="0">
                  <emma:literal>y I</emma:literal>
                </emma:interpretation>
              </emma:one-of>
            </emma:emma>
          </inkml:annotationXML>
          <inkml:trace contextRef="#ctx0" brushRef="#br0" timeOffset="40471.6515">20439 1187 1267 0,'-5'-8'112'0,"5"0"-89"0,-4 0-23 0,4 8 0 15,0 0 56-15,0 0 6 0,0 0 2 0,0 0 0 16,0 16-52-16,4 1-12 0,-4 7 0 0,5 0 0 16,-10 4 0-16,5 1 0 0,0 3 0 0,-4-4 0 15,-5 1 81-15,4-5 14 0,-4 4 2 0,0-3 1 16,4 3-20-16,-4-4-4 0,9 5-1 0,-4-5 0 15,4-8-36-15,4 0-7 0,1 0-2 0,-1 5 0 16,5-9-15-16,0 4-3 0,5-8-1 0,4 0 0 16,1-8-9-16,3 0 8 0,6-4-8 0,3-4 8 15,1 0-8-15,0-4-9 0,5-8 9 0,-5 3-13 16,4-3 13-16,-4-4 0 0,0 0 0 0,0-9 0 0,-1 1-13 0,1 0 0 16,-4-1 0-16,-1 1 0 0,-4-1 13 0,-5 9 0 15,0 0 0-15,-9 4 0 0,5 3 0 0,-5 1 0 16,-4 0 0-16,4 0 0 0,-5 8 0 0,1 0 0 15,-1 0 0-15,-4 8 0 0,0 0 0 0,5 8 0 16,-1 8 0-16,-4 0 0 0,0 0 0 0,0 4 0 16,5 9 0-16,-5-1 0 0,0 0 0 0,0 5 0 15,4-1 0-15,-4 9 0 0,5-1 48 0,-5-3 13 16,0 3 3-16,0 0 0 0,-5 1-50 0,-4 3-14 16,0 1 0-16,0 0 8 0,-4-1 16 0,-1 1 4 15,-4-9 1-15,4 8 0 0,-4-3-12 0,0-1-2 16,-5-3-1-16,5 3 0 0,-1 1-6 0,-3-9-8 0,3-4 11 15,-3 1-11-15,3-1 12 0,-3-8-12 0,3 1 12 16,1-5-12-16,0-8 12 0,0-4-4 0,0 4 0 16,9-8-8-16,-5-4 0 0,5-8 0 0,0-4 0 0,0-1 0 15,9 5 10-15,-5-4-10 0,-4-12 8 0,9-1-8 16,4 5 8-16,6-4-8 0,-6-4 0 0,5-1 8 16,5 1-8-16,4-1-9 0,5 1 9 0,0 0-13 15,4 3-27 1,0 1-6-16,5 4-1 0,5 3-709 0,-6 5-143 0</inkml:trace>
          <inkml:trace contextRef="#ctx0" brushRef="#br0" timeOffset="40785.9206">21449 1928 172 0,'0'0'16'0,"0"0"-16"15,5-8 0-15,-5 8 0 0,0 0 400 0,0 0 76 0,0 0 16 0,0 0 4 16,-5 4-346-16,-4 8-69 0,5 0-13 0,-1 4-4 15,1 1 0-15,-1 3 0 0,-4 4 0 0,9 0 0 16,0 1-51-16,0-1-13 16,-4-4 0-16,4 5 0 0,0 3 0 0,0-4 0 0,0-8 0 0,0 5-714 15,-5-5-146-15</inkml:trace>
        </inkml:traceGroup>
      </inkml:traceGroup>
    </inkml:traceGroup>
    <inkml:traceGroup>
      <inkml:annotationXML>
        <emma:emma xmlns:emma="http://www.w3.org/2003/04/emma" version="1.0">
          <emma:interpretation id="{BA7C435D-5E96-41B7-9834-466188B7A34D}" emma:medium="tactile" emma:mode="ink">
            <msink:context xmlns:msink="http://schemas.microsoft.com/ink/2010/main" type="paragraph" rotatedBoundingBox="6876,9315 7052,6336 7202,6345 7025,93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7135352-B7ED-448A-996C-E8BAB7728B54}" emma:medium="tactile" emma:mode="ink">
              <msink:context xmlns:msink="http://schemas.microsoft.com/ink/2010/main" type="line" rotatedBoundingBox="6876,9315 7052,6336 7202,6345 7025,9323"/>
            </emma:interpretation>
          </emma:emma>
        </inkml:annotationXML>
        <inkml:traceGroup>
          <inkml:annotationXML>
            <emma:emma xmlns:emma="http://www.w3.org/2003/04/emma" version="1.0">
              <emma:interpretation id="{7691F465-1892-42FD-AC12-02087FC8492A}" emma:medium="tactile" emma:mode="ink">
                <msink:context xmlns:msink="http://schemas.microsoft.com/ink/2010/main" type="inkWord" rotatedBoundingBox="6876,9315 6914,8664 7045,8672 7006,9322"/>
              </emma:interpretation>
            </emma:emma>
          </inkml:annotationXML>
          <inkml:trace contextRef="#ctx0" brushRef="#br0" timeOffset="46619.2732">3011 7238 1728 0,'0'0'38'0,"0"0"8"0,-10 0 2 0,10 0 0 0,0 0-39 0,0 0-9 0,-4 12 0 0,4 0 0 15,0 4 0-15,0-16 0 0,0 12 0 0,0 0-510 16,-5 1-104-16</inkml:trace>
          <inkml:trace contextRef="#ctx0" brushRef="#br0" timeOffset="46739.412">2892 7816 1497 0,'-18'17'66'16,"13"-9"14"-16,-4 0-64 0,0 0-16 0,5 4 0 0,-1 0 0 0,5-12 55 0,0 0 7 15,0 0 2-15,0 0 0 0</inkml:trace>
        </inkml:traceGroup>
        <inkml:traceGroup>
          <inkml:annotationXML>
            <emma:emma xmlns:emma="http://www.w3.org/2003/04/emma" version="1.0">
              <emma:interpretation id="{D80C3842-FD84-4E30-9BCC-32BD4DA8D0D0}" emma:medium="tactile" emma:mode="ink">
                <msink:context xmlns:msink="http://schemas.microsoft.com/ink/2010/main" type="inkWord" rotatedBoundingBox="7017,7765 7025,7626 7126,7632 7117,7770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6457.5329">3092 6198 1728 0,'0'0'38'0,"0"0"8"0,0 0 2 0,0 0 0 0,-4 8-39 0,-5 4-9 16,0 0 0-16,-5 0 0 15,-4 0-49-15,4 4-12 0,-4 21-3 0,-5-13 0 0</inkml:trace>
        </inkml:traceGroup>
        <inkml:traceGroup>
          <inkml:annotationXML>
            <emma:emma xmlns:emma="http://www.w3.org/2003/04/emma" version="1.0">
              <emma:interpretation id="{B7C0E359-6544-4D47-92C2-DD4F231876F5}" emma:medium="tactile" emma:mode="ink">
                <msink:context xmlns:msink="http://schemas.microsoft.com/ink/2010/main" type="inkWord" rotatedBoundingBox="7044,6568 7058,6337 7183,6344 7169,6575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6279.2058">3056 4935 1728 0,'0'-12'38'0,"-4"8"8"0,-6 0 2 0,6 0 0 0,4 4-39 0,0 0-9 0,-5-4 0 0,-4 0 0 15,9 4 53-15,0 0 9 0,0 0 2 0,0 0 0 16,0 0-52-16,0 0-12 0,0 0 0 0,9 16 0 15,5 0 0-15,0-4 0 0,-1 0 0 0,1 0 0 16,0 5 0-16,-1-1 0 0,-4 0 0 0,-4 0 0 16,4 0-151-16,-9 1-33 0,0 11-6 15,-14 16-488-15</inkml:trace>
        </inkml:traceGroup>
      </inkml:traceGroup>
    </inkml:traceGroup>
    <inkml:traceGroup>
      <inkml:annotationXML>
        <emma:emma xmlns:emma="http://www.w3.org/2003/04/emma" version="1.0">
          <emma:interpretation id="{FB862990-E783-4B99-9EFF-7175F2F2A944}" emma:medium="tactile" emma:mode="ink">
            <msink:context xmlns:msink="http://schemas.microsoft.com/ink/2010/main" type="paragraph" rotatedBoundingBox="4302,10312 26109,8384 26310,10657 4503,125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340606-077E-479B-9AA7-0B2FCB6D6788}" emma:medium="tactile" emma:mode="ink">
              <msink:context xmlns:msink="http://schemas.microsoft.com/ink/2010/main" type="line" rotatedBoundingBox="4302,10312 26109,8384 26310,10657 4503,12585"/>
            </emma:interpretation>
          </emma:emma>
        </inkml:annotationXML>
        <inkml:traceGroup>
          <inkml:annotationXML>
            <emma:emma xmlns:emma="http://www.w3.org/2003/04/emma" version="1.0">
              <emma:interpretation id="{45BFD629-B854-4ED1-B84C-76D03E0A64BC}" emma:medium="tactile" emma:mode="ink">
                <msink:context xmlns:msink="http://schemas.microsoft.com/ink/2010/main" type="inkWord" rotatedBoundingBox="4349,10839 5835,10707 5934,11823 4447,1195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7942.562">1208 9799 1728 0,'-9'-24'76'0,"4"12"16"0,5-4-73 0,-5-4-19 15,1-1 0-15,4 1 0 0,0 0 38 0,0 0 4 16,0-5 1-16,4 1 0 0,-4 0 4 0,5-1 1 16,0 1 0-16,4 0 0 0,-5-4-38 0,1 7-10 15,-5 1 0-15,0 0 0 0,4 4 0 0,-4 4 8 16,-4-5-8-16,4 5 0 0,-9 4 0 0,4 0 0 15,-4 4 0-15,0 0 0 0,-9 4 0 0,-5 4 0 16,-4 4 0-16,-1 4-8 0,1 0 0 0,-5 5 0 0,0 3 0 16,-4 4 0-16,4 0-8 0,0 1-2 0,-4 3 0 15,4-4 0-15,0 5 18 0,5 7 12 16,-5 0-1-16,4 5-1 0,-4 3-10 0,5 9-14 0,-5 4 3 0,5-1 1 16,-5-3 10-16,0 0 0 0,5-1 0 0,0-7 0 15,-1-1 49-15,10-7 12 0,4-1 3 0,5-8 0 16,5-3-52-16,-5-9-12 0,9 0 0 0,4-4 0 15,10-4 0-15,0-4 0 0,4-4 0 0,4-4 0 16,6-4 0-16,4-4 0 0,0-4 0 0,4-8 0 16,5-1 0-16,-5-3 0 0,1-8 0 0,-1-1 0 15,-4 1 0-15,5-9 0 0,3 5 0 0,-8-5 0 16,-9 5 0-16,4 3 0 0,5-3 0 0,-4 3 0 16,-6 1 0-16,1 4 0 0,-5 3 0 0,-4 1 0 0,-5 4 0 15,-4-1 0-15,-1 5 0 0,1 4 0 0,-5 0 0 0,0 0 0 16,-5 3 0-16,1 9 0 0,4 4 54 0,0 0 8 15,0 0 2-15,0 8 0 0,-5 9-52 0,5 7-12 16,5 0 0-16,-5 9 0 0,0 3 0 0,0 5 0 16,4-1 0-16,1 5 0 0,-1 3 54 0,1 5 8 15,-5-1 2-15,0-3 0 0,4 3-52 0,-4-3-12 16,0-9 0-16,0 1 0 16,5-5-202-16,0-7-43 0,-1-1-9 0,5-12-2 0</inkml:trace>
          <inkml:trace contextRef="#ctx0" brushRef="#br0" timeOffset="48290.5519">1863 10103 1958 0,'-18'-24'43'0,"9"12"9"0,-5-1 1 0,1 1 3 0,8 0-45 0,-9 8-11 0,1 0 0 0,-6 4 0 16,10 8 0-16,0 0 0 0,0 0 0 0,-4 8 0 15,-1 1 0-15,5 3 0 0,0 4 0 0,-5 0 0 16,-4 1 0-16,0 3 0 0,4 0 0 0,5-3 0 16,4-1 53-16,1 0 9 0,-1-4 2 0,5 1 0 15,5-1 0-15,4-4 0 0,-5 0 0 0,5-8 0 16,10 0-52-16,-6-8-12 0,-4 0 0 0,14-4 0 16,-5 0 0-16,5-8 0 0,0-4 0 0,-5 0 0 15,5-4 0-15,0-1 0 0,-5-3 0 0,0 0 0 0,-9 4 0 16,5-5 0-16,-10 5 0 0,-4 4 0 0,0 0 0 0,-4 0 0 15,-10 3 0-15,5 1 0 0,-9 4 0 0,4 0 0 16,-9 4 0-16,5 4 0 0,0 4 0 0,0 0 0 16,4 0 0-16,-4 4 0 0,9 4 0 0,0 1 0 15,4-1 0-15,1 4-1072 16</inkml:trace>
        </inkml:traceGroup>
        <inkml:traceGroup>
          <inkml:annotationXML>
            <emma:emma xmlns:emma="http://www.w3.org/2003/04/emma" version="1.0">
              <emma:interpretation id="{C8FBDF33-CD22-4F46-B292-61ACA3EC39EF}" emma:medium="tactile" emma:mode="ink">
                <msink:context xmlns:msink="http://schemas.microsoft.com/ink/2010/main" type="inkWord" rotatedBoundingBox="6727,10579 9005,10377 9120,11685 6842,11886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48724.8327">3229 9650 2188 0,'0'0'48'0,"-4"-4"11"0,-6 0 1 0,10 4 1 0,0 0-49 0,0 0-12 15,0 16 0-15,0 0 0 0,0 8 54 0,0 1 8 16,-4 3 2-16,-1 4 0 0,1-3-52 0,-1 3-12 16,1 0 0-16,-1 1 0 0,1-1 0 0,4 0 0 15,0 1 0-15,-5-5 0 16,5 5-48-16,0-5-13 0,0-4-3 0,-5 0 0 0</inkml:trace>
          <inkml:trace contextRef="#ctx0" brushRef="#br0" timeOffset="48531.0906">2760 9901 2188 0,'5'-29'97'0,"-1"21"20"0,5 0-93 0,5 4-24 0,0 4 0 0,-1 0 0 15,6-4 0-15,3 4 0 0,15-4 0 0,4 4 0 16,4 0 0-16,-4 4 0 0,-4-4 0 0,4-4 0 15,0 4 0-15,-5 0 0 0,-4-8 0 0,-5 4 0 16,5 0 0-16,-9 0 0 0,0 0 0 0,-5 0 0 16,0 0-47-16,0 0-13 15,-4-1-4-15,-5-3-844 0</inkml:trace>
          <inkml:trace contextRef="#ctx0" brushRef="#br0" timeOffset="49922.8504">4845 9273 1267 0,'9'-20'56'0,"1"12"12"0,-6-8-55 0,5 0-13 0,-4-5 0 0,-1 5 0 16,1-4 105-16,-5 4 19 0,0 0 3 0,0-1 1 15,-5-3-52-15,1 4-9 0,-5 0-3 0,4 0 0 16,-9 3-51-16,5 1-13 0,-4 0 0 0,-1 0 0 15,0 4 54-15,-4 0 8 0,0 4 2 0,-5 0 0 16,0 4-52-16,-4 4-12 0,0 0 0 0,-5 4 0 16,0 4 0-16,0 0 0 0,0 8 0 0,-4 1 0 15,-5 7 0-15,0 8 0 0,-5 13 0 0,1 4 0 16,-5 3 0-16,0 5 0 0,-5 0 0 0,5-1 0 16,0 5 54-16,4-8 8 0,14-1 2 0,5-3 0 15,9-12-52-15,9-1-12 0,9-4 0 0,9-7 0 16,0-1 0-16,14-4 0 0,0-7 0 0,8-5 0 15,6-4 0-15,-1-8 0 0,10-4 0 0,4-4 0 0,5-5 0 16,-5-3 0-16,0 4 0 0,0-4 0 0,4 0 0 16,-3-4 0-16,-1-5 0 0,-5 1 0 0,-4-4 0 15,0-1 0-15,-9-3 0 0,4 0 0 0,-8-5 0 16,4-3 0-16,-10-1 0 0,1 1 0 0,0 3 0 0,-5 5 0 16,-9 0 0-16,5 11 0 0,-10 1 0 0,1 8 0 15,-1 4 0-15,-4 8 0 0,0 0 0 0,-4 16 0 16,-1 4 0-16,-4 5 0 0,0 7 54 0,-4 4 8 15,-1-3 2-15,0 7 0 0,1 1-52 0,-1-5-12 16,-9 1 0-16,9-1 0 0,1 4 0 0,-1-3 0 16,0-9 0-16,1 1 0 0,4 3 0 0,0-8 0 15,4 4 0-15,-4-3 0 16,9-1-151-16,-5-4-33 0,1 1-6 0,8-9-2 0</inkml:trace>
          <inkml:trace contextRef="#ctx0" brushRef="#br0" timeOffset="50130.5911">5041 9864 2419 0,'0'0'53'0,"0"0"11"0,0 0 3 0,0 0 1 16,0 0-55-16,0 0-13 0,5 12 0 0,4 9 0 16,-9 3 0-16,4 4 0 0,-4 0 0 0,5 1 0 15,-1 3 0-15,-4-3 0 0,-4-5 0 0,4 0 0 16,-5 0 0-16,5-3 0 0,-4-1 0 0,4-4 0 15,0-4 0-15,4 4 0 0,1-4 0 0,-1 5-1072 16</inkml:trace>
        </inkml:traceGroup>
        <inkml:traceGroup>
          <inkml:annotationXML>
            <emma:emma xmlns:emma="http://www.w3.org/2003/04/emma" version="1.0">
              <emma:interpretation id="{AF8262E9-4E7C-4F19-8040-DF97FB4627ED}" emma:medium="tactile" emma:mode="ink">
                <msink:context xmlns:msink="http://schemas.microsoft.com/ink/2010/main" type="inkWord" rotatedBoundingBox="9833,10663 11007,10559 11092,11518 9918,11622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1485.441">6694 9714 1497 0,'0'0'66'0,"4"-8"14"0,1 8-64 0,-1 4-16 0,1 0 0 0,0 0 0 15,4 1 55-15,-5-1 7 0,1 4 2 0,-1-4 0 16,1 4 0-16,-1 0 0 0,-4-8 0 0,0 8 0 16,0 0 0-16,5 0 0 0,0-4 0 0,-5 8 0 15,0 1 0-15,0-1 0 0,0 0 0 0,0 8 0 0,0 0-52 16,0-4-12-16,0 9 0 0,-5-5 0 0,5 4 54 0,0-4 8 16,0 1 2-16,5-5 0 0,-5 4-52 0,0-4-12 15,0-4 0-15,0 1 0 0,0-5 0 0,0-4 0 16,0-4 0-16,0 0 0 0,0 0 0 0,0 0 0 15,0 0 0-15,0 0 0 0,9-12 0 0,-5-5 0 16,5 1 0-16,0-4 0 0,0 0 0 0,5-5 0 16,0-7 0-16,4 8 0 0,5-5 0 0,-5 9 0 15,0-4 0-15,5 4 0 0,-5 4 0 0,0 7 0 16,-4 1 0-16,0 8 0 0,-1 0 0 0,-4 4 0 16,1 5 0-16,-6 3 0 0,5 4 0 0,-9 4 0 0,5 0 0 15,-5 1 0-15,-5 3 0 0,5 0 0 0,0 0 0 0,-4 1 0 16,4-1 0-16,0 0 0 0,0 1 0 0,0-5-1175 15</inkml:trace>
          <inkml:trace contextRef="#ctx0" brushRef="#br0" timeOffset="50435.0343">5824 9285 2188 0,'5'-8'48'0,"-1"-4"11"0,5 0 1 0,0 4 1 0,5-4-49 0,0 4-12 0,4 4 0 0,5 4 0 15,4 0 54-15,0 8 8 0,1 4 2 0,-1 0 0 16,0 8-52-16,1 1-12 0,-1 3 0 0,-4 4 0 15,4 0 0-15,-4 1 0 0,-5 3 0 0,0-3 0 16,-4 7 54-16,4-4 8 0,-9 1 2 0,5 3 0 16,-5-4-52-16,0 1-12 0,-4 3 0 0,-1-3 0 15,5-1 0-15,-4 0 0 0,4 1 0 0,-4-1 0 16,-1-4-100 0,1-3-22-16,-5-5-5 0,0-4-922 0</inkml:trace>
          <inkml:trace contextRef="#ctx0" brushRef="#br0" timeOffset="50642.7013">6621 9237 2412 0,'-23'0'53'0,"0"4"11"0,-8 4 3 0,3 8 0 0,5 13-54 0,-4 3-13 15,-5 0 0-15,5 5 0 0,-5 3 0 0,0 1 0 16,-4 3 8-16,-1-3-8 0,1-5 0 0,-5 0 0 15,5 1 0-15,-1-5 0 0,1 1 0 0,-1-5 0 16,5-8 0-16,5 9 0 0,-5-1 0 0,9 4 0 16,-4 1 0-16,4-1-714 15,5 4-146-15</inkml:trace>
        </inkml:traceGroup>
        <inkml:traceGroup>
          <inkml:annotationXML>
            <emma:emma xmlns:emma="http://www.w3.org/2003/04/emma" version="1.0">
              <emma:interpretation id="{39204D7E-BF8F-4B42-A583-D11A068B3A4D}" emma:medium="tactile" emma:mode="ink">
                <msink:context xmlns:msink="http://schemas.microsoft.com/ink/2010/main" type="inkWord" rotatedBoundingBox="11792,10862 12393,10808 12432,11243 11831,11296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1771.4075">7782 9690 2188 0,'0'0'48'0,"14"4"11"0,8-4 1 0,6 4 1 0,4 0-49 0,4-4-12 15,5 0 0-15,0 0 0 0,4 0 0 0,1 0 0 16,-5-4 0-16,0 0 0 15,-5-4-48-15,-4 4-13 0,-5-4-3 0,1 0 0 0,-5 0 52 0,-1 0 12 16,-8 0 0-16,-5-1 0 16,0-3-105-16,0 0-19 0,-9-16-3 0,-4 4-1 0</inkml:trace>
          <inkml:trace contextRef="#ctx0" brushRef="#br0" timeOffset="51963.9782">8224 9387 2188 0,'0'0'48'0,"0"0"11"0,0 0 1 0,-5 12 1 0,0 0-49 0,1 4-12 16,-1 4 0-16,-4 5 0 0,5-1 54 0,-5 4 8 0,-1-4 2 0,6 5 0 16,-5-5 0-16,4 4 0 0,-4-3 0 0,0 3 0 15,4-8-52-15,-4 1-12 0,5-1 0 0,-5 0 0 16,9-8 0-16,-5 4 0 0,1-4 0 0,-1 5-782 16,5-1-159-16</inkml:trace>
        </inkml:traceGroup>
        <inkml:traceGroup>
          <inkml:annotationXML>
            <emma:emma xmlns:emma="http://www.w3.org/2003/04/emma" version="1.0">
              <emma:interpretation id="{702AF1F1-3553-4813-9B06-87AB0C76D886}" emma:medium="tactile" emma:mode="ink">
                <msink:context xmlns:msink="http://schemas.microsoft.com/ink/2010/main" type="inkWord" rotatedBoundingBox="13669,10675 13787,10664 13791,10719 13673,10729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2595.2362">9662 9265 2188 0,'0'0'48'0,"-4"-4"11"0,-5-4 1 0,4 0 1 0,-4 4-49 0,9 4-12 16,0 0 0-16,0 0 0 0,0 0 54 0,0 0 8 0,14 8 2 15,4 0 0 1,5 0-154-16,-5 0-30 0,9 0-7 0,-4-4-820 0</inkml:trace>
        </inkml:traceGroup>
        <inkml:traceGroup>
          <inkml:annotationXML>
            <emma:emma xmlns:emma="http://www.w3.org/2003/04/emma" version="1.0">
              <emma:interpretation id="{ECCED4F3-FB2E-4AAB-904D-5B0C8F860BB3}" emma:medium="tactile" emma:mode="ink">
                <msink:context xmlns:msink="http://schemas.microsoft.com/ink/2010/main" type="inkWord" rotatedBoundingBox="14665,10519 15395,10455 15405,10562 14674,1062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2743.6416">10637 9148 1958 0,'4'-24'87'0,"1"15"17"0,-1 1-83 0,-4-4-21 0,5 8 0 0,-1 0 0 16,1 0 0-16,-5 4 0 0,0 0 0 0,0 0 0 15,13 12-47-15,-3-4-13 0,-10-8-4 0,0 0-742 16</inkml:trace>
          <inkml:trace contextRef="#ctx0" brushRef="#br0" timeOffset="52878.8918">11283 9136 1958 0,'0'0'43'0,"0"0"9"0,0 0 1 0,5-8 3 0,-1 4-45 0,-4 4-11 15,9-4 0-15,0-1 0 16,-9 5-100-16,14 0-23 0,13 0-4 0,-8 0-1 0</inkml:trace>
        </inkml:traceGroup>
        <inkml:traceGroup>
          <inkml:annotationXML>
            <emma:emma xmlns:emma="http://www.w3.org/2003/04/emma" version="1.0">
              <emma:interpretation id="{263BE242-24FA-4805-9A15-FAC4E9FFEA17}" emma:medium="tactile" emma:mode="ink">
                <msink:context xmlns:msink="http://schemas.microsoft.com/ink/2010/main" type="inkWord" rotatedBoundingBox="16716,9992 17454,9927 17510,10568 16773,10633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53124.1415">12708 8844 2066 0,'9'-24'92'0,"0"16"18"0,0-4-88 0,5 0-22 0,4 0 0 0,10 3 0 16,-1-3 24-16,14 8 1 0,0 0 0 0,9 0 0 15,0 0-17-15,5 0-8 0,-5 8 8 0,4-4-8 31,-4-4-17-31,1 4-9 0,-11 0-2 0,-3-4 0 0,-5 4-156 0,-5 0-31 0,14 0-6 16,-41 0-2-16</inkml:trace>
          <inkml:trace contextRef="#ctx0" brushRef="#br0" timeOffset="53319.8036">13154 8517 2250 0,'0'0'49'0,"-9"4"11"0,0-4 1 0,0 8 3 0,-5 8-52 0,1 4-12 16,-6 8 0-16,6 9 0 0,-5-1 30 0,4 5 3 16,0-5 1-16,1 9 0 0,-6-1-2 0,6 1 0 15,-6-5 0-15,6 1 0 0,-1-1-40 0,0-3-9 16,10-5-2-16,4 0 0 16,-5-7-87-16,5-5-18 0,0 4-3 0,9-8-1 0</inkml:trace>
        </inkml:traceGroup>
        <inkml:traceGroup>
          <inkml:annotationXML>
            <emma:emma xmlns:emma="http://www.w3.org/2003/04/emma" version="1.0">
              <emma:interpretation id="{4B7F0A2E-15D6-4EE4-94A1-22AAAB6A6E99}" emma:medium="tactile" emma:mode="ink">
                <msink:context xmlns:msink="http://schemas.microsoft.com/ink/2010/main" type="inkWord" rotatedBoundingBox="18162,9489 19619,9360 19718,10484 18262,10613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54079.8749">15198 8249 1152 0,'41'-16'51'0,"-27"8"10"0,-9-8-49 0,-1 0-12 15,-8-4 0-15,4 3 0 0,0-3 131 0,-5 4 23 0,1 0 5 0,-1 0 1 16,-4-5-112-16,-5 5-21 0,1 0-5 0,-6 0-1 16,-13 4-13-16,10-1-8 0,4 5 8 0,-10 0-8 15,-8 4 36-15,-10 8 2 0,5 0 1 0,-4 13 0 16,-5 7-31-16,0 0-8 0,-1 8 0 0,-3 9 0 15,4-1 52-15,0 9 10 0,-5 8 2 0,14-13 0 16,5 5 0-16,-5-1 0 0,4 5 0 0,1-1 0 16,4-3-52-16,0-4-12 0,5-1 0 0,-1 5 0 15,6-13 0-15,8-4 0 0,0-3 0 0,10-9 0 16,4-8 0-16,0-12 0 0,0 0 0 0,18 12 0 16,9-8 0-16,1-4 0 0,8-4 0 0,5-4 0 15,0-4 0-15,5-4 0 0,-1-4 0 0,5-9 0 0,0 1 0 16,-4-4 0-16,4-9 0 0,0 1 0 15,-9-1-48-15,0 1-13 0,0 7-3 16,-5 1 0-16,-8 4 52 0,-6 7 12 0,1 1 0 0,-9 8 0 0,-5 0 41 0,0 4 11 16,-4 4 3-16,8 4 0 0,1 0-33 0,-5 4-6 15,0 4-2-15,-4 4 0 0,-5 4-14 0,-5 4 0 16,-9 5-9-16,1 7 9 0,-1 0 0 0,-4 5 0 16,4 3 0-16,-4 1-1081 0</inkml:trace>
          <inkml:trace contextRef="#ctx0" brushRef="#br0" timeOffset="54441.2473">15208 8780 2358 0,'0'-21'52'0,"4"5"10"0,-4-8 2 0,5 12 3 0,-1 0-54 0,-4 12-13 0,0 0 0 0,0 0 0 16,14 0 16-16,-5 12 1 0,0 0 0 0,0 4 0 15,0 4-17-15,0 1 10 0,-4-1-10 0,0 0 8 16,-1 0-8-16,1-4 0 0,-1 1 0 0,5-1-11 16,0-4 60-16,-9-4 12 0,9 4 3 0,-4 0 0 15,-5-12-52-15,9 8-12 16,-9-8 0-16,0 0 0 0,0 0 0 0,0 0 0 0,0 0 0 0,0 0 0 16,0 0 0-16,9-8 0 0,14-4 0 0,-5-4 0 15,-4-4 0-15,4 4 0 0,14-9 0 0,-5 5 0 16,1 4 0-16,-1 0 0 0,-4 4 0 0,-1-1 0 0,6 5 0 15,-10 0 0-15,-4 4 0 16,-5 0 0-16,-9 4 0 0,0 0 0 0,0 0 0 0,0 0 0 0,0 0 0 0,4 12 0 16,-4 4 0-16,0-3 0 15,0 3 24-15,5 0 3 0,-5 0 0 0,-5 0 0 16,1 5-43-16,-1-5-9 0,10 8-2 0,-1-4 0 16,-4 9-132-16,5-9-26 0,-1 24-6 0,6-11-1 15</inkml:trace>
        </inkml:traceGroup>
        <inkml:traceGroup>
          <inkml:annotationXML>
            <emma:emma xmlns:emma="http://www.w3.org/2003/04/emma" version="1.0">
              <emma:interpretation id="{DCC9FA61-231B-4908-9149-E530B984FAA8}" emma:medium="tactile" emma:mode="ink">
                <msink:context xmlns:msink="http://schemas.microsoft.com/ink/2010/main" type="inkWord" rotatedBoundingBox="20712,9533 21989,9420 22087,10521 20810,10633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54941.4629">16692 8249 1530 0,'9'-8'33'0,"0"-4"7"0,-9-4 2 0,5 0 2 0,-1 4-36 0,1-5-8 16,-1 1 0-16,5 4 0 0,5 0 91 0,0 0 16 16,-1 4 3-16,10-4 1 0,-5 8-60 0,10 0-12 15,-6-1-3-15,6 10 0 0,4-1-1 0,-1 8-1 16,1 4 0-16,0 4 0 15,0 4 16-15,0 9 3 0,-5-1 1 0,1 9 0 0,-10 3-2 0,-5 1 0 16,6 3 0-16,-6 1 0 0,-4 3-20 0,0 1-4 16,-4 0 0-16,4-1-1 0,0-7-16 0,0-1-3 15,-4-3-8-15,4-5 12 0,-4-3-12 0,-1-5-13 16,1-4 2-16,-1-4 1 16,1-3-138-16,-1-1-27 0,1-4-5 0,-5-12-496 0,14 4-98 15</inkml:trace>
          <inkml:trace contextRef="#ctx0" brushRef="#br0" timeOffset="55146.5535">17698 8059 2188 0,'0'0'48'0,"0"0"11"0,0 0 1 0,-9 4 1 0,0 8-49 0,-9 9-12 0,-1 3 0 0,-3 8 0 15,-10 1 54-15,-5 7 8 0,-4 5 2 0,-4 3 0 16,-1 1 0-16,-4-1 0 0,0-3 0 0,0-1 0 0,0 1-52 0,0-1-12 15,4-3 0-15,1-1 0 16,4-7 0-16,4 3 0 0,6-3 0 0,-1-1 0 16,4 0-48-16,6-3-13 0,3-1-3 0,1 0-682 15,4-3-137-15</inkml:trace>
          <inkml:trace contextRef="#ctx0" brushRef="#br0" timeOffset="55531.0726">17766 8844 2142 0,'0'-8'47'0,"0"8"9"0,0 0 3 0,0 0 1 0,14 4-48 0,-5 4-12 0,-9 5 0 15,0 3 0-15,0 4 16 0,0-4 0 16,-5 4 0-16,1-3 0 0,-5-1 17 0,4 0 4 0,1-4 1 0,-1 0 0 15,1 0 6-15,-1-4 0 0,5-8 1 0,0 0 0 16,-5 9-2-16,5-9-1 0,0 0 0 0,0 0 0 16,0 0-42-16,0 0-17 0,0 0 1 0,0 0 0 15,10-13 16-15,3 5 0 16,-4-4 0-16,5-4 0 0,0 0 16 0,4 0-2 0,5-9-1 0,-1 5 0 16,-3 0-21-16,8-4-5 0,0 7-1 0,-4 5 0 15,-5 0 14-15,-4 8 0 0,-5 0 0 0,-9 4 0 16,9 8 0-16,-4 4 12 0,4-4-4 0,-9 9-8 15,4-1 16-15,-4 0-3 0,-4 0-1 0,4 0 0 0,0-4-12 0,4 5 0 16,-4 3-12-16,5-4 12 16,-1 4 0-16,-4 0 0 0,5-3 0 0,0 3-792 15,-1 0-151-15</inkml:trace>
        </inkml:traceGroup>
        <inkml:traceGroup>
          <inkml:annotationXML>
            <emma:emma xmlns:emma="http://www.w3.org/2003/04/emma" version="1.0">
              <emma:interpretation id="{6271A1ED-FF35-4202-8BF3-39E5B4DC7083}" emma:medium="tactile" emma:mode="ink">
                <msink:context xmlns:msink="http://schemas.microsoft.com/ink/2010/main" type="inkWord" rotatedBoundingBox="22718,8684 23885,8580 24008,9974 22841,10077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56113.8983">18686 7266 1728 0,'0'-16'153'0,"0"16"-122"0,0 0-31 0,0 0 0 0,0 0 23 0,9 0-2 16,0 8 0-16,0 0 0 0,5 4-10 15,-10 8-3-15,1 1 0 0,0 7 0 16,-1 4-29-16,-4 1-7 0,5-5 0 0,-5-4-1 0,-5 1 49 16,5-5 9-16,5-4 3 0,-1-4 0 0,-4 0-5 0,0-12-1 15,0 0 0-15,0 0 0 0,0 0-16 0,0 0-10 16,9 4 12-16,0 0-12 0,5 0 0 0,-14-4 0 15,9 0 0-15,0-4 0 0,5-4 41 0,0-4 2 16,-1-4 0-16,-4 0 0 0,5-4-33 0,4-1-10 16,0-3 0-16,1 4 0 0,-6 8 8 0,1-5-8 15,4 5 0-15,-4-4 0 0,-5 0 20 0,0 0-2 16,0 4-1-16,0 8 0 0,0 0 3 0,-9 4 1 16,0 0 0-16,0 0 0 0,9 8-21 0,1 0 0 15,-6 4 0-15,1 4 0 0,-1 0 0 0,5 4 0 0,-4 5 0 16,4-5 0-16,0 4-12 0,0 5-8 0,0 3 0 0,-4 0-639 15,-1 1-127-15</inkml:trace>
          <inkml:trace contextRef="#ctx0" brushRef="#br0" timeOffset="56609.8489">19428 8436 1440 0,'5'-9'128'0,"-1"-3"-103"15,-4 4-25-15,0 8 0 0,0-8 19 0,0 8-2 0,0 0 0 0,0 0 0 16,14-4-5-16,-5 0-2 0,5 0 0 0,-1 0 0 15,5 0 6-15,5 0 2 0,0 0 0 0,4 0 0 16,-4 4 14-16,4 0 2 0,5-4 1 0,0 0 0 16,-5 4 22-16,5-4 5 0,5 4 1 0,-5 4 0 15,-10-4-44-15,6 4-9 0,-1 0-2 0,-4 0 0 16,-5 4-61 0,-4-4-13-16,-5 0-2 0</inkml:trace>
          <inkml:trace contextRef="#ctx0" brushRef="#br0" timeOffset="56735.0288">19515 8581 1267 0,'0'0'56'0,"9"-4"12"16,0-4-55-16,4 0-13 0,6 4 0 0,-1 0 0 0,0 0 0 0,9 0 0 15,1 4 0-15,4-4 0 0,4 4 0 0,5-4 0 16,0 4 0-16,0-4-372 15,-5 4-78-15</inkml:trace>
        </inkml:traceGroup>
        <inkml:traceGroup>
          <inkml:annotationXML>
            <emma:emma xmlns:emma="http://www.w3.org/2003/04/emma" version="1.0">
              <emma:interpretation id="{1E3BC320-1173-43A8-849E-744F865B6315}" emma:medium="tactile" emma:mode="ink">
                <msink:context xmlns:msink="http://schemas.microsoft.com/ink/2010/main" type="inkWord" rotatedBoundingBox="24623,9001 26152,8866 26310,10657 24782,10792"/>
              </emma:interpretation>
              <emma:one-of disjunction-type="recognition" id="oneOf31">
                <emma:interpretation id="interp39" emma:lang="" emma:confidence="0">
                  <emma:literal>m</emma:literal>
                </emma:interpretation>
                <emma:interpretation id="interp40" emma:lang="" emma:confidence="0">
                  <emma:literal>y</emma:literal>
                </emma:interpretation>
                <emma:interpretation id="interp41" emma:lang="" emma:confidence="0">
                  <emma:literal>n</emma:literal>
                </emma:interpretation>
                <emma:interpretation id="interp42" emma:lang="" emma:confidence="0">
                  <emma:literal>u</emma:literal>
                </emma:interpretation>
                <emma:interpretation id="interp43" emma:lang="" emma:confidence="0">
                  <emma:literal>U</emma:literal>
                </emma:interpretation>
              </emma:one-of>
            </emma:emma>
          </inkml:annotationXML>
          <inkml:trace contextRef="#ctx0" brushRef="#br0" timeOffset="57665.8854">21723 8747 2397 0,'13'-20'106'0,"-13"20"22"0,0 0-102 0,0 0-26 15,9 8 0-15,1 8 0 0,-1 0 10 0,4 5-10 16,-8 3 12-16,4 0-12 0,-4 1 24 0,-1-1-1 15,5 4-1-15,-4-4 0 0,-1-3 0 0,1-1 0 16,-5-4 0-16,4 0 0 0,-4-4 4 0,5 1 1 16,-5-13 0-16,0 0 0 0,0 0-9 0,0 0-2 15,0 0 0-15,14 4 0 0,-5-4-4 0,4-4-2 16,6-5 0-16,3-3 0 0,1 4-10 0,4-8 12 16,1-4-12-16,-1 0 12 0,5 3 10 0,0-3 2 15,-5 4 1-15,5-4 0 0,-9 8-25 0,-5-1 0 0,-4 5 0 0,-1 0 0 16,-4 8 14-16,-9 0-2 15,0 0-1-15,9 4 0 0,-4 4-11 0,0 5 0 16,-5-1 9-16,0 8-9 0,0 0 0 0,0 4-18 0,0 1 3 16,0 7 1-16,4 0 14 0,-4-3 0 0,5 3 0 0,-1 1 0 31,14 3-136-31,-8 0-30 0,-20-3-6 0</inkml:trace>
          <inkml:trace contextRef="#ctx0" brushRef="#br0" timeOffset="57266.743">21008 7695 2073 0,'-5'-40'184'0,"5"19"-147"0,0-7-29 0,5 0-8 16,4 7 10-16,-4 5 1 0,-5 4 0 0,0 12 0 15,0 0 8-15,0 0 1 0,-10 16 1 0,1 0 0 16,0 9-21-16,-4 7-12 0,-1 0 2 0,5-3 0 16,4 3 10-16,-4 5 0 0,5-5 0 0,-1 4-8 15,-4 5 8-15,9-5 0 0,-5-3 10 0,5 7-10 16,5-7 12-16,-1-5-4 0,6-4-8 0,-1-8 12 15,4 0-12-15,1-7 0 0,4-1 0 0,0-4 0 16,1-8 0-16,3 0 0 0,6-9 0 0,4-3 0 16,-1 0 28-16,6-4 2 0,-1-4 1 0,5-1 0 15,-4-3-23-15,4-4-8 0,-5 3 0 0,1 1 9 0,-6 0-1 16,1-1-8-16,-9 5 12 0,0 0-4 0,-5-1 12 0,-4 9 1 16,-5 4 1-16,0 0 0 0,-5 4-6 0,-4 8-2 15,0 0 0-15,5 12 0 0,-5 8-14 0,-5 9-18 16,1 7 4-16,4 9 1 0,-9 3 13 0,0 1 0 15,-5 3 0-15,5 5 0 0,-9 0 0 0,-1-1 0 16,1 5 0-16,-5 4 0 0,-4-9 13 0,-5 1 6 16,-4 4 1-16,-5 8 0 0,-5-13 19 0,5 1 4 15,-4-9 1-15,4 5 0 0,0-8-36 0,0-9-8 16,-5-4 0-16,1 1 0 0,-1-9 0 0,10-8 0 16,4 0 0-16,0-8 0 0,5-4 0 0,4-4 0 15,0 0 0-15,5-8 0 0,9-4 0 0,0 0 0 16,4-8 0-16,5 0 0 0,9-5 31 0,5 1 4 0,0-4 1 15,-1-1 0-15,10 1-36 0,0 0-16 0,4 3 2 0,5 5 0 32,9 0-109-32,0 4-21 0,5 4-5 0,4 4-914 0</inkml:trace>
        </inkml:traceGroup>
      </inkml:traceGroup>
    </inkml:traceGroup>
    <inkml:traceGroup>
      <inkml:annotationXML>
        <emma:emma xmlns:emma="http://www.w3.org/2003/04/emma" version="1.0">
          <emma:interpretation id="{D3732DF2-4141-4115-BE2D-5F511BE78B4E}" emma:medium="tactile" emma:mode="ink">
            <msink:context xmlns:msink="http://schemas.microsoft.com/ink/2010/main" type="paragraph" rotatedBoundingBox="4429,13574 29599,12464 29773,16404 4603,175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8E07AA-267C-4DA2-A839-416393BB887A}" emma:medium="tactile" emma:mode="ink">
              <msink:context xmlns:msink="http://schemas.microsoft.com/ink/2010/main" type="line" rotatedBoundingBox="4429,13574 29599,12464 29672,14103 4501,15212"/>
            </emma:interpretation>
          </emma:emma>
        </inkml:annotationXML>
        <inkml:traceGroup>
          <inkml:annotationXML>
            <emma:emma xmlns:emma="http://www.w3.org/2003/04/emma" version="1.0">
              <emma:interpretation id="{A7664DD2-F280-4638-9132-533ED4C54381}" emma:medium="tactile" emma:mode="ink">
                <msink:context xmlns:msink="http://schemas.microsoft.com/ink/2010/main" type="inkWord" rotatedBoundingBox="4454,14147 6343,14064 6384,14999 4495,15082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78042.4381">429 12903 961 0,'0'0'42'0,"0"0"10"0,14-4-42 0,-14 4-10 16,0 0 0-16,0 0 0 0,9 0 44 0,0 4 6 0,5-4 2 0,-5 0 0 15,-9 0 0-15,13 0 0 0,6-4 0 0,3 0 0 16,1 0 1-16,4-4 1 0,5 0 0 0,5-4 0 15,4-4 1-15,-5-4 0 0,5-1 0 0,5 1 0 16,-5 0-29-16,9 4-6 0,0-1 0 0,0 1-1 31,0 4-41-31,0 4-8 0,0 0-2 0,-9 4-480 0,5-4-97 16</inkml:trace>
          <inkml:trace contextRef="#ctx0" brushRef="#br0" timeOffset="77701.4184">1048 12818 748 0,'-32'4'33'0,"28"5"7"0,4 3-32 0,0 8-8 0,0 4 0 0,-5 5 0 16,-4 3 155-16,5 4 29 0,4 1 5 0,0 3 2 15,-5-3-116-15,5 3-23 0,0-12-5 0,0 5-1 16,-4-5-19-16,4 5-4 0,0-9-1 0,4 0 0 16,-4-4 2-16,0-3 1 0,-4 3 0 0,4-8 0 15,0 4-5-15,0-4-2 0,0 0 0 0,0 5 0 16,-5-5-18-16,5 0 10 0,5 4-10 0,4-4 8 16,-9 0-8-16,4 0 0 0,1 1 0 0,-1-5-824 15</inkml:trace>
          <inkml:trace contextRef="#ctx0" brushRef="#br0" timeOffset="78352.6512">643 13531 1177 0,'0'0'25'0,"0"0"6"0,0 0 1 0,0 0 2 0,9 0-34 0,-9 0 0 16,0 0 0-16,14 0 0 0,9 4 61 0,-10-4 6 16,1 4 1-16,-5 4 0 0,-9-8 28 0,14 8 7 15,4 0 1-15,-4 0 0 0,-5 0-41 0,4 0-8 16,6 0-2-16,-1 1 0 0,0-1-33 0,0 0-8 16,-4-4 0-16,9 0-1 0,4-4-11 0,-4-4 8 15,-5 0-8-15,5 0 8 16,4-8-60-16,5-1-13 0,0-3-3 0,4 0-771 0</inkml:trace>
          <inkml:trace contextRef="#ctx0" brushRef="#br0" timeOffset="78842.6711">1813 13029 1555 0,'5'4'68'0,"-5"-4"16"0,4 4-68 0,1 4-16 15,-1 8 0-15,-4 0 0 0,5 9 40 0,-5-1 5 16,0 0 1-16,-5 9 0 0,5-5-10 0,0 0-3 16,-4 5 0-16,-1-5 0 0,5-4-19 0,0 1-4 15,0-5-1-15,-4-4 0 0,8 0 0 0,-4-16 0 16,0 0 0-16,0 0 0 0,0 0 3 0,0 0 1 16,0 0 0-16,0 0 0 0,9-4 6 0,-4-4 1 15,4-4 0-15,0-8 0 0,5-1-20 0,-1-7 0 16,1 4 0-16,4-9 0 0,5-3 0 0,0 4 0 0,0-5 0 15,4 9 0-15,-4 0 8 0,4 3-8 16,-4 5 0-16,-5 4 0 0,0 4 26 0,0 4-2 0,1 8 0 0,-6 0 0 16,1 8 9-16,0 4 2 0,-5 0 0 0,0 4 0 15,0 4-17-15,0 1-3 0,0-1-1 0,0 4 0 16,0-4-14-16,0 1 9 0,-4-1-9 0,4 4 8 16,-4-4-8-16,4 1 8 0,-5-1-8 0,5-4 8 15,0 0-119 1,1 0-24-16,3-3-5 0</inkml:trace>
        </inkml:traceGroup>
        <inkml:traceGroup>
          <inkml:annotationXML>
            <emma:emma xmlns:emma="http://www.w3.org/2003/04/emma" version="1.0">
              <emma:interpretation id="{1823BCAA-C2F7-43FC-8569-08383994E8A2}" emma:medium="tactile" emma:mode="ink">
                <msink:context xmlns:msink="http://schemas.microsoft.com/ink/2010/main" type="inkWord" rotatedBoundingBox="8648,13563 13607,13344 13658,14511 8699,14729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80565.3795">6562 12709 2023 0,'13'-16'44'0,"1"-4"10"0,0-5 2 0,8 5 0 0,6 8-44 0,4 0-12 16,9 0 0-16,-5 4 0 0,10 0 0 0,-1 4 0 15,1 0 0-15,8-5 0 0,1 1 12 0,4 0-4 16,-4-4 0-16,-1 4 0 16,-4 0-28-16,1 0-7 0,-10 0-1 0,-1 0-564 15,-3 0-112-15</inkml:trace>
          <inkml:trace contextRef="#ctx0" brushRef="#br0" timeOffset="80792.098">7158 12017 2278 0,'0'0'50'0,"0"0"10"0,0 0 3 0,0 16 1 0,-4 1-51 0,4 3-13 0,0 4 0 0,0 4 0 16,0 5 0-16,-5 3 0 0,0 1 0 0,5-1 0 15,-4 4 0-15,-1 1 8 0,1-1-8 0,-1-3 0 16,-4-1 8-16,5 5-8 0,-5-1 0 0,4 1 0 16,-9 3 8-16,5 1-8 0,0-5 0 0,-9 5 9 15,0-1-110-15,-1 1-23 0,-3-1-4 0,-1-3 0 16</inkml:trace>
          <inkml:trace contextRef="#ctx0" brushRef="#br0" timeOffset="81089.4728">7249 12762 1728 0,'5'-16'153'0,"-5"16"-122"15,9-4-31-15,-9 4 0 0,0 0 48 0,9 4 3 16,5 4 1-16,-5 0 0 0,-9-8-40 0,4 16-12 16,-4 0 0-16,5 0 0 0,-1 1 29 0,-4 3-1 15,0-8 0-15,0 4 0 0,10-4 8 0,-10 4 0 16,0-3 1-16,0-1 0 0,0 0-1 0,0 0 0 15,0-12 0-15,0 12 0 0,0 0-25 0,0-12-11 16,0 0 8-16,0 0-8 0,0 0 15 0,0 0-3 16,0 0 0-16,9 0 0 0,4-4-12 0,1-4 11 0,-5-4-11 15,9-4 10-15,5 0 19 0,4-1 4 16,-8-3 1-16,3-4 0 0,1 0-20 0,0-1-4 0,0 1-1 16,-1 4 0-16,-8 0-9 0,0-1 0 0,-1 1 0 15,-4 4 0 1,1 4-132-16,-1 4-29 0,-5 4-6 0</inkml:trace>
          <inkml:trace contextRef="#ctx0" brushRef="#br0" timeOffset="81248.2778">7864 12693 1843 0,'0'0'81'0,"0"0"18"16,0 0-79-16,0 16-20 0,4 0 0 0,1 5 0 15,-5-1 23-15,0 0 1 0,-9 0 0 0,4 5 0 0,5-5 0 0,-4-4 1 16,-1 0 0-16,1-4 0 0,-1 5-14 0,5-5-3 15,0-12-8-15,0 0 12 16,0 0-100-16,0 0-20 0</inkml:trace>
          <inkml:trace contextRef="#ctx0" brushRef="#br0" timeOffset="81377.6535">8283 12495 1785 0,'0'-25'159'0,"0"13"-127"15,0-4-32-15,0 4 0 0,0 0 31 0,0 12 0 16,0 0 0-16,0 0-856 0</inkml:trace>
          <inkml:trace contextRef="#ctx0" brushRef="#br0" timeOffset="81622.0286">8797 12563 1911 0,'14'5'42'16,"4"-1"9"-16,0 8 1 0,10 4 2 0,-1 4-43 0,0 4-11 0,5 1 0 0,0 3 0 15,4-8 28-15,-4 9 3 0,5-9 1 0,-1 4 0 16,-4-8-32-16,0 0 0 0,9-3 0 0,-9-1 0 15,0-4-11-15,-5-4 11 0,-4 4-10 0,-1-4-584 16,-3 0-117-16</inkml:trace>
          <inkml:trace contextRef="#ctx0" brushRef="#br0" timeOffset="81825.1216">9598 12470 2329 0,'-18'-8'51'0,"18"8"10"0,-13 4 3 0,-1 8 2 0,0 5-53 0,-4 3-13 16,0 0 0-16,-14 13 0 0,-4 7 20 0,-5 5 2 16,-5-1 0-16,-9 5 0 0,5-9 0 0,5 1 0 15,-1-1 0-15,1-8 0 0,4 1-22 0,4-5 0 16,6 0 0-16,-1-3 0 16,9-1-21-16,0 0-9 0,5 1-2 0,0-1-1041 0</inkml:trace>
          <inkml:trace contextRef="#ctx0" brushRef="#br0" timeOffset="79964.727">4672 12976 1209 0,'0'0'108'0,"-9"-8"-87"16,5 0-21-16,-1-4 0 0,1 4 48 0,4-4 6 15,0 4 1-15,4 0 0 0,5 3-4 0,5-3-1 16,0 0 0-16,-1 4 0 0,5-4-29 0,-4 4-5 0,4 4-2 0,0 0 0 15,-8 4-14-15,3 4 0 16,1 0 0-16,0 9 0 0,-5-1 38 0,-5 0 5 16,5 0 1-16,-4 0 0 0,-1 5-6 0,-4-1-1 0,0-4 0 0,5 0 0 15,-5 4-9-15,0 1-3 16,0 3 0-16,0-4 0 0,0 0-13 0,-5-3-2 0,5-9-1 0,0 4 0 16,0 0-9-16,0-12 10 0,0 12-10 0,0-12 10 15,0 0-10-15,0 0 12 0,10 8-12 0,-10-8 12 16,0 0-12-16,0 0 10 0,9-4-10 0,4-4 10 15,-4-8-10-15,1 0 0 0,-1-5 9 0,0-3-9 16,0-4 0-16,-5-1 0 0,5 1-12 16,5-4 4-16,-5 3-6 0,5-3-1 0,0 4 0 0,-5 3 0 15,4 1 15-15,-4 4 0 0,5 0 0 0,0 3 10 16,-1 5-18-16,1 4-4 0,4 0-1 0,0 8 0 0,-4 4 13 16,4 8 0-16,1 0-10 0,-1 5 10 0,5 3 0 15,-5 0 8-15,-5 4 0 0,6 5 0 0,-6-1-8 0,-4 0-17 16,0 1 4-16,1-5 1 0,-1 4 12 15,-5-3 16-15,-4-1-3 0,5 0-1 0,-10 0-3 16,5-7-1-16,-4-5 0 0,-1 4 0 0,1-4-8 0,-1 0 8 16,0 0-8-16,5-12 8 0,0 0 7 0,-4 4 1 15,-5 1 0-15,9-5 0 0,0 0-7 0,0 0-1 16,-5-9 0-16,1 1 0 0,8-4 1 0,1 0 0 16,-1-8 0-16,5 0 0 0,5-5 8 0,0 1 2 15,-1-8 0-15,1-1 0 0,4-3-19 0,5 8 0 16,-5-5 0-16,5 5 0 0,-5 4 0 0,1-1 0 15,-6 5 0-15,5 8 0 0,-4 0 17 0,0 8 3 16,-5 0 1-16,0 4 0 0,0 4-11 0,5 4-2 16,-10 4-8-16,5 0 12 0,-4 4-12 0,4 0 0 0,0-3 0 15,-4 7 0-15,4-4 0 0,-5 4 0 0,5-4 0 16,1 5 0-16,-1-5 0 0,0 0 0 0,4 0 0 0,6 0 0 31,-1 1-22-31,0-1-10 0,0-4-3 0,0 4 0 16,5-4-155-16,-5 0-31 0,1-4-7 0</inkml:trace>
          <inkml:trace contextRef="#ctx0" brushRef="#br0" timeOffset="80368.0773">6339 12859 1458 0,'0'0'32'0,"0"0"6"0,0 0 2 0,0 0 1 0,0 0-33 0,0 0-8 15,0 0 0-15,0 0 0 0,9-8 37 0,-9 8 6 16,0 0 1-16,0 0 0 0,0-8 4 0,0 8 2 16,-5-8 0-16,5 8 0 0,0 0-14 0,-4-4-4 15,-5 0 0-15,-1 4 0 0,1 4-21 0,0 0-11 16,0 0 10-16,-5 4-10 0,5 4 8 0,-4 0-8 16,4 0 0-16,-5 0 0 0,0 9 0 0,1-1 0 15,-1 4-11-15,0 0 11 0,-4-3 18 0,4 3 11 16,-4 4 3-16,5-4 0 0,-1 1-32 0,0-5 0 15,1 0 0-15,3-4 0 0,6-3 0 0,-1-5 0 16,5-8 0-16,0 0 0 0,0 0 12 0,0 0-3 0,14-8-1 0,0-1 0 16,4 1-8-16,5-4 8 0,-1-8-8 0,1-4 8 15,5-5-8-15,-1 1 0 0,0 0 0 0,0 3 0 16,1-3 0-16,-5 4-11 0,-5 4 3 0,5-1 0 16,-10 9 8-16,-4 0 14 0,5 0-3 15,-5 8-1-15,-9 4 10 0,5-4 1 0,4 4 1 0,-9 0 0 16,0 0-22-16,4 12 0 0,-4-4 0 0,0 8 0 15,-4 0-12-15,-1 1-6 0,1-1-2 0,-6 4-918 16</inkml:trace>
        </inkml:traceGroup>
        <inkml:traceGroup>
          <inkml:annotationXML>
            <emma:emma xmlns:emma="http://www.w3.org/2003/04/emma" version="1.0">
              <emma:interpretation id="{9406D9E0-05AF-4D3E-B23D-BD2F1DED5333}" emma:medium="tactile" emma:mode="ink">
                <msink:context xmlns:msink="http://schemas.microsoft.com/ink/2010/main" type="inkWord" rotatedBoundingBox="15201,13178 18052,13053 18110,14352 15258,14478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83719.3755">13022 12333 2070 0,'14'-12'45'0,"4"0"10"0,0 3 1 0,5 1 3 0,0 0-47 0,4 4-12 15,0 4 0-15,5-8 0 0,0 4 0 0,9 0 0 16,0 0 0-16,9-4 0 0,-4 0 0 0,4 0 0 16,0 0 0-16,0-1 0 15,-4-3-23-15,-6 8-6 0,-3 0-2 0,-5-4 0 0,0 4 31 0,-5 0 0 16,-4 0 0-16,-5 0-586 15,-4 0-111-15</inkml:trace>
          <inkml:trace contextRef="#ctx0" brushRef="#br0" timeOffset="83928.7319">13796 11629 2127 0,'0'0'47'0,"0"0"9"0,0 0 3 0,0 20 1 0,0 4-48 0,-4 13-12 0,-5 3 0 0,-10 5 0 15,-3 3 42-15,-1 9 6 0,-5-1 2 0,6 9 0 16,-1-4-27-16,-4 0-6 0,-5 3-1 0,0 5 0 16,5-8-16-16,-5 4 0 0,0-1 0 0,0 1 0 0,5-8 0 15,-1-1 0-15,10-3 8 0,-5-8-8 16,5-5-176-16,4-8-38 0,-4 25-8 0,14-21-2 0</inkml:trace>
          <inkml:trace contextRef="#ctx0" brushRef="#br0" timeOffset="84246.6303">14028 12519 2055 0,'0'0'45'0,"5"-8"10"0,-1 0 1 0,1 4 2 0,-5 4-46 0,0 0-12 16,0 0 0-16,0 0 0 0,-9 8 8 0,-5 4 0 15,-4 4 0-15,-5 0 0 0,1 1 7 0,-1 3 1 16,0-4 0-16,0 8 0 0,0-4 12 0,1 5 4 0,8-5 0 0,0 0 0 15,1 0-32-15,8-3 0 16,1-1 0-16,4-16 0 0,0 12 0 0,0-12 0 0,9 8 0 0,0-4 0 16,5-4 0-16,4-4 0 0,0 0 0 0,0-4 0 31,0-8-24-31,5-9-7 0,0 1-1 0,-9 4-1 0,4 0 21 16,0-5 12-16,0 5-12 0,-4 4 12 0,-5 0 0 0,5 4 0 0,-10 4 12 0,5-1-3 15,-9 1 35-15,0 8 6 0,0 0 2 0,0 0 0 16,0 17-36-16,-9-1-6 0,5 8-2 0,-1 4 0 15,-9 1-8-15,5-1-11 0,0 0 3 0,-4 1-686 16,-1-1-137-16</inkml:trace>
          <inkml:trace contextRef="#ctx0" brushRef="#br0" timeOffset="83185.991">11210 12713 403 0,'5'-20'17'0,"-1"12"5"0,1 0-22 0,-1 0 0 16,1-4 0-16,4-1 0 0,0 1 168 0,-4-4 28 16,4 4 7-16,4 0 1 0,1 4-97 0,0 0-19 15,-1 0-4-15,6 8-1 0,-6 4 13 0,1 0 2 16,4 8 1-16,0 4 0 0,-4 4-47 0,0 9-10 16,-5-1-2-16,4 8 0 0,-8-3 4 0,4-1 1 15,-4 0 0-15,-1 1 0 0,1-5-17 0,-1 0-3 0,1-3-1 16,-5 3 0-16,-5-8-3 0,5 1-1 15,0-9 0-15,0 4 0 0,-4-8-11 0,4-8-9 16,0 0 12-16,0 0-12 0,0 0 24 0,0 0-1 0,0 0-1 16,0 0 0-16,4-8-7 0,1-4-2 0,4-4 0 15,5-5 0-15,4-7 7 0,0-4 0 0,5-5 1 0,4-3 0 16,0-5-41 0,5 1-8-16,0-1-1 0,0-3-1 0,5 7 30 0,-6 1 0 0,1-1 0 0,0 9 0 15,-9 3 0-15,4 5 0 0,-4 4 0 0,0 4 0 16,-5 8 11-16,-4 0-2 0,4 8 0 0,-5 4 0 15,-3 4 7-15,-1 8 0 0,0 0 1 0,0 4 0 16,0 5-17-16,-9-1 8 0,5 4-8 0,-5 5 0 16,0 3 0-16,0 0 0 0,0 1 0 0,-5-1 0 0,-4 5 11 15,4-9-2-15,-4 5 0 0,-4-1 0 16,-1-4-90-16,0 1-19 16,1-1-3-16,-1 0-911 0</inkml:trace>
          <inkml:trace contextRef="#ctx0" brushRef="#br0" timeOffset="83496.3543">12562 12547 2142 0,'0'0'47'0,"0"0"9"0,0 0 3 0,0 12 1 0,0 9-48 0,0-1-12 15,-4 8 0-15,4 5 0 0,-5-1 0 0,-4 0 0 16,5-3 0-16,-1 3 0 0,0-4 28 0,1-3 4 15,4-5 0-15,0-4 0 0,0 0-20 0,0-4-3 16,0-12-1-16,4 13 0 0,6-5 7 0,-1-4 1 0,4 0 0 0,6-4 0 16,-1-4-7-16,5-4-1 0,-5 0 0 0,5-9 0 15,4-3 8-15,-4 4 0 0,4-12 1 0,-4 3 0 16,-1-3-2-16,-3-4-1 0,-1 3 0 0,-4 5 0 16,-5 0-14-16,-5-1 0 0,-4 1 0 0,0 8 0 15,-9 0 14-15,-5 0-3 0,-8 3-1 0,-1 1 0 16,0 4 0-16,-4 8 0 0,-5-8 0 0,0 12 0 15,0 0-24-15,5 8-5 0,-5 5-1 0,5 7-1097 16</inkml:trace>
        </inkml:traceGroup>
        <inkml:traceGroup>
          <inkml:annotationXML>
            <emma:emma xmlns:emma="http://www.w3.org/2003/04/emma" version="1.0">
              <emma:interpretation id="{88E8D447-BBFA-4F42-82E4-75921BCB89A6}" emma:medium="tactile" emma:mode="ink">
                <msink:context xmlns:msink="http://schemas.microsoft.com/ink/2010/main" type="inkWord" rotatedBoundingBox="18712,13000 21658,12870 21716,14193 18771,14323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84763.5244">15371 11536 1976 0,'0'0'44'0,"0"0"8"0,0 0 3 0,0 16 0 0,5 8-44 0,-5 8-11 0,-5 1 0 0,-4 7 0 16,0 9 40-16,0 3 5 0,-5 5 2 0,-4 4 0 15,-4 4 5-15,-1-5 2 0,0 1 0 0,-4 4 0 16,-5-5-26-16,4 1-6 0,6 0-1 0,-6 4 0 16,6-13-1-16,-6 5 0 0,-4 4 0 0,10-5 0 15,-6-3-89-15,1-5-19 16,0 1-3-16,4-9-1 0</inkml:trace>
          <inkml:trace contextRef="#ctx0" brushRef="#br0" timeOffset="84844.9918">15467 12559 2188 0,'0'0'48'0,"0"0"11"0,0 0 1 0,0 0 1 0,0 13-49 0,0 3-12 16,5 4 0-16,-5 0 0 0,-5 5 28 0,1-1 2 16,-6-4 1-16,10 0 0 0,-4 0-31 0,-1-3 0 15,5-1 0-15,-4-4 0 16,4-4-167-16,0-8-26 0,0 0-6 0,0 0-1 0</inkml:trace>
          <inkml:trace contextRef="#ctx0" brushRef="#br0" timeOffset="84958.3224">15868 12260 1900 0,'0'-45'84'0,"0"25"18"0,-5-4-82 0,10 4-20 0,4 8 0 0,-9-1 0 15,0 13 45-15,0 0 5 0,-5 9 1 0</inkml:trace>
          <inkml:trace contextRef="#ctx0" brushRef="#br0" timeOffset="85287.7124">16328 12369 1785 0,'18'-12'159'0,"-5"0"-127"16,-3 4-32-16,-10 8 0 0,0 0 44 0,0 0 4 15,0-8 0-15,0 8 0 0,-19 4-39 0,6 4-9 16,4 4 0-16,-10 4 0 0,1 4 10 0,4 1 0 16,-4 3 0-16,9 4 0 0,5-3 6 0,-6-1 2 15,6 4 0-15,-1-4 0 0,10 1 9 0,-1-5 1 16,1-4 1-16,0 0 0 0,4 1-5 0,4-9 0 16,10 0-1-16,-5-4 0 0,-4-8-3 0,4 0 0 15,10 0 0-15,-6-8 0 0,1-5-1 0,0 1-1 16,4-4 0-16,0 0 0 0,-8-1-6 0,-1 1-2 15,0-4 0-15,-4-4 0 0,4 3 34 0,-9 1 8 16,-4 0 0-16,-1 4 1 0,1 3-33 0,-10-3-8 16,1 8 0-16,-10 0-1 0,0 4-11 0,-8 4 0 0,3 4 0 15,-13 8 0 1,-4 0-66-16,0 4-15 0,4 8-3 0</inkml:trace>
          <inkml:trace contextRef="#ctx0" brushRef="#br0" timeOffset="84462.831">14711 12296 2419 0,'14'-20'107'0,"-9"16"22"0,4 0-103 0,0 4-26 16,4 0 0-16,1 4 0 0,4 0 0 0,5 0-14 15,0 0 2-15,9 0 0 0,9-8 12 0,0 0 0 16,-5 0 0-16,0 0-9 0,5 0 18 0,-4-4 4 16,4 0 1-16,0 0 0 15,-9 0-64-15,4 0-13 0,-4-1-2 0,-9 1-612 16,-5 0-123-16</inkml:trace>
          <inkml:trace contextRef="#ctx0" brushRef="#br0" timeOffset="85738.5002">17020 12527 1699 0,'45'-16'75'0,"-27"8"16"0,1 0-73 0,3 4-18 16,-3 8 0-16,-1 0 0 0,-5 4 32 0,1 0 2 16,-5 4 1-16,0 0 0 0,-4-4 13 0,4 8 4 15,-9 1 0-15,0 3 0 0,0-4 8 0,0 4 1 16,-9-8 1-16,4 5 0 0,-4-1-30 0,5-4-5 15,4-12-2-15,-5 12 0 0,5-12-10 0,0 0-3 16,5 8 0-16,-1 0 0 16,5-8 1-16,5 0 0 0,4-4 0 0,0-4 0 0,5-4 2 0,0 4 0 15,4-8 0-15,-4 0 0 0,4-5-3 0,1 1-1 16,-1 0 0-16,0 4 0 0,-4 4 25 0,0-1 6 16,4 5 1-16,-9 0 0 0,-4 0 13 0,4 8 4 15,-4 0 0-15,-5 0 0 0,5 0-30 0,-5 0-6 16,0 4 0-16,0 4-1 0,0 0-23 0,-4 0 9 15,4 5-9-15,-5-1 0 0,-4 4 0 0,0 0-16 0,0 4 2 16,-4 1 0 0,-1-1-174-16,-4 0-34 0,-9 20-7 0,0-15-2 0</inkml:trace>
        </inkml:traceGroup>
        <inkml:traceGroup>
          <inkml:annotationXML>
            <emma:emma xmlns:emma="http://www.w3.org/2003/04/emma" version="1.0">
              <emma:interpretation id="{0CED814B-78F8-46F8-8E1A-4C28AAD52CF3}" emma:medium="tactile" emma:mode="ink">
                <msink:context xmlns:msink="http://schemas.microsoft.com/ink/2010/main" type="inkWord" rotatedBoundingBox="24089,13597 25375,13541 25398,14062 24112,14119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86634.359">20953 12450 1728 0,'0'0'38'0,"0"0"8"0,9 4 2 0,5-4 0 0,0-4-39 0,4 0-9 0,0 0 0 0,0 0 0 15,5-4 53-15,0-4 9 0,0 0 2 0,-1 0 0 16,1-1-14-16,0 1-2 0,4-4-1 0,5 0 0 16,-14 4-24-16,5-4-5 0,-9-5-1 0,-1 5 0 15,6 0-17-15,-10 0 0 0,0-5 0 0,-9 5 0 16,0 0 48-16,-5 4 5 0,-4 4 2 0,-5 0 0 16,1 8-37-16,-5 0-7 0,-5 4-2 0,-4 4 0 15,-5 8-9-15,-5 0 0 0,1 5 0 0,4 3 0 16,-5 0 0-16,1 0 0 0,4 9 0 0,0-1 0 0,0 1 0 0,10 3 0 15,-6 0 0-15,15 5-1073 16</inkml:trace>
          <inkml:trace contextRef="#ctx0" brushRef="#br0" timeOffset="86333.553">20056 12167 1670 0,'9'0'148'0,"1"-4"-118"0,-6 4-30 0,5 4 0 16,0 8 70-16,-4 0 8 0,-1 4 2 0,-4 5 0 16,0 7-30-16,0 4-6 0,0 5 0 0,-4-1-1 15,-1-3-15-15,1 3-4 0,-1-8 0 0,1 5 0 16,4-9-11-16,-5-4-2 0,5 0-1 0,0-3 0 15,0-5-18-15,5-4-4 0,-5-8-1 0,0 0 0 16,0 0 61-16,9 0 13 0,0-4 3 0,0 0 0 16,5-4-64-16,-1-5-15 0,5-3-1 0,1 0-1 15,-6-4 27-15,10 0 6 0,-9-5 0 0,4 5 1 16,0 4-28-16,-4 4-5 0,-10 0-2 0,6 4 0 16,-10 8 18-16,0 0-12 0,0 0 12 0,4 16-10 15,-4 0 10-15,0 0-13 0,-4 8 5 0,-1 1 8 16,0-1-35-16,1 4 1 0,4-7 0 0,0 3 0 0,0 0 58 0,4-4 12 15,1-3 3-15,4-5 0 0,5-8-29 0,-1 0-10 16,6-4 0-16,8 0 9 0,-4-8 1 0,4 0 0 0,0-13 0 0,5 5 0 16,5 4 3-16,-6-8 1 15,-3 0 0-15,4-9 0 0,0 5-14 0,-1-4 0 16,-3 3 0-16,4 1 0 0,-10-4 0 0,1 3 0 16,0 1 0-16,-5 0 0 0,-4 4 0 0,-5-1 0 15,0 5-8-15,0-4-1067 0</inkml:trace>
        </inkml:traceGroup>
        <inkml:traceGroup>
          <inkml:annotationXML>
            <emma:emma xmlns:emma="http://www.w3.org/2003/04/emma" version="1.0">
              <emma:interpretation id="{93EAB5C9-02FF-4C3A-A764-D3114BF1E28F}" emma:medium="tactile" emma:mode="ink">
                <msink:context xmlns:msink="http://schemas.microsoft.com/ink/2010/main" type="inkWord" rotatedBoundingBox="26784,12588 29599,12464 29672,14103 26856,14227"/>
              </emma:interpretation>
              <emma:one-of disjunction-type="recognition" id="oneOf37">
                <emma:interpretation id="interp49" emma:lang="" emma:confidence="1">
                  <emma:literal>have</emma:literal>
                </emma:interpretation>
                <emma:interpretation id="interp50" emma:lang="" emma:confidence="0">
                  <emma:literal>hare</emma:literal>
                </emma:interpretation>
                <emma:interpretation id="interp51" emma:lang="" emma:confidence="0">
                  <emma:literal>haue</emma:literal>
                </emma:interpretation>
                <emma:interpretation id="interp52" emma:lang="" emma:confidence="0">
                  <emma:literal>hake</emma:literal>
                </emma:interpretation>
                <emma:interpretation id="interp53" emma:lang="" emma:confidence="0">
                  <emma:literal>hav,</emma:literal>
                </emma:interpretation>
              </emma:one-of>
            </emma:emma>
          </inkml:annotationXML>
          <inkml:trace contextRef="#ctx0" brushRef="#br0" timeOffset="87739.6401">22925 11268 748 0,'-14'-32'67'16,"14"16"-54"-16,9 4-13 0,9-4 0 0,-4 3 67 0,4-3 10 16,0 4 3-16,-4 8 0 0,0 0 23 0,-5 12 5 15,0 0 0-15,-5 12 1 0,1 17-49 0,-5 7-9 16,-5 5-3-16,-4 12 0 0,0-1-10 0,0 9-2 15,-5 0-1-15,1 4 0 0,-1 0 74 0,0 4 15 16,-4-1 4-16,0 1 0 0,0-12-112 0,0 0-16 16,4-9-16-16,0-3 3 0,1-8 13 0,4-9 16 15,-1 0-3-15,6-3-1 0,4-9 24 0,0-8 4 16,-5 0 0-16,1-3 1 0,-1-5-15 0,5-8-3 16,0 0-1-16,0 0 0 0,9 0 2 0,0-4 0 15,1-8 0-15,3-1 0 0,5-3 13 0,-4-4 3 0,4-4 1 0,1-5 0 16,3 5-33-16,1-8-8 0,0-1 0 0,4 1 0 15,0 0-14-15,1 3-5 0,-1 1-1 0,5 4 0 16,-9 3 20-16,-1 1 0 0,1 12 11 16,0 0-11-16,-5 4 18 0,-4 8-3 0,-5 4-1 0,5 4 0 15,-5 4-14-15,0 5 0 0,-5-1 0 0,-4 0 0 16,5 4-12-16,-5 1-6 0,0-1-1 0,-5 4 0 16,-4-3-21-16,-4-1-4 0,4 0 0 15,-5 0-1-15,-4-3-162 0,9-1-32 0,4 0-6 16</inkml:trace>
          <inkml:trace contextRef="#ctx0" brushRef="#br0" timeOffset="88085.5771">24054 12078 1324 0,'36'-24'118'0,"-27"15"-94"0,-9-3-24 0,0 0 0 0,0 0 97 0,0 4 15 16,0-4 4-16,0 4 0 0,-4 4-43 0,-1-4-8 15,-4 4-1-15,0-1-1 0,-5 5-47 0,-4 0-16 16,-5 0 9-16,1 5-9 0,-1 3 0 0,-5 4 0 16,6 0 0-16,-6 8 0 0,6-4 0 0,-1 5 0 15,0 3 0-15,5-4 0 0,4 4 0 0,1-3 0 16,3 3-12-16,1-4 12 0,0-4 0 0,5 5 8 0,4-5 2 0,0-4 0 16,0 0-10-16,4 0 8 15,5-4-8-15,-4-4 8 0,-5-4-17 0,14 0-4 0,-1 0-1 0,1-4 0 16,0 0 28-16,-1-4 6 0,5-4 0 15,-4 0 1-15,4-4-13 0,0-1-8 0,1-3 8 16,3 0-8-16,1 0 8 0,5 0-8 0,-10-1 10 0,-5 1-10 16,1 4 14-16,-5 0-3 0,0 8-1 0,0-1 0 15,0 1 4-15,-9 8 1 0,0 0 0 0,0 0 0 16,0 13-15-16,-4 7 0 0,-5 0 0 0,4 0 0 16,-8 5-13-16,3-1-3 0,-3 4 0 0,-1-4 0 15,-4 1-171-15,4-1-34 0,-18 12-7 16,14-7-2-16</inkml:trace>
          <inkml:trace contextRef="#ctx0" brushRef="#br0" timeOffset="88401.4987">24491 11847 1753 0,'0'-20'77'0,"0"20"17"0,0 0-75 0,0 0-19 16,9 8 0-16,-5 0 0 0,-4 8 27 0,0 5 1 15,0 3 1-15,-4 4 0 0,-5 0-9 0,4 1-1 16,1 11-1-16,-5-3 0 0,-1-5 10 0,1 0 3 16,0-3 0-16,9-1 0 0,0-4-1 0,9 1 0 15,-4-5 0-15,-1-4 0 0,6 0 1 0,-6 0 0 16,5-7 0-16,-4-1 0 0,13 0 12 0,-4-8 2 16,-1 4 1-16,1-8 0 0,0 4-37 0,4-8-9 15,0 0 0-15,5-1 0 0,0-7 0 0,-1 0 0 16,6-4 0-16,-1-4 0 0,0-1 43 0,5 1 6 0,-5-8 2 15,5-1 0-15,-9-3-33 0,14-1-6 0,-15 5-2 16,6 0 0-16,-6-1-10 0,1 5-14 0,-5 0 3 0,1-1 1 31,-1 5-178-31,-5 4-36 0</inkml:trace>
          <inkml:trace contextRef="#ctx0" brushRef="#br0" timeOffset="88764.6768">25137 12272 1497 0,'0'0'32'0,"0"0"8"0,5 0 0 0,13 4 4 0,-4 0-36 0,-14 0-8 0,13 0 0 0,-13-4 0 0,9 4 104 0,1 0 20 16,-1-4 3-16,-5 0 1 16,10-4-103-16,-5 0-25 0,0-4 0 0,0 4 0 0,-4-4 49 0,8-4 5 15,-8 0 1-15,0 0 0 0,4-5-37 0,-9 1-7 16,13-4-2-16,-4 4 0 0,1 0-9 0,-10-1 0 15,13-3 0-15,-13 4 0 0,14 0 53 0,-14 4 9 16,4 0 2-16,-4 3 0 0,0 1-52 0,0 8-12 16,0 0 0-16,0 0 0 0,0 0 54 0,0 0 8 15,-4 4 2-15,-10 5 0 16,1-1-75-16,3 4-14 0,-3 4-3 0,-1-4-1 0,0 0 29 0,1 4 0 16,-5 1 0-16,4 3 0 0,0-4 0 0,5 0 0 0,0 0 0 0,4 5 0 15,-4-5 0-15,9 4 0 0,9 0 8 16,1 5-8-1,-1-1-28-15,9 4-10 0,0-4-2 0,9 5 0 0,5-5 16 0,0 4 2 16,14 1 1-16,-5-1 0 16,-5 4-142-16,5-7-28 0,36 23-5 0,-22-11-2 0</inkml:trace>
        </inkml:traceGroup>
      </inkml:traceGroup>
      <inkml:traceGroup>
        <inkml:annotationXML>
          <emma:emma xmlns:emma="http://www.w3.org/2003/04/emma" version="1.0">
            <emma:interpretation id="{5554FE49-A649-41F3-84DD-90077959A1B7}" emma:medium="tactile" emma:mode="ink">
              <msink:context xmlns:msink="http://schemas.microsoft.com/ink/2010/main" type="line" rotatedBoundingBox="7857,15479 15275,15011 15398,16952 7979,17419"/>
            </emma:interpretation>
          </emma:emma>
        </inkml:annotationXML>
        <inkml:traceGroup>
          <inkml:annotationXML>
            <emma:emma xmlns:emma="http://www.w3.org/2003/04/emma" version="1.0">
              <emma:interpretation id="{FEF147EB-C534-4F40-A054-382FEC1F6CD0}" emma:medium="tactile" emma:mode="ink">
                <msink:context xmlns:msink="http://schemas.microsoft.com/ink/2010/main" type="inkWord" rotatedBoundingBox="7857,15479 10922,15285 11042,17177 7976,17370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90414.0006">5433 13988 1558 0,'4'-24'69'0,"1"12"15"0,-5 3-68 0,0 9-16 15,0 0 0-15,0 0 0 0,0 0 66 0,0 0 10 0,0 0 1 0,0 0 1 16,0 0-46-16,4 13-10 0,-8-1-2 0,-10 12 0 16,0 8 20-16,-4 5 3 0,-5 3 1 0,-4 5 0 15,0 3 6-15,-5 9 2 0,0 0 0 0,-4 7 0 16,-5 9-13-16,-5 0-3 0,1 8 0 0,-5 0 0 16,-1 4 12-16,-3-8 1 0,-5 4 1 0,-1-4 0 15,6 4-6-15,-5-8-2 0,13-1 0 0,-4-3 0 16,4 0-30-16,1-8-12 0,4-5 8 0,5 1-8 15,-1-8 12-15,5-5-2 0,5 1-1 0,4-5 0 16,0-4-9-16,10-7 10 0,-1-1-10 0,0-8 10 16,5 1-10-16,5-5 0 0,-1 0 0 0,5-8 0 15,0 4-162-15,0-4-25 16,5 0-5-16</inkml:trace>
          <inkml:trace contextRef="#ctx0" brushRef="#br0" timeOffset="89953.9019">3880 14510 1850 0,'0'0'40'0,"-4"-12"9"0,-1-4 2 0,5 8 1 0,-5-4-41 0,1 3-11 0,4 9 0 0,0 0 0 0,-5-8 54 0,1 4 9 16,-1 0 1-16,5 0 1 0,0 4-42 0,0 0-9 16,0 0-2-16,0 0 0 0,14 8-3 0,0 0-1 15,4 5 0-15,5-1 0 0,-1 8 15 0,6-4 2 16,-1 8 1-16,0 1 0 0,5 3 11 0,5 4 3 15,-1 1 0-15,-4 3 0 0,0 1 5 0,9 3 2 16,-5-4 0-16,5 5 0 0,0-1-8 0,0 1-2 16,0-1 0-16,5 1 0 0,4-1-15 0,0 1-3 15,0-1-1-15,-5 1 0 0,5-9-10 0,-4 0-8 16,-5-3 12-16,0-5-12 0,0 4 13 0,-5-7-4 16,1-5-1-16,-1 0 0 0,-4 0 2 0,-5 0 0 15,1-4 0-15,-10 1 0 0,0 3-10 0,-4 0 0 0,-1 0 0 0,1-4 0 16,-5 5 0-16,5-1 0 15,-5 0 0-15,0 0-11 0,0 0 11 0,0-4 0 0,-4 5 0 16,4-5 0-16,0 0 0 0,0-4 0 0,0 0 0 16,0 0 0-16,0-4 0 0,0 0 0 0,1-4 0 15,-1 0 0-15,4-4-8 0,-4-4 0 0,5 0 0 16,-5 0 0 0,0-4-88-16,-4 0-16 0,4-5-4 0,-4 1-1 15,-5 4-117-15,0-4-23 0,-14-16-5 0,-4 11-1 0</inkml:trace>
          <inkml:trace contextRef="#ctx0" brushRef="#br0" timeOffset="95542.5766">6890 14644 403 0,'0'0'17'0,"9"-13"5"0,-5 5-22 0,5-4 0 16,-4 4 0-16,-1 0 0 0,-4-4 175 0,5 4 30 16,0 0 7-16,-5 8 0 0,0-8-107 0,0 0-21 15,0-1-5-15,0 9-1 0,0 0-21 0,0 0-4 16,0-8-1-16,0 8 0 0,0 0-32 15,0 0-6-15,0-12-2 0,-5 8 0 0,5-4 16 0,0 0 4 16,0 4 0-16,0 4 0 0,0 0-10 0,-5-4-2 16,1-8 0-16,4 8 0 0,-5-4-12 0,1 4-8 15,-1-5 8-15,1 1-8 0,-5 4 14 0,4 0-2 16,-9-4 0-16,10 8 0 0,-10 0-12 0,0-4 0 16,1 0 0-16,-5 4-10 0,-1-4 18 0,1 4 3 15,-5 0 1-15,5 4 0 0,-5 0 4 0,1 4 2 16,-1 0 0-16,0 0 0 0,5 5-18 0,-5 3 0 0,0-4 8 15,-4 8-8-15,4 8-11 0,-4-3-5 0,-5 3-2 0,5 4 0 16,-5 5 27-16,5-1 6 16,-1-3 1-16,6 3 0 0,-1-4-28 0,5 1-4 0,-1-1-2 0,10-3 0 15,0-1 18-15,0 0 0 0,0-4 0 16,4 5 0-16,5-5 0 0,-4 0 0 16,4 1 0-16,4-1 0 0,-4 0 0 0,0 0 0 0,5-3 11 0,-1-1-11 15,6 0 9-15,-1-4-9 0,4 1 0 0,-4-5 9 16,5 0 0-16,0-4 0 0,4 0 0 0,0-4 0 15,0-4 2-15,5-4 0 0,4 0 0 0,1-4 0 16,-1 0 0-16,0-4 0 0,1 0 0 0,-1-9 0 16,-4 1-3-16,-5-4 0 0,5-9 0 0,0 5 0 15,-1-4-8-15,1-5 0 0,0-3 0 0,0-1-11 0,-1-7 11 16,1-1 0-16,0-3 8 0,4 3-8 16,-4 5 0-16,0-1 0 0,-5 9 0 0,-4-1 0 15,-1 13 9-15,-8 4-9 0,4 3 12 0,-9 17-12 0,0 0 31 16,0 0-1-16,0 13 0 0,0 7 0 0,0 0-30 0,-5 16 0 15,-4 5 0-15,0 8 0 0,-4-1 16 0,3 1-4 16,-3-1 0-16,-1 1 0 0,5-1-3 0,0 1-1 16,0-9 0-16,4 1 0 0,1-1-8 0,4 1 0 15,4-13 0-15,1 0 0 16,8-3-142-16,6-5-30 0</inkml:trace>
        </inkml:traceGroup>
        <inkml:traceGroup>
          <inkml:annotationXML>
            <emma:emma xmlns:emma="http://www.w3.org/2003/04/emma" version="1.0">
              <emma:interpretation id="{FE83B009-67A0-4B9B-B002-CD41E64A59D7}" emma:medium="tactile" emma:mode="ink">
                <msink:context xmlns:msink="http://schemas.microsoft.com/ink/2010/main" type="inkWord" rotatedBoundingBox="11994,16165 13057,16098 13086,16562 12023,16629"/>
              </emma:interpretation>
              <emma:one-of disjunction-type="recognition" id="oneOf39">
                <emma:interpretation id="interp55" emma:lang="" emma:confidence="1">
                  <emma:literal>=</emma:literal>
                </emma:interpretation>
                <emma:interpretation id="interp56" emma:lang="" emma:confidence="0">
                  <emma:literal>E</emma:literal>
                </emma:interpretation>
                <emma:interpretation id="interp57" emma:lang="" emma:confidence="0">
                  <emma:literal>F</emma:literal>
                </emma:interpretation>
                <emma:interpretation id="interp58" emma:lang="" emma:confidence="0">
                  <emma:literal>I</emma:literal>
                </emma:interpretation>
                <emma:interpretation id="interp59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96136.1633">7973 14927 691 0,'0'0'30'0,"0"0"7"0,0-8-29 0,9 0-8 0,-4 0 0 0,-1 4 0 16,-4 4 178-16,9-9 34 0,5 1 8 0,4-4 0 15,1 4-92-15,12-4-18 0,1 4-4 0,9 0-1 16,-4-4-49-16,4 4-9 0,0-5-3 0,0 5 0 16,0-4-25-16,4 0-6 0,1 0-1 0,-1 0 0 15,-4 0-12-15,9 4 11 0,-4-5-11 0,-1 5 10 16,-4 0-10-16,5 4 0 0,-10-4 0 0,5 4 0 15,-9 0 0-15,0 0-11 0,0 4 3 0,-9 4 0 16,-1 0-45-16,-3 0-9 0,-1 0-2 0,-9 4-785 16</inkml:trace>
          <inkml:trace contextRef="#ctx0" brushRef="#br0" timeOffset="96408.643">8123 15137 1486 0,'0'0'32'0,"0"0"8"0,0 0 0 0,0 0 3 0,0 0-35 0,0 0-8 15,0 12 0-15,5-3 0 0,4-1 54 0,0 0 9 16,0-4 1-16,9 0 1 0,10-4-19 0,-5-4-4 0,13 0-1 0,-4 0 0 15,9-12-13-15,4-1-4 16,1 1 0-16,8-4 0 0,1 0-24 0,4-1-9 0,-4 5 0 16,0 0 0-1,-1 0-168-15,-4 0-34 0</inkml:trace>
        </inkml:traceGroup>
        <inkml:traceGroup>
          <inkml:annotationXML>
            <emma:emma xmlns:emma="http://www.w3.org/2003/04/emma" version="1.0">
              <emma:interpretation id="{FDD1ACD3-817A-4B4D-A785-58DE6BC9E14E}" emma:medium="tactile" emma:mode="ink">
                <msink:context xmlns:msink="http://schemas.microsoft.com/ink/2010/main" type="inkWord" rotatedBoundingBox="14394,15347 15293,15290 15398,16952 14499,17008"/>
              </emma:interpretation>
            </emma:emma>
          </inkml:annotationXML>
          <inkml:trace contextRef="#ctx0" brushRef="#br0" timeOffset="97244.373">10372 14093 1378 0,'5'-16'30'0,"4"-4"6"0,-4 0 2 0,8-1 2 0,-4 1-32 0,5 4-8 0,-5-4 0 0,0 3 0 16,0 1 94-16,-4 4 18 0,0 4 3 0,-5 8 1 15,0 0-42-15,0 0-8 0,0 0-2 0,0 16 0 16,-5 13-51-16,0 3-13 0,1 0 0 0,-1 13 0 15,-4-1 0-15,5 1 0 0,-1-1 0 0,1 5 0 16,4-9 0-16,0 1 0 0,4-1 0 0,1 1 0 16,-1-1 0-16,5-7 0 0,0-9 0 0,1-4 0 15,3-4 9-15,1-8-1 0,4-8 0 0,5 0 0 16,0-8-8-16,4-4 12 0,5-8-12 0,-5 0 12 16,5-4 8-16,0-5 1 0,4 1 1 0,1 0 0 15,-1-1 10-15,1-3 1 0,-1-1 1 0,5 5 0 16,-9-8-6-16,0 7-2 0,-5 1 0 0,0 4 0 15,-4 4 11-15,-5 3 3 0,0 5 0 0,-4 4 0 0,0 4-29 0,-1 4-11 16,-3 4 8-16,-1 0-8 0,-5 8 0 0,1 4 0 16,-1 5 0-16,1 3 0 0,-1 0 0 0,-4 9 0 15,0 3 0-15,0 0 0 0,-4 9 0 0,4 0 0 16,0 3 0-16,-5 9 0 0,-4-1 0 0,0 5 0 16,0-4 0-16,-5 8 0 0,-4-5 0 0,0 1 0 15,0 0 0-15,-1-1 0 0,-3 5 0 0,-6 0 0 16,1-4 0-16,4-5 0 0,-4-3 0 0,0-5 0 0,-1-3 0 15,-3-1 0-15,8-7 14 0,0-5-2 0,0-8-1 0,0-3 0 16,1-5-3-16,3-4 0 0,1-4 0 16,0 0 0-16,4-4 6 0,1-4 1 0,-5-4 0 0,4-4 0 15,0 0 12-15,5-4 2 0,-5 0 1 0,5-4 0 16,5-5-8-16,4 1-2 16,0-4 0-16,9-5 0 0,0-3 10 0,9 0 2 0,5-5 0 15,13 1 0-15,1-5-32 0,8 5-8 0,10 0-1 0,4-1 0 16,5 5-11-16,-5 3-3 0,5-3 0 0,-5 0 0 15,0 3-115-15,-4-3-23 16,4 4-5-16,-18 3-1 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04.63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1FAD217-5006-4D34-8B3F-3E84E3254EDC}" emma:medium="tactile" emma:mode="ink">
          <msink:context xmlns:msink="http://schemas.microsoft.com/ink/2010/main" type="writingRegion" rotatedBoundingBox="4363,419 33049,341 33053,2023 4367,2102"/>
        </emma:interpretation>
      </emma:emma>
    </inkml:annotationXML>
    <inkml:traceGroup>
      <inkml:annotationXML>
        <emma:emma xmlns:emma="http://www.w3.org/2003/04/emma" version="1.0">
          <emma:interpretation id="{C006FC84-5263-44A3-A74B-43415248E812}" emma:medium="tactile" emma:mode="ink">
            <msink:context xmlns:msink="http://schemas.microsoft.com/ink/2010/main" type="paragraph" rotatedBoundingBox="4363,419 33049,341 33053,2023 4367,21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3C5766-2858-4DBF-A3E6-904A90B6AB83}" emma:medium="tactile" emma:mode="ink">
              <msink:context xmlns:msink="http://schemas.microsoft.com/ink/2010/main" type="line" rotatedBoundingBox="4363,419 33049,341 33053,2023 4367,2102"/>
            </emma:interpretation>
          </emma:emma>
        </inkml:annotationXML>
        <inkml:traceGroup>
          <inkml:annotationXML>
            <emma:emma xmlns:emma="http://www.w3.org/2003/04/emma" version="1.0">
              <emma:interpretation id="{01D501BE-6CB2-43DA-BD06-DF5B81AA8273}" emma:medium="tactile" emma:mode="ink">
                <msink:context xmlns:msink="http://schemas.microsoft.com/ink/2010/main" type="inkWord" rotatedBoundingBox="4364,898 5259,896 5262,2049 4367,2051">
                  <msink:destinationLink direction="with" ref="{CF54D527-317E-4995-814D-FA92F2A5A608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893 101 1191 0,'0'-8'26'0,"0"-1"6"0,-5-3 0 0,1 0 2 0,-1 4-34 0,-4 4 0 15,0-4 0-15,-9 4 0 0,4 0 48 0,-4-4 4 16,-5 4 0-16,0 0 0 0,-9 0-24 0,5 4-5 15,13-4-1-15,1 0 0 0,-14 4 13 0,4-5 2 16,0 5 1-16,0 5 0 0,0 3 7 0,-4 8 2 16,-5 4 0-16,-4 4 0 0,4 13-11 0,-4 7-3 15,-5 13 0-15,-5 4 0 0,1 11-14 0,4 5-3 16,-5-4-1-16,5 4 0 0,0-4-15 0,9 0 9 0,9-4-9 16,5-9 8-16,5-7-8 0,3 0 0 0,20-9 0 15,-6-4 0-15,5-7 21 0,9-1-1 0,1-12 0 0,8-3 0 16,0-5-20-16,5-8 0 0,0-4-12 0,4-8 4 15,1-4 8-15,4-5 9 0,-9-11-1 0,4 0-8 16,1-13 14-16,-6-7-4 0,1-1-1 0,0-3 0 16,0-9 11-16,0 0 1 0,0-4 1 0,-5 1 0 15,-9-5 6-15,5-4 2 0,0 0 0 0,0 8 0 16,-5 5-22-16,0 3-8 0,5 8 0 0,-10 9 9 16,1 12-1-16,-5 7 0 0,0 9 0 0,0 8 0 15,-4 8-8-15,4 13 8 0,-9 7-8 0,0 8 8 0,0 17-8 16,0 7 0-16,-9 1 0 0,0 4 8 0,-5-1 2 15,1 1 0-15,3 0 0 0,-3-4 0 0,4-1-2 16,4 1 0-16,-4-9 0 0,9-3 0 0,9 3 0 16,-4 1-8-16,-1-4 12 0,1-1-4 15,18-3-104-15,-10-1-22 0,1 0-4 0</inkml:trace>
        </inkml:traceGroup>
        <inkml:traceGroup>
          <inkml:annotationXML>
            <emma:emma xmlns:emma="http://www.w3.org/2003/04/emma" version="1.0">
              <emma:interpretation id="{733CF160-0F6A-4918-BC2A-A337EB4B25D9}" emma:medium="tactile" emma:mode="ink">
                <msink:context xmlns:msink="http://schemas.microsoft.com/ink/2010/main" type="inkWord" rotatedBoundingBox="6051,1368 6775,1366 6777,1757 6052,175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73.624">1685 627 748 0,'0'0'67'16,"0"0"-54"-16,9-8-13 0,5 4 0 0,-1 0 114 0,6-5 20 15,3 1 4-15,6 0 1 0,4-4-39 0,4 4-8 16,10-4-2-16,-1 0 0 0,1 0-23 0,-1-1-5 0,1 1-1 16,-1 4 0-16,-4 0-41 0,-4 0-9 15,-1 0-2-15,-4 4 0 0,-5 4-9 0,1 0 0 0,-10 0 0 0,0 0-11 31,5 4-113-31,-5 0-22 0</inkml:trace>
          <inkml:trace contextRef="#ctx0" brushRef="#br0" timeOffset="761.7434">2004 861 1728 0,'-19'-8'76'0,"19"8"16"16,-9-4-73-16,9 4-19 0,0 0 0 0,0 0 0 15,0 0 0-15,0 0-14 0,0 0 2 0,0 0 1 0,14 0 11 0,4-4-8 16,5-8 8-16,9 0-8 0,0 0 32 16,4 4 8-16,10-4 0 0,-1 4 1 15,1-5-51-15,-5 9-10 0,4 0-3 0,-4 8 0 0</inkml:trace>
        </inkml:traceGroup>
        <inkml:traceGroup>
          <inkml:annotationXML>
            <emma:emma xmlns:emma="http://www.w3.org/2003/04/emma" version="1.0">
              <emma:interpretation id="{8B817B45-2A92-4166-B608-F369F15830B7}" emma:medium="tactile" emma:mode="ink">
                <msink:context xmlns:msink="http://schemas.microsoft.com/ink/2010/main" type="inkWord" rotatedBoundingBox="7819,534 10652,526 10656,1958 7823,196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951.4051">4872 40 925 0,'5'-28'40'0,"-5"20"10"15,0-9-40-15,4 5-10 0,1 0 0 0,-1 0 0 0,1 0 42 0,-5 0 6 16,0-1 2-16,0 1 0 0,0 0 27 0,-5 0 6 16,1 0 1-16,-1 4 0 0,5-4-18 0,0 4-3 15,-9 4-1-15,4-5 0 0,-4 5-14 0,-4 4-2 16,-1 4-1-16,-9 0 0 0,-4 5-21 0,0 3-5 15,-5 8-1-15,0 4 0 0,-9 9-6 0,-5 3 0 16,1 9-1-16,-5 7 0 0,4 1-11 0,1-1 0 16,-1 5 9-16,5 4-9 0,9-5 31 0,5-3 1 15,9-4 1-15,0-1 0 0,8 5-33 0,1-9 0 16,5-3 0-16,-1-1 0 0,1-3 0 0,4-5 0 16,9-8 0-16,-5-8 0 0,1 1 10 0,4-9-2 15,5-4 0-15,-1-4 0 0,6-4 8 0,-1-4 0 16,9-13 1-16,5-3 0 0,0 0-17 0,0-9 10 15,4-3-10-15,1-4 8 0,-1-5-8 0,5-3 0 0,-5-5 0 0,5-8 0 16,-4 5 0-16,-1-5 0 0,1 8 0 0,-6-3-11 16,-3 7 11-16,-5 9 0 0,-5 3 0 0,-5 13 0 15,1 4 0-15,-5 12 11 0,-9 8-3 0,0 0 0 16,-4 8 20-16,-1 12 3 0,1 0 1 0,-6 12 0 16,1 1-32-16,-9 7 0 0,0 1 0 0,0 7 0 15,-1 1 0-15,1-1-10 0,5 1 10 0,-6 4-8 16,6-9-115-1,4 1-22-15,4-5-5 0</inkml:trace>
          <inkml:trace contextRef="#ctx0" brushRef="#br0" timeOffset="2470.0793">3966-264 460 0,'0'-24'20'0,"0"16"5"0,0 0-25 0,0 0 0 15,0 0 0-15,-5-4 0 0,5 4 133 0,0-1 22 16,-4 1 4-16,4 8 1 0,0 0-63 0,0 0-12 16,-5-8-2-16,5 8-1 0,-9 4-18 0,-4 8-4 15,-1 9-1-15,0 7 0 0,-9 4 9 0,1 13 1 16,-6 3 1-16,1 13 0 0,-5 4-6 0,-4 4 0 16,-1 4-1-16,1 3 0 0,4 1-31 0,-4 4-5 15,4-8-2-15,4 0 0 0,1-4-13 0,4-4-4 16,10-1 0-16,4-7 0 0,4-4-8 0,10-1 0 0,-1 1 0 15,10-9 8 1,-5-7-178-16,14-5-36 0,31 17-7 0,1-29-2 0</inkml:trace>
          <inkml:trace contextRef="#ctx0" brushRef="#br0" timeOffset="3269.8585">5282 501 2066 0,'0'0'45'0,"0"0"10"0,0 0 1 0,0 0 3 0,0 0-47 0,0 0-12 16,0 8 0-16,-5 5 0 0,5-1 0 0,-4 4 0 16,-1 0-12-16,1 0 12 0,4 0 0 0,-5-3 0 15,10 3 0-15,-5-4 0 0,4-4-8 0,1 4 8 16,-1-4 0-16,10 0 0 0,0-4 0 0,4 4 0 16,0-8 0-16,0 0 0 0,5 0 0 0,0-8 0 15,4 4 8-15,-4-8-8 0,0 0 8 0,-1 0-8 16,1-8 0-16,-5-1 8 0,-4-3 0 0,0 0 0 15,-5 0 0-15,0-1 0 0,-18 5 8 0,9 0 2 16,-5 0 0-16,1-1 0 0,-6 1 11 0,1 8 3 0,-4 4 0 16,-1 0 0-16,-4 4-13 0,-5 8-3 0,0 0 0 15,1 4 0 1,-6 8-37-16,5 0-8 0,-4 9-2 0,4 3-977 0</inkml:trace>
          <inkml:trace contextRef="#ctx0" brushRef="#br0" timeOffset="3484.5729">6174 404 2023 0,'0'0'89'0,"9"4"19"0,9 8-86 0,-4 0-22 16,9 9 0-16,-9 3 0 0,-5-4 0 0,4 5 0 15,-8-1 0-15,-1 0 8 0,1 0 8 0,-10-3 1 16,1 3 1-16,-5-4 0 0,-5 4 30 0,-4 5 5 15,-5-9 2-15,0-4 0 0,-4 4-32 0,0 1-7 16,-1-5 0-16,1 8-704 16,0-4-140-16</inkml:trace>
        </inkml:traceGroup>
        <inkml:traceGroup>
          <inkml:annotationXML>
            <emma:emma xmlns:emma="http://www.w3.org/2003/04/emma" version="1.0">
              <emma:interpretation id="{6C5DD515-C1A8-4433-9271-075BA6463C4B}" emma:medium="tactile" emma:mode="ink">
                <msink:context xmlns:msink="http://schemas.microsoft.com/ink/2010/main" type="inkWord" rotatedBoundingBox="11351,1262 11487,1261 11488,1297 11351,129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661.4398">6985 400 2419 0,'0'-16'53'0,"4"8"11"0,5 0 3 0,5 4 1 0,4 8-55 0,0 0-13 0,5 0 0 0,0 0-714 16,4 8-146-16</inkml:trace>
        </inkml:traceGroup>
        <inkml:traceGroup>
          <inkml:annotationXML>
            <emma:emma xmlns:emma="http://www.w3.org/2003/04/emma" version="1.0">
              <emma:interpretation id="{9C977B77-BEA8-4E43-9878-4F1CF35D0DAF}" emma:medium="tactile" emma:mode="ink">
                <msink:context xmlns:msink="http://schemas.microsoft.com/ink/2010/main" type="inkWord" rotatedBoundingBox="12644,1128 12776,1127 12777,1184 12645,118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824.7507">8305 287 2188 0,'-18'-24'195'0,"13"15"-156"0,1-3-31 0,8 4-8 0,5 4 52 0,0 4 10 15,5 4 2-15,-5 8 0 16,5-8-178-16,-1 4-35 0,19 5-7 0,-4-1-2 0</inkml:trace>
        </inkml:traceGroup>
        <inkml:traceGroup>
          <inkml:annotationXML>
            <emma:emma xmlns:emma="http://www.w3.org/2003/04/emma" version="1.0">
              <emma:interpretation id="{411AB4F8-4165-4944-A91F-29BCFB426F3C}" emma:medium="tactile" emma:mode="ink">
                <msink:context xmlns:msink="http://schemas.microsoft.com/ink/2010/main" type="inkWord" rotatedBoundingBox="13504,1057 14283,1054 14285,1508 13505,151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933.9056">9138 275 1612 0,'0'0'72'0,"5"-8"14"0,-5-9-69 0,9 9-17 15,0 4 0-15,-9 4 0 0,0 0 49 0,9-8 7 16</inkml:trace>
          <inkml:trace contextRef="#ctx0" brushRef="#br0" timeOffset="4144.9202">9907 161 2246 0,'-22'-4'200'0,"22"4"-160"0,0 0-32 0,0 0-8 16,9 12 23-16,-5 1 3 0,5 7 1 0,1 0 0 15,-10 8-5-15,0 5-1 0,0-1 0 0,0-8 0 16,-5 1-21-16,0 3-10 0,1 4 1 0,-1-3 0 16,-8-1 9-16,-6 0 0 0,-3 5 10 0,-10 3-719 15,-5-3-144-15</inkml:trace>
        </inkml:traceGroup>
        <inkml:traceGroup>
          <inkml:annotationXML>
            <emma:emma xmlns:emma="http://www.w3.org/2003/04/emma" version="1.0">
              <emma:interpretation id="{C5ECC50A-CA19-44ED-8A32-81C02D131EF5}" emma:medium="tactile" emma:mode="ink">
                <msink:context xmlns:msink="http://schemas.microsoft.com/ink/2010/main" type="inkWord" rotatedBoundingBox="15551,389 19304,378 19308,1638 15555,164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305.9168">12616 129 2408 0,'-36'-12'107'0,"27"8"21"0,4-4-102 0,5 8-26 16,0 0 0-16,0 0 0 0,5 16 0 0,-5 8 0 16,0 0-12-16,0 9 12 0,0-5-9 0,-5 0 9 15,-4-3 0-15,9 3 0 0,5-4 0 0,-5 1 12 16,-5-5 0-16,5-4 0 0,5 0-12 0,-5-4 0 16,4 1 0-16,1-5 0 0,-10 4-9 0,1-8-5 15,4-4-1-15,0 0 0 16,13 0-27-16,1 0-6 0,-5-12 0 0,9 4-1 0,-4-13 39 0,9 1 10 0,4 0 0 0,0-8 0 15,1-5 0-15,-1-3 0 0,5 3 0 16,-9 1 0-16,4 0 49 0,-4 3 12 0,0 5 3 0,-1 0 0 16,-3 4-52-16,-6 3-12 15,1 9 0-15,-1 0 0 0,1 4 0 0,0 4 0 0,-1 4 0 0,-3 0 0 16,3 8 0-16,1 0 0 0,0 5 0 0,-1 3 0 16,1 0 0-16,-5 0 0 0,0 1 0 0,-4 7 0 15,-5-4-151-15,0 0-33 16</inkml:trace>
          <inkml:trace contextRef="#ctx0" brushRef="#br0" timeOffset="5533.9628">13891-413 2188 0,'0'0'48'0,"0"8"11"0,5 8 1 0,13 4 1 0,5 9-49 15,-1 3-12-15,-3 8 0 0,-1 1 0 0,-4 7 64 0,-5 1 11 16,-5 4 1-16,-4-1 1 0,-9 1-17 0,-5-1-4 16,-4 5-1-16,-5-4 0 0,-8 3-16 0,-1-3-3 0,0 0-1 15,-9 3 0-15,4-7-22 0,1-1-4 16,-5 1-1-16,-9-1 0 16,0 1-108-16,0 0-23 0,-9-5-4 0</inkml:trace>
          <inkml:trace contextRef="#ctx0" brushRef="#br0" timeOffset="4950.8996">11943-150 1267 0,'22'-29'56'0,"-13"13"12"0,-4 0-55 0,4-8-13 16,0-1 0-16,5 5 0 0,-10 0 105 0,-4 4 19 15,-4-4 3-15,-1 3 1 0,1 1-52 0,-10 4-9 16,-9 0-3-16,1 8 0 0,-6 4-51 0,-8 8-13 16,-10 12 0-16,-8 4 0 0,-6 5 0 0,1 7 0 15,0 5 0-15,-9 3 0 0,4-3 34 0,0 3 4 16,14 1 1-16,5 3 0 0,13-11-11 0,5 3-3 0,4 1 0 16,5-5 0-16,8 0-25 0,1-7 0 0,5-1 0 0,4-4 0 31,4-3-46-31,5-5-14 0,5-8-4 0,4 4 0 0,5-8 52 0,4-4 12 0,5-4 0 0,9-8 0 15,-9 0 0-15,5-8 0 0,3-9 0 0,-3 1 0 16,4-4 0-16,-5-5 0 0,5-3 0 0,5-5 0 16,-5 1 0-16,-5 3 0 0,-4 1 0 0,0-1 0 15,0 13 48-15,-14 4 13 0,0 7 3 0,-4 1 0 16,-5 8-20-16,0 4-4 0,-9 4-1 0,0 0 0 16,0 0-19-16,-4 20-3 0,4 5-1 0,-5-1 0 0,-9 0-7 15,5 9-1-15,5 3-8 0,-5 4 12 16,-5 5-12-16,0 4-8 0,-4 3 8 0,0 9-1072 15</inkml:trace>
          <inkml:trace contextRef="#ctx0" brushRef="#br0" timeOffset="9691.501">14369-340 831 0,'0'0'36'0,"9"-9"9"0,0 5-36 0,1-4-9 15,3 0 0-15,5 0 0 0,14-4 60 0,-4 4 9 16,3-8 3-16,6-1 0 0,8 1-4 0,1 4 0 16,-1-4 0-16,-4 4 0 0,-4 0-38 0,4 4-8 15,-5 0-2-15,1 3 0 16,-10 5-46-16,0 5-10 0</inkml:trace>
          <inkml:trace contextRef="#ctx0" brushRef="#br0" timeOffset="9889.2122">14711-381 1094 0,'0'0'97'0,"0"0"-77"0,0 0-20 15,-5 8 0-15,-9 4 22 0,10 0 1 0,4 1 0 0,-5 7 0 16,-8-4 23-16,4 0 5 0,18 4 1 0,-5 1 0 16,1-1-26-16,4 4-5 0,0-8-1 0,5 5 0 15,8-1-9-15,-3 0-3 0,-10 0 0 0,9-4 0 16</inkml:trace>
        </inkml:traceGroup>
        <inkml:traceGroup>
          <inkml:annotationXML>
            <emma:emma xmlns:emma="http://www.w3.org/2003/04/emma" version="1.0">
              <emma:interpretation id="{17DBDD11-AC32-444F-99BB-80A6AB940A04}" emma:medium="tactile" emma:mode="ink">
                <msink:context xmlns:msink="http://schemas.microsoft.com/ink/2010/main" type="inkWord" rotatedBoundingBox="20131,1068 20529,1066 20532,2057 20134,205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6404.2897">16081 173 403 0,'36'0'36'0,"-8"-4"-36"0,-15 4 0 0,-13 0 0 15,0 0 256-15,5 17 44 0,-5 7 8 0,-5 8 3 16,-4 9-163-16,-4 3-32 0,-6 1-6 0,6 11-2 16,-5-3-28-16,-1 8-7 0,-8-9-1 0,0 9 0 15,-1 0-39-15,1-1-8 0,-5 1-1 0,5 0-1 16,4 0-149-16,0-9-30 16,-22 41-5-16,4-36-2 0</inkml:trace>
        </inkml:traceGroup>
        <inkml:traceGroup>
          <inkml:annotationXML>
            <emma:emma xmlns:emma="http://www.w3.org/2003/04/emma" version="1.0">
              <emma:interpretation id="{2583FE36-351E-4D46-9472-6CB74DF38A03}" emma:medium="tactile" emma:mode="ink">
                <msink:context xmlns:msink="http://schemas.microsoft.com/ink/2010/main" type="inkWord" rotatedBoundingBox="22532,495 24653,489 24657,1923 22536,192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7860.514">18166-247 345 0,'14'0'31'0,"-14"0"-31"16,9-8 0-16,0-1 0 0,0 5 160 0,-9 4 25 15,0 0 6-15,0 0 1 0,14-12-70 0,-14 12-14 16,0 0-2-16,0 0-1 0,0 0-36 0,0 0-7 16,0 0-2-16,0 0 0 0,0 0-24 0,0 0-6 15,0 0-1-15,-9 8 0 0,4 0-8 0,5 1-1 16,0-9-1-16,0 0 0 0,0 0-3 0,0 8-1 16,-4 0 0-16,4 4 0 0,9-4 0 0,-5 4 0 15,-8-4 0-15,8 8 0 0,5 1-3 0,-4 3 0 16,0-4 0-16,-1 4 0 0,-4 4-12 0,0-3 0 0,0-1 0 15,5 0 0-15,-10 0 0 0,5 1 0 0,5-1 0 16,-5 0 0-16,0-4 20 0,0 1-3 0,0-5 0 0,0-12 0 16,0 8-9-16,4-4-8 0,-4 4 12 0,0-8-12 15,0 0-12-15,9 0-8 0,0 8-3 0,-9-8 0 16,14-4 51-16,0-4 11 0,8 0 1 0,1 0 1 16,0-4-26-16,4-5-6 0,-4-3-1 0,4 0 0 15,5 0-8-15,0-1 8 0,-5-3-8 0,10 0 8 16,-5-5-8-16,4 5 0 0,1-4 0 0,-6 0 8 15,6-1-8-15,-10 5 0 0,-9-4 0 0,10-1 0 16,4 5 9-16,-10 0 0 0,-3 3 0 0,-6 5 0 16,-4 0-9-16,0 4 0 0,1 4 0 0,-6 0 0 15,-4 8 0-15,0 0 0 0,0 0 0 0,0 0 8 16,0 0-8-16,0 0 0 0,5 16 0 0,-1 0 0 0,5 4 0 16,-9 9-11-16,0-1 11 0,0 8-8 0,0 1 8 15,5-1 0-15,-1 5 0 0,1 7 0 0,-5-3 0 0,0-1 0 16,5-3 0-16,-5 7 0 0,-5-3 0 15,5-1 8-15,-5-3-8 0,1 7 0 0,-1-3 0 0,-4 0 0 16,-4-1 0-16,-6-4 0 0,1 1 56 0,0-1 6 16,-5 5 2-16,5-13 0 15,-5 9-53-15,-4-1-11 0,-5 5 0 0,0-1 0 0,0 1 0 0,0-5 0 16,-4 1 0-16,-5 3 0 0,0-11 12 0,5-9-2 16,4-4 0-16,0-8 0 0,5-4-2 0,4-4-8 15,0-4 12-15,5-4-4 0,4-4 1 0,0 0 0 0,1-12 0 0,4 0 0 16,4-5-9-16,5 5 12 0,5-4-12 15,4-4 12-15,4-5-12 0,6-3 0 0,-6-5 0 16,10 1-11 0,4-5-122-16,14-7-25 0,5-1-5 0,-10 17-1 0</inkml:trace>
          <inkml:trace contextRef="#ctx0" brushRef="#br0" timeOffset="8118.359">19664 145 1728 0,'0'-4'38'0,"-4"-4"8"0,-1 4 2 0,5-4 0 0,-5 0-39 0,5 4-9 16,10-4 0-16,-6 0 0 0,10 8 57 0,-1 0 10 15,10-9 1-15,5 5 1 0,3 0-59 0,1 0-10 16,9 0 0-16,0-4-10 0,0 8 10 0,0-4 0 15,0 0 0-15,5 0 0 0,-5 4 0 0,-5 4 0 16,-9 0 0-16,1 0 0 16,-1-4-118-16,0 8-22 0,1-4-4 0,-10 0 0 0</inkml:trace>
          <inkml:trace contextRef="#ctx0" brushRef="#br0" timeOffset="8275.9045">19851 400 1292 0,'0'0'28'0,"0"0"7"0,0 0 1 0,0 0 0 0,0 0-36 0,0 0 0 0,9 0 0 0,5-4 0 16,4 4 69-16,0 0 7 0,5-4 2 0,0-4 0 15,-1 4-43-15,6 0-9 0,-10 0-2 0,5 4-504 16,4-4-102-16</inkml:trace>
        </inkml:traceGroup>
        <inkml:traceGroup>
          <inkml:annotationXML>
            <emma:emma xmlns:emma="http://www.w3.org/2003/04/emma" version="1.0">
              <emma:interpretation id="{C2AFE6D4-7EA5-450C-AF7B-18198A75E19C}" emma:medium="tactile" emma:mode="ink">
                <msink:context xmlns:msink="http://schemas.microsoft.com/ink/2010/main" type="inkWord" rotatedBoundingBox="25363,570 28341,562 28344,1564 25366,157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3304.352">23352 222 1209 0,'18'-24'108'0,"-4"20"-87"15,-5 0-21-15,5 0 0 0,-5 0 17 0,4 8-1 16,1 0 0-16,-5 4 0 0,-4 4 57 0,-1 0 11 15,5 8 3-15,-9 1 0 0,0-1-35 0,-9 4-6 0,9 0-2 16,-4 5 0-16,-10-5 20 0,0 0 3 0,1 0 1 16,-1-3 0-16,-4 3-23 0,0-4-4 0,-1 0-1 0,1 1 0 15,-5-1-24-15,5 0-4 0,-5-4-2 0,5 5-646 16,-5-1-130-16</inkml:trace>
          <inkml:trace contextRef="#ctx0" brushRef="#br0" timeOffset="13462.3664">23926 319 1796 0,'0'0'80'0,"0"-8"16"0,13 0-77 0,-4 4-19 16,-9 4 0-16,0 0 0 0,9-4-12 0,-9 4-5 15,0 0-2-15,10 0-501 16,-1 4-101-16</inkml:trace>
          <inkml:trace contextRef="#ctx0" brushRef="#br0" timeOffset="10963.1286">21189-284 997 0,'0'0'21'0,"0"0"5"0,5-8 1 0,4 0 2 0,-4 0-29 0,-1 0 0 15,1 0 0-15,-5 8 0 0,0 0 68 0,0 0 8 16,-5-4 2-16,5 4 0 0,0 0-14 0,-9 0-4 16,-5 8 0-16,1 4 0 0,-10 0-17 0,5 12-4 0,-5 1-1 0,-4 7 0 15,4 4-9-15,5-3-1 16,-1 3-1-16,10 9 0 0,-4-1 29 0,8 9 7 16,5-13 1-16,0 9 0 0,0-1-52 0,5 5-12 15,-1-4 0-15,1-1 0 0,4-3 54 0,-5-5 8 0,-4-3 2 0,5-1 0 16,0-4-52-16,-5 1-12 0,-5-5 0 15,0-4 0 1,-4 1-103-16,5-5-23 0,-5 0-5 0</inkml:trace>
          <inkml:trace contextRef="#ctx0" brushRef="#br0" timeOffset="11708.182">21599-191 806 0,'5'-16'36'0,"-5"16"7"0,0-12-35 0,4 0-8 0,5 4 0 0,0 0 0 15,1 0 83-15,-10 8 14 0,0 0 3 0,0 0 1 16,9 8-38-16,-5 8-8 0,-4 8-2 0,0 0 0 16,0 1 0-16,-9 7 0 0,-9 0 0 0,9 5 0 15,9-1-4-15,0-3-1 0,0-5 0 0,-5 0 0 16,1-3-25-16,-1-9-6 0,10-4-1 0,-1 4 0 16,-8-8-3-16,4-8-1 0,0 0 0 0,13 8 0 15,-4-8 13-15,1 0 3 0,-10 0 0 0,18-4 0 16,4-4-16-16,6-4-4 0,-5-4 0 0,4 0 0 15,0-5-8-15,-4 1 0 0,4-4 0 0,-4-4 0 16,4 3 0-16,-4-3 0 0,0 4 0 0,0-1 0 0,-1 1 0 16,-3 0 0-16,3 4 0 0,1-1 0 0,-9 9 0 15,-1-4 0-15,1 8 0 0,-5 4 0 0,5 0 0 16,-14 4 0-16,4 4 0 0,1 4 0 0,0 8 0 0,-1 0 0 16,-4 9 0-16,-4 7 0 0,-1 0 0 0,0 5 0 15,1 3 0-15,-1 1 0 0,-8 3 9 0,4 1-9 16,-1-1 10-16,-3 5-10 0,-1-5 20 0,1 1-1 15,-1-5-1-15,-4-3 0 0,-1-5-5 0,6 0-1 16,-5-7 0-16,-1-1 0 0,1-4 0 0,0-4 0 16,0 1 0-16,4-1 0 0,0-4 4 0,1-4 1 15,-1 0 0-15,0 0 0 0,5-4-17 0,5-4 0 16,4 0 0-16,-9-8 0 0,4 4 0 0,5-4 0 16,5-4 0-16,4 0 0 0,0-4 0 0,0 8 0 0,5-9 0 15,-1 5 0-15,5 0 0 0,5 4 0 0,0-4 0 16,0 4 0-1,0 4-23-15,4-4-8 0,-4-1-1 0</inkml:trace>
          <inkml:trace contextRef="#ctx0" brushRef="#br0" timeOffset="11946.4401">22423 254 1324 0,'0'0'118'0,"0"0"-94"0,0 0-24 0,0 0 0 0,0 0 80 16,0 0 12-16,0 13 3 0,0 3 0 0,0-4-31 0,0 4-7 16,0 4-1-16,0 1 0 0,0-1-24 0,0 4-6 15,0 0-1-15,0-3 0 0,0-1 31 0,0 0 7 16,0 0 1-16,0 1 0 0,0-9-8 0,0 4-2 16,14 0 0-16,-10 0 0 0,5 0-42 0,-4-3-12 15,0 3 0-15,4-4 0 16,-5 0-130-16,-4 0-30 0,0-12-7 0,5 8-1 0</inkml:trace>
          <inkml:trace contextRef="#ctx0" brushRef="#br0" timeOffset="13010.3757">22619 339 849 0,'0'0'37'0,"0"0"9"0,0 0-37 0,0 0-9 16,0 0 0-16,0 0 0 0,0 0 49 0,4-8 8 16,-4-4 2-16,0 12 0 0,0-8-13 0,0 8-2 15,0 0-1-15,0 0 0 0,5-12 8 0,0 4 1 16,-5 8 1-16,0 0 0 0,0 0 4 0,0 0 1 15,0 0 0-15,0 0 0 0,0 0-8 0,0 0-2 16,0 0 0-16,0 0 0 0,0 0 0 0,0 0-1 16,0 0 0-16,-10 0 0 0,1 8-47 0,-4 0 0 15,4-4-10-15,-5 4 2 0,0 0 8 0,1-4 11 16,-1 0-3-16,5 4 0 0,-5 1 0 0,5-5-8 16,0 0 12-16,-5 4-4 0,5 0-8 0,0-4-9 0,5 4 9 15,-1 0-13-15,0 4 21 0,1 0 5 16,-1 0 1-16,5-3 0 0,0 7-22 0,0 0-5 15,-4 0-1-15,4 0 0 0,0 5 14 0,4-5 0 0,-4-4 0 0,5 4 0 16,-1 0 0-16,1-4 0 0,0 1 0 0,4-1 0 16,0 0 24-16,0-8 7 0,-9-4 1 0,14 4 1 15,-5 0-19-15,0-4-4 0,4 0-1 0,6-4 0 16,-6 0-1-16,6 0-8 0,-1 0 12 0,0-8-4 16,0 4 6-16,-4-5 1 0,4-3 0 0,0 4 0 15,0-8-15-15,1 4-16 0,-6-5 3 0,1 1 1 16,0 0 12-16,-5-4 0 0,0 3 0 0,4 1 0 15,-8 0 0-15,4 0 0 0,-9 4 0 0,0 3 0 16,0 1 12-16,0 4-2 0,-4 0 0 0,-6 8 0 16,1 0-18-16,-4 0-4 0,-5 4-1 0,-5 4 0 15,0 0-21-15,0 9-4 0,-9-1-1 0,5 0-874 16</inkml:trace>
        </inkml:traceGroup>
        <inkml:traceGroup>
          <inkml:annotationXML>
            <emma:emma xmlns:emma="http://www.w3.org/2003/04/emma" version="1.0">
              <emma:interpretation id="{FC99728C-14B1-490E-A1B4-5105B525AACD}" emma:medium="tactile" emma:mode="ink">
                <msink:context xmlns:msink="http://schemas.microsoft.com/ink/2010/main" type="inkWord" rotatedBoundingBox="28897,796 32180,787 32183,1844 28900,185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707.1227">26125-57 1090 0,'0'0'24'0,"0"0"4"0,9-4 2 0,-9 4 2 0,0 0-32 0,0 0 0 15,0 0 0-15,0 0 0 0,0 0 60 0,0 0 7 0,0 0 1 0,0 0 0 16,0 0-19-16,0 0-3 0,0 0-1 0,-9 12 0 16,9 0-5-16,-14 0 0 0,9 4-1 0,-4 5 0 15,0 3-11-15,0 0-3 0,-5 0 0 0,14 1 0 16,0-5-12-16,0 4-2 0,0 1-1 0,0-1 0 15,10-4-10-15,-6 0-14 0,14-4 3 0,-4 1 1 16,0-5 30-16,-1 0 5 0,5-4 2 0,1 0 0 16,3-4-15-16,1-4-2 0,0 0-1 0,0-4 0 0,4 0-9 15,0-8 10-15,-4 0-10 0,4-4 10 0,5 3-10 0,-4-3 8 16,-6-4-8-16,6 4 8 0,-10-4 9 0,5-1 2 16,-5 1 0-16,5-4 0 0,-10 4-19 15,1-1 0-15,4 5 0 0,-4 0 0 0,-5 0 16 16,0 4-1-16,-4 4 0 0,4-5 0 0,-9 5-24 15,0 8-5-15,0 0-1 0,0 0 0 0,0 0 29 0,0 0 6 16,0 0 0-16,0 13 1 0,0-1-33 0,0 4-8 16,0 8 0-16,0 0-1 0,0 1 21 0,0-1 0 15,0 4 0-15,0 1 0 0,-9-5 0 0,9 4 0 16,-5 1 0-16,5-1 0 0,-4-4 0 0,-10 0 0 16,14 5 0-16,-14-5 0 0,14 0 0 0,-18 5 0 15,4-1 0-15,-4 4 0 0,-9 1 26 0,-5-1 10 16,0 5 1-16,-13-1 1 0,-1 4-10 0,10 1-1 0,-5-5-1 15,4 1 0-15,-4-9-9 0,9 0-1 16,0-3-1-16,14-5 0 0,-9-4 13 0,9-4 2 0,0 0 1 0,4-3 0 16,0-9 8-16,10 0 1 0,-5 0 1 0,9 0 0 15,0-13-10-15,-5 5-3 0,0 0 0 0,5-4 0 16,0-4-12-16,5 0-4 0,0-1 0 0,-5-7 0 16,13 0-12-16,5-4 0 0,-4-1 0 0,9-7 0 15,0 7-12-15,-5-7-9 0,18 0-2 0,-13 3 0 16,9 5-178-1,0 0-36-15,31-29-7 0,-17 21-2 0</inkml:trace>
          <inkml:trace contextRef="#ctx0" brushRef="#br0" timeOffset="13625.0775">24531 194 1616 0,'0'0'36'0,"0"0"7"0,0 0 1 0,0 0 1 0,0 0-36 0,0 0-9 0,0 0 0 0,0 0 0 15</inkml:trace>
          <inkml:trace contextRef="#ctx0" brushRef="#br0" timeOffset="13731.2409">24932 222 806 0,'0'0'17'0,"0"0"4"0,9-4 1 0,-9 4 2 16,0 0-24-16</inkml:trace>
          <inkml:trace contextRef="#ctx0" brushRef="#br0" timeOffset="13929.6984">25601 198 1555 0,'0'0'68'0,"0"0"16"0,0 0-68 0,0 16-16 16,-5 8 0-16,-8 1 0 0,13 3 88 0,-14 0 15 15,-4 1 2-15,4 3 1 0,-4 0-29 0,-9-3-5 16,4-1-2-16,-9 4 0 0,-9-7-34 0,5 3-8 16,-5-4 0-16,-18 0-1 15,13-3-43-15,-18-5-9 0,1 4-2 0,3-8-962 0</inkml:trace>
          <inkml:trace contextRef="#ctx0" brushRef="#br0" timeOffset="19374.917">26821 607 1267 0,'0'0'28'0,"0"0"5"0,0 0 2 0,0 0 1 0,0 0-36 0,0 0 0 16,0 0 0-16,0 0 0 0,0 8 58 0,9 4 5 16,-9 0 1-16,0 4 0 0,0 0-38 0,0 4-7 15,-9-3-2-15,9-1 0 0,0 4 35 0,-4-4 6 16,4 0 2-16,0-3 0 0,-9-1-8 0,9-12 0 15,0 12-1-15,0-12 0 0,0 8-35 0,0-8-6 16,0 0-2-16,0 0 0 0,-5 12 1 0,5-12 0 16,0 0 0-16,0 0 0 0,0 0-1 0,0 0-8 15,0 0 12-15,0 0-4 0,0 0 3 0,5-4 0 16,8-8 0-16,5 0 0 0,-4-4 14 0,0-5 3 16,4 1 1-16,5 4 0 0,-1-4-40 0,-3-1-8 15,8 1-1-15,-9 4-1 0,5 0 21 0,-5 8 0 0,-4-4 10 16,-1 4-10-16,-3 8 19 0,3 0-3 15,1 0-1-15,-14 0 0 0,0 0-15 0,0 0-13 0,4 12 2 0,10 0 1 16,-14-4 10-16,0 8 0 0,9-4 0 0,-9 4-8 16,0-3-2-16,-9 7 0 0,9 0 0 0,0 0-620 15,0-4-124-15</inkml:trace>
          <inkml:trace contextRef="#ctx0" brushRef="#br0" timeOffset="20068.3704">27636-102 979 0,'0'0'87'0,"9"0"-70"0,5-4-17 0,0 4 0 0,-10-4 83 0,19 8 13 16,-9 0 2-16,4 4 1 0,0 0-43 0,-4 9-9 15,-1-1-2-15,1 8 0 0,-5 0 15 0,0 5 4 16,-4 3 0-16,-5 5 0 0,0-1-14 16,0 0-2-16,-14 1-1 0,9 7 0 0,-8-3 2 0,-1 3 1 15,1-3 0-15,8-1 0 0,-22 1-24 0,18 3-5 16,-5-3-1-16,0-1 0 0,1-3-9 0,-1-1-3 16,0-8 0-16,5 5 0 0,0-5-8 0,-5 0 0 15,-4-3 0-15,5-5 0 16,-6-4-108-16,-8 0-26 0,9 0-6 0</inkml:trace>
        </inkml:traceGroup>
        <inkml:traceGroup>
          <inkml:annotationXML>
            <emma:emma xmlns:emma="http://www.w3.org/2003/04/emma" version="1.0">
              <emma:interpretation id="{BEF148CD-8141-46E1-815D-8A4825275816}" emma:medium="tactile" emma:mode="ink">
                <msink:context xmlns:msink="http://schemas.microsoft.com/ink/2010/main" type="inkWord" rotatedBoundingBox="32692,614 33049,613 33052,1447 32695,1448"/>
              </emma:interpretation>
              <emma:one-of disjunction-type="recognition" id="oneOf11">
                <emma:interpretation id="interp11" emma:lang="" emma:confidence="0">
                  <emma:literal>J</emma:literal>
                </emma:interpretation>
                <emma:interpretation id="interp12" emma:lang="" emma:confidence="0">
                  <emma:literal>y</emma:literal>
                </emma:interpretation>
                <emma:interpretation id="interp13" emma:lang="" emma:confidence="0">
                  <emma:literal>T</emma:literal>
                </emma:interpretation>
                <emma:interpretation id="interp14" emma:lang="" emma:confidence="0">
                  <emma:literal>D</emma:literal>
                </emma:interpretation>
                <emma:interpretation id="interp1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0572.7284">28574-77 921 0,'0'0'82'0,"9"12"-66"0,-4 4-16 0,-5 4 0 0,0 8 76 0,0 1 12 0,0 3 3 0,0 5 0 15,-14-1 33-15,-4 0 8 0,4 1 0 16,0-1 1-16,5 5-61 0,-13-5-13 0,8-3-3 0,5-5 0 16,-5 0-38-16,1-4-8 0,-1-3-2 0,0-1 0 15,-4 0 22-15,4-4 4 0,-4 1 1 0,0-1-636 16,-5-8-127-16</inkml:trace>
          <inkml:trace contextRef="#ctx0" brushRef="#br0" timeOffset="20326.9523">28328-203 1350 0,'14'-4'29'0,"-1"-4"7"0,6-4 0 0,8 0 3 0,-9 4-31 0,10-5-8 0,3 5 0 0,1 4 0 0,-4-4 43 0,-6 4 7 15,6 4 2-15,-1 0 0 0,-4 0-44 16,4 4-8-16,-9-4 0 0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32.62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BBE4C76-AF43-4181-8F20-5E5A72CFBF21}" emma:medium="tactile" emma:mode="ink">
          <msink:context xmlns:msink="http://schemas.microsoft.com/ink/2010/main" type="inkDrawing" rotatedBoundingBox="6516,7024 6541,13885 5624,13889 5599,7028" semanticType="verticalRange" shapeName="Other">
            <msink:sourceLink direction="with" ref="{75F36584-B098-4D62-AEC0-6D9A7DED4178}"/>
            <msink:sourceLink direction="with" ref="{365F40A9-59B4-4B4C-887B-04151EF62EE2}"/>
            <msink:destinationLink direction="from" ref="{407A5756-967A-440F-A02E-FE6A8443D3E1}"/>
            <msink:destinationLink direction="to" ref="{407A5756-967A-440F-A02E-FE6A8443D3E1}"/>
          </msink:context>
        </emma:interpretation>
      </emma:emma>
    </inkml:annotationXML>
    <inkml:trace contextRef="#ctx0" brushRef="#br0">852 59 1062 0,'4'-8'23'0,"5"0"5"0,0 0 0 0,1 0 3 0,3 0-31 0,-4 0 0 0,-4 4 0 16,-5 4 0-16,4-8 67 0,-4 8 7 0,0 0 2 0,0 0 0 15,-9 8-47-15,-4 0-9 0,-6 4-1 0,-3 0-1 16,-6 8-10-16,-4 1-8 0,-9-1 12 0,1 0-12 16,-1 0 0-16,-5 0 0 0,0 5 0 0,1-5 0 15,-5-4 14-15,4-4 9 0,5 0 1 0,0 1 1 16,5-9-71-16,0 4-14 16,-1-4-4-16,5 4 0 0,5-8 103 0,0 8 20 0,-1-8 4 0,6 4 1 15,-1 0-52-15,0 0-12 0,9 4 0 0,1-4 0 16,4 0 0-16,9-4 0 0,-10 8 0 0,10-8 0 15,0 13 0-15,-4 3 0 0,-5 4 0 0,4 0 0 0,10 4 0 16,-5 1 0-16,0 3 0 0,4 4 0 0,1 1 54 16,-1 3 8-16,-4 1 2 0,5 3 0 0,-5 1-52 15,0-1-12-15,5 9 0 0,-1-9 0 0,-4 5 54 0,5-1 8 16,-1 5 2-16,5 3 0 0,-4-3-52 0,4 3-12 16,-4 1 0-16,8 4 0 0,1 8 54 0,-5-5 8 15,0 1 2-15,0 4 0 0,0-1-52 0,-4 5-12 16,-10-4 0-16,10 0 0 0,-1-5 54 0,-4 1 8 15,0 4 2-15,-4-4 0 0,4-5-52 0,-5 5-12 16,5 0 0-16,0-1 0 0,0 5 54 0,0-4 8 16,5 0 2-16,-5-1 0 0,4-3-64 0,-4 8-21 15,0-1 0-15,5 1 0 0,4-8 21 0,0 3 0 16,0 9 0-16,0-8 0 0,5 4 12 0,-5-1 8 0,0-3 0 0,-4-4 1 16,-5 4-21-16,4-5 0 0,-4 1 0 0,5 0 0 15,-5-9 0-15,0 1 0 0,-5-1 0 0,10 1 0 16,-5-1 0-16,0 5 0 0,0-4 0 0,4-5 0 15,1 5 0-15,-5-5 0 0,5 1 0 0,-1-1 0 16,5 5 0-16,0-5 0 0,-4-3 0 0,4-1 0 16,5 5 0-16,-5-5 0 0,0 1 0 0,-5-1 0 15,6-3 0-15,-1 3 0 0,-5-4 0 0,5 1 0 16,-4-5 0-16,-1 1 0 0,1-5 0 0,-5-4 0 16,5 5 0-16,-5-5 0 0,0-4 0 0,0 4 0 15,0-3 0-15,0 3 0 0,0 0 0 0,-5 0 0 0,5 5 0 16,0-1 0-16,0-4 0 0,0 1 0 15,5-1 0-15,-5 4 0 0,4-3 0 0,-4-1 0 16,0 0 0-16,5 4 0 0,-5-7 0 0,0 3 0 16,0 0 56-16,4 0 6 0,-4 1 2 0,-4-1 0 0,4 0-52 0,-5 1-12 15,1-5 0-15,-1 4 0 16,-4 0-48-16,0 1-13 0,0 3-3 0,0 0 0 0,-1-3 103 16,6-1 20-16,-10 0 4 0,10 5 1 0,-1-1-52 0,1 0-12 15,4-12 0-15,-5 5 0 0,5-1 0 0,0 0-18 16,0-4 4-16,5 4 1 0,-1 1 13 0,1-5 0 15,-5 4 0-15,4 0 10 0,1-3-10 0,-5 3 0 16,4 0 0-16,1 0-11 0,-1 5 11 0,-4-5 0 16,0 4 0-16,0-4 0 0,0 5 24 0,0-5 6 15,0 0 2-15,0 0 0 0,0 1-32 0,0-1 0 0,0-4 0 16,0 0 0-16,-4-4 10 0,4 4-1 16,0-7 0-16,4 3 0 0,-4-4-1 0,0-8 0 15,0 8 0-15,0 4 0 0,0-12-8 0,0 12 0 0,-4 0 9 0,4 0-9 16,4 1 8-16,-4-1-8 0,0-4 10 0,0 8-10 15,0 0 8-15,5 0-8 0,-5-3 0 0,0 3 9 16,-5-8-9-16,5 4 0 0,0 0 0 0,-4-4 0 16,4-8 0-16,-5 12 0 0,1-8 0 0,-1 4 0 15,5 1 0-15,0 3 0 0,-4-4 0 0,4-8 8 16,4 8-8-16,-4 4 0 0,0-4 0 0,0 0 0 16,5 4 0-16,-5 1 0 0,4-5 0 0,1 4 0 15,-5-4 0-15,0 4 0 0,4-4 0 0,-4 4 0 16,5-4 8-16,-5 4-8 0,0-3 0 0,0-1 8 0,5 0-8 15,-5 0 0-15,-5 4 0 0,5-4 0 0,0-8 0 0,-5 8 0 16,1 0 0-16,-1 0 0 0,5-8 0 16,0 0 0-16,-4 12 8 0,-1-3-8 15,1-1 0-15,4-8 0 0,-5 12 0 0,1-4-11 16,-1 0 11-16,5-8 0 0,0 12 0 0,0 0 8 0,0-4-8 0,0 5 0 16,0-5 0-16,0 0 0 0,0 0 0 0,0-8 0 15,0 8 0-15,0-8 0 0,5 8 0 0,-5-8 0 16,0 0 0-16,0 0 0 0,0 0 0 0,4 4 0 15,-4-4 0-15,0 12 0 0,0-12 0 0,0 0 0 16,0 0 0-16,-4 8 0 0,4-4 0 0,0-4 0 16,4 12 0-16,-4-12-8 0,0 0 8 0,5 5 0 15,-5-5 0-15,4 8 0 0,-4-8 0 0,5 8 0 16,-5-8 0-16,0 0 0 0,0 0 0 0,0 0 0 0,0 0 0 0,0 0 0 16,0 0 0-16,0 0 0 15,0 0 0-15,0 0 0 0,4 8 0 0,-4-8 0 0,9 8 0 16,-9-8 0-16,0 0 0 0,0 0 0 0,5 8 0 15,-5-8-12-15,5 8 3 0,-5-8 0 0,0 0 0 0,0 0 0 16,0 0 1-16,0 0 0 0,0 0 0 0,0 0 0 16,0 0 8-16,0 0 0 0,0 0 0 0,0 0 0 15,4 8 0-15,-4-8 0 0,0 0 0 0,0 0 0 16,0 0 0-16,0 0 0 0,0 0 0 0,0 0 0 16,0 0 0-16,0 0 0 0,0 0 0 0,0 0 0 15,0 0 0-15,0 0 0 0,0 0 0 0,9 4 0 16,0-4 0-16,5-4 0 0,0 0 0 0,-1 0 0 15,1 0 0-15,4-4 0 0,0 0 0 0,1 0 0 16,8 0 0-16,0 0-13 0,10-1 3 0,4-3 1 16,4-4-116-16,5 4-23 15,5-4-5-15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28.68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F54D527-317E-4995-814D-FA92F2A5A608}" emma:medium="tactile" emma:mode="ink">
          <msink:context xmlns:msink="http://schemas.microsoft.com/ink/2010/main" type="inkDrawing" rotatedBoundingBox="3748,3912 5042,5251 4900,5388 3606,4050" semanticType="callout" shapeName="Other">
            <msink:sourceLink direction="with" ref="{01D501BE-6CB2-43DA-BD06-DF5B81AA8273}"/>
          </msink:context>
        </emma:interpretation>
      </emma:emma>
    </inkml:annotationXML>
    <inkml:trace contextRef="#ctx0" brushRef="#br0">-705 3209 979 0,'-9'-12'43'0,"9"3"9"0,4 1-41 0,-4-4-11 15,-4 0 0-15,4 4 0 16,0 0 83-16,4 0 14 0,1 0 3 0,-5 8 1 0,0-8-41 0,0 8-8 16,0-4-1-16,0 4-1 0,0-9-8 0,0 5-2 15,0 4 0-15,0 0 0 0,0 0-4 0,0 0 0 16,4-4-1-16,-4 4 0 0,14-8-11 0,-5 4-3 15,0 0 0-15,5 4 0 0,4 4-1 0,5 0 0 16,-5 4 0-16,5 0 0 0,0 1 4 0,-1 3 0 16,1 8 0-16,4-4 0 0,-4 8-16 0,4 5-8 15,1-1 8-15,-1 9-8 0,5 3 28 0,0 4 0 16,0 13 1-16,4 0 0 0,1-9 14 0,8 5 2 16,-8 4 1-16,4-1 0 0,-5-3 7 0,5 4 2 15,0-1 0-15,4-3 0 0,-4-5-31 0,5 5-7 16,-5-4-1-16,0-5 0 0,-5 1-4 0,1-5-2 15,4-4 0-15,-9-3 0 0,-1-9-2 0,-3 0-8 16,4-7 12-16,-5-1-4 0,-4 0 14 0,-1-8 2 0,-3 4 1 16,-1-8 0-16,-9-4-25 0,0 4 0 0,0-4 0 15,0 0 0 1,0 4-17-16,-9-4-9 0,0 0-2 0,0 0 0 16,0 0-32-16,0 0-6 0,-13-4-2 0,-5 4 0 15,-1 0-171-15,-3-4-34 0,-24-8-7 0,5 8-2 0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29.0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33567CA-2A71-4E23-815F-E0F016FD4880}" emma:medium="tactile" emma:mode="ink">
          <msink:context xmlns:msink="http://schemas.microsoft.com/ink/2010/main" type="inkDrawing" rotatedBoundingBox="3894,5636 4896,3729 5009,3789 4007,5695" semanticType="callout" shapeName="Other"/>
        </emma:interpretation>
      </emma:emma>
    </inkml:annotationXML>
    <inkml:trace contextRef="#ctx0" brushRef="#br0">506 2974 1670 0,'4'-36'148'0,"1"19"-118"16,4-3-30-16,-4 4 0 0,8 4-9 0,-4 0-8 16,0 8-2-16,-9 4 0 0,10-4 33 0,-10 4 6 15,0 12 2-15,0 0 0 0,0 8 7 0,-10 4 2 16,-3 9 0-16,-5 11 0 0,-5 9-7 0,0 8 0 16,-9 3-1-16,5 13 0 0,-10 0 22 0,6 8 5 15,-6 0 1-15,-4 0 0 0,-4 0 3 0,4-8 1 16,0-8 0-16,4 0 0 0,1-5-31 0,4 1-5 15,0-8-2-15,0-5 0 0,0-3 22 0,5-5 4 16,0 1 1-16,-1-5 0 0,1-3-44 0,4-1 0 0,-4 1 0 0,4-5 0 16,-9 9 0-16,10-9 0 0,-10 4 0 0,9 1 0 31,-4-5-46-31,-1-4-8 0,6 1-2 0,-1-5 0 16,5-4-140-16,4-4-29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29.33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DC8EBEB-6726-4839-B4C8-B9C7324F000C}" emma:medium="tactile" emma:mode="ink">
          <msink:context xmlns:msink="http://schemas.microsoft.com/ink/2010/main" type="inkDrawing" rotatedBoundingBox="6448,4285 7362,4122 7378,4210 6464,4374" shapeName="Other"/>
        </emma:interpretation>
      </emma:emma>
    </inkml:annotationXML>
    <inkml:trace contextRef="#ctx0" brushRef="#br0">-2167-2692 2581 0,'-9'-41'114'0,"9"29"24"0,5-8-110 0,4 12-28 15,-5-4 0-15,10 12 0 0,9 0-9 0,4 0-7 16,0-4-2-16,10 4 0 0,4-4 8 0,0 0 2 16,4-5 0-16,-8 1 0 0,-1 0-10 0,1-4-2 15,8 4 0-15,1-4 0 0,-1 0 7 0,-4 4 1 16,0-4 0-16,0 3 0 0,-4 5 12 0,-1 0 0 16,0 0 0-16,-4 4 0 15,0-4-60-15,-9 0-10 0,0 12-2 0,-5-4 0 16,-4-4-99-16,-1 4-20 0,-13-4-4 0,9 9-1 0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10-09T19:41:27.504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85A4170F-8FF5-4244-B23F-0FB1CB363F94}" emma:medium="tactile" emma:mode="ink">
          <msink:context xmlns:msink="http://schemas.microsoft.com/ink/2010/main" type="writingRegion" rotatedBoundingBox="8051,13738 8066,13738 8066,13753 8051,13753"/>
        </emma:interpretation>
      </emma:emma>
    </inkml:annotationXML>
    <inkml:traceGroup>
      <inkml:annotationXML>
        <emma:emma xmlns:emma="http://www.w3.org/2003/04/emma" version="1.0">
          <emma:interpretation id="{AF868C09-D608-427F-BC77-4EE7B4F3E74D}" emma:medium="tactile" emma:mode="ink">
            <msink:context xmlns:msink="http://schemas.microsoft.com/ink/2010/main" type="paragraph" rotatedBoundingBox="8051,13738 8066,13738 8066,13753 8051,13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FEFDA6-9E13-4727-8F89-A1B9C4129513}" emma:medium="tactile" emma:mode="ink">
              <msink:context xmlns:msink="http://schemas.microsoft.com/ink/2010/main" type="line" rotatedBoundingBox="8051,13738 8066,13738 8066,13753 8051,13753"/>
            </emma:interpretation>
          </emma:emma>
        </inkml:annotationXML>
        <inkml:traceGroup>
          <inkml:annotationXML>
            <emma:emma xmlns:emma="http://www.w3.org/2003/04/emma" version="1.0">
              <emma:interpretation id="{4C905136-4DB0-4585-BEC3-9DCAE3DA0840}" emma:medium="tactile" emma:mode="ink">
                <msink:context xmlns:msink="http://schemas.microsoft.com/ink/2010/main" type="inkWord" rotatedBoundingBox="8051,13738 8066,13738 8066,13753 8051,1375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v</emma:literal>
                </emma:interpretation>
                <emma:interpretation id="interp2" emma:lang="" emma:confidence="0">
                  <emma:literal>}</emma:literal>
                </emma:interpretation>
                <emma:interpretation id="interp3" emma:lang="" emma:confidence="0">
                  <emma:literal>w</emma:literal>
                </emma:interpretation>
                <emma:interpretation id="interp4" emma:lang="" emma:confidence="0">
                  <emma:literal>3</emma:literal>
                </emma:interpretation>
              </emma:one-of>
            </emma:emma>
          </inkml:annotationXML>
          <inkml:trace contextRef="#ctx0" brushRef="#br0">0 0 0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29.97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A06845A-C078-4980-B27F-4A276D5D0235}" emma:medium="tactile" emma:mode="ink">
          <msink:context xmlns:msink="http://schemas.microsoft.com/ink/2010/main" type="inkDrawing" rotatedBoundingBox="7185,4456 7199,4460 7195,4475 7181,4471" shapeName="Other"/>
        </emma:interpretation>
      </emma:emma>
    </inkml:annotationXML>
    <inkml:trace contextRef="#ctx0" brushRef="#br0">-1438-2591 1843 0,'0'0'40'0,"-14"-4"9"0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29.5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E14D1F3-8B32-49E5-B863-F4D78C98D577}" emma:medium="tactile" emma:mode="ink">
          <msink:context xmlns:msink="http://schemas.microsoft.com/ink/2010/main" type="inkDrawing" rotatedBoundingBox="6706,4604 7324,4504 7328,4530 6710,4630" shapeName="Other"/>
        </emma:interpretation>
      </emma:emma>
    </inkml:annotationXML>
    <inkml:trace contextRef="#ctx0" brushRef="#br0">-1898-2457 1882 0,'-14'-5'84'0,"10"5"16"15,-1 0-80-15,5 0-20 0,0 0 0 0,0 0 0 16,-4 9 0-16,4-9 0 0,0 0 0 0,0 0-12 16,0 0 12-16,0 0 12 0,9 4-2 0,4 0-1 15,1-4 33-15,-5 0 6 0,9 0 2 0,1-4 0 0,3-4-2 16,6-1-1-16,4 1 0 0,13 0 0 16,5 0-35-16,9-4-12 0,-4 4 0 0,4-4 9 15,5 4-109-15,0 0-23 0,-5-1-4 16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35.44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3FF894F-A5A0-4AD0-A2FF-39345D2BDE40}" emma:medium="tactile" emma:mode="ink">
          <msink:context xmlns:msink="http://schemas.microsoft.com/ink/2010/main" type="inkDrawing" rotatedBoundingBox="7109,7112 7238,7930 7020,7964 6891,7147" semanticType="callout" shapeName="Other">
            <msink:sourceLink direction="to" ref="{2F5BDFDE-3276-4165-AECF-E5DE8C12ADAD}"/>
          </msink:context>
        </emma:interpretation>
      </emma:emma>
    </inkml:annotationXML>
    <inkml:trace contextRef="#ctx0" brushRef="#br0">-1725 185 1497 0,'0'-28'66'0,"4"20"14"0,-4-4-64 0,5-1-16 0,4 1 0 0,0 4 0 16,5-4 0-16,0 4 0 0,-1 0 0 0,1 4 0 16,0 0 55-16,-1 0 7 0,-4 0 2 0,-9 4 0 15,0 0-52-15,0 0-12 0,0 0 0 0,0 0 0 16,0 0 54-16,0 0 8 0,0 0 2 0,0 0 0 15,0 0-52-15,0 0-12 0,0 0 0 0,0 0 0 16,0 0 54-16,5 12 8 0,-5-12 2 0,4 12 0 16,6-4-52-16,-6 8-12 0,1 0 0 0,-1 1 0 15,-4 3 29-15,5 0 3 0,-1 8 1 0,-4 9 0 16,-4-1-1-16,4 1-1 0,0 3 0 0,0 1 0 0,0 3 26 16,0-3 6-16,-5-1 1 0,5-3 0 0,0-1-52 0,0 0-12 15,0 1 0-15,0-1 0 0,5-3 0 16,-5-9 0-16,0-4 0 0,0 0 0 0,9 1 0 15,-5-5 0-15,-4-16 0 0,0 0 0 0,0 12 0 0,5 4 0 16,-5-16 0-16,0 0 0 0,0 0 54 16,0 0 8-16,9 8 2 0,-9-8 0 0,0 0-52 0,0 0-12 15,9 8 0-15,-9-8 0 0,0 0 0 0,0 0 0 16,0 0 0-16,0 0 0 0,9 0 0 0,-9 0 0 16,0-8 0-16,0 8 0 15,9-8-48-15,-4 4-13 0,4-8-3 0,-4 4 0 16,8 0-153-16,-4 0-31 0,23-9-7 0,5-3-1 0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36.45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F5BDFDE-3276-4165-AECF-E5DE8C12ADAD}" emma:medium="tactile" emma:mode="ink">
          <msink:context xmlns:msink="http://schemas.microsoft.com/ink/2010/main" type="inkDrawing" rotatedBoundingBox="7063,9676 7160,8600 7300,8613 7203,9689" shapeName="Other">
            <msink:destinationLink direction="to" ref="{33FF894F-A5A0-4AD0-A2FF-39345D2BDE40}"/>
          </msink:context>
        </emma:interpretation>
      </emma:emma>
    </inkml:annotationXML>
    <inkml:trace contextRef="#ctx0" brushRef="#br0">-1479 1606 1036 0,'9'-8'46'0,"-5"4"10"16,1-5-45-16,-5 9-11 0,9 0 0 0,5-8 0 15,-1 4 53-15,1-4 9 0,-5 4 2 0,5 0 0 0,-5 4 0 16,0-4 0-16,0-4 0 0,-9 8 0 0,0 0 0 0,0 0 0 15,0 0 0-15,0 0 0 0,0 0 0 0,0 0 0 16,0 0 0-16,0 0 0 0,0 0 12 0,0 0 4 16,0 0 0-16,0 0 0 0,0 0-56 0,0 8-10 15,5 4-2-15,-5 0-1 16,-5 5-31-16,5-5-5 0,0 0-2 0,0-4 0 0,-4 4 73 0,-1 0 14 16,5-4 4-16,0-8 0 0,0 0-52 0,5 12-12 15,-5-12 0-15,0 9 0 0,-5-1 0 0,5 0 0 16,0-8 0-16,0 0 0 0,0 12 0 0,-4-4 0 15,8 0 0-15,-4 4 0 0,-4 0 0 0,4 0 0 16,0 5 0-16,-5-1 0 0,5 4 54 0,0 0 8 0,-5 1 2 16,1 3 0-16,4-4-52 0,0 4-12 0,-5 1 0 15,1-1 0-15,4 0 0 0,-5 5 0 0,1-5 0 16,-5 0 0-16,4 0 0 0,0 1 0 0,-4-9 0 0,5 4 0 16,-1 0 0-16,1 1 0 0,4-1 0 15,0 4 0-15,0-4 0 0,0 5 0 0,-5-1 0 0,5 4 0 16,0-4 54-16,0 1 8 0,-4 3 2 0,-1 0 0 15,0-3-52-15,5-1-12 0,-9 0 0 0,5-4 0 16,-1 1 0-16,1-1 0 0,4-8 0 0,-5 0 0 16,1 0 0-16,4-8 0 0,0-4 0 0,0 0 0 15,0 0 0-15,0 0 0 0,0 0 0 0,0 0 0 16,0 0 0-16,0 0 0 0,0 0 0 0,0 0 0 16,0 0 0-16,4-8 0 0,1-4 0 0,-1 0 0 0,5 4 0 0,0-4 0 15,1 4 0-15,-1 0 0 16,0 0-202-16,-5 3-43 0,10-11-9 0,-14 16-2 0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37.68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07A5756-967A-440F-A02E-FE6A8443D3E1}" emma:medium="tactile" emma:mode="ink">
          <msink:context xmlns:msink="http://schemas.microsoft.com/ink/2010/main" type="inkDrawing" rotatedBoundingBox="6988,12639 7162,13619 7102,13629 6928,12649" semanticType="callout" shapeName="Other">
            <msink:sourceLink direction="from" ref="{ABBE4C76-AF43-4181-8F20-5E5A72CFBF21}"/>
            <msink:sourceLink direction="to" ref="{ABBE4C76-AF43-4181-8F20-5E5A72CFBF21}"/>
          </msink:context>
        </emma:interpretation>
      </emma:emma>
    </inkml:annotationXML>
    <inkml:trace contextRef="#ctx0" brushRef="#br0">-1648 5620 1728 0,'0'0'38'0,"-9"0"8"0,0-4 2 0,5 0 0 0,-10 0-39 0,9 0-9 0,5 4 0 0,-4-4 0 16,-5 4 104-16,9 0 20 0,4-4 3 0,-4-4 1 15,0 8-103-15,0 0-25 0,0 0 0 0,5 0 0 16,4-8 56-16,-9 8 7 0,0 0 1 0,0 0 0 16,14 0-52-16,-14 0-12 0,0 0 0 0,0 0 0 15,0 0 17-15,4 8 1 0,5 4 0 0,-4 8 0 16,-1 0-18-16,-4 5 0 0,5-1 8 0,-5 4-8 16,-5-3 27-16,1 3 1 0,4 0 1 0,4 1 0 15,-4-5 7-15,0 4 2 0,5 1 0 0,-1-1 0 16,1 0-12-16,4 1-2 0,-4-1-1 0,4 4 0 0,0 1-15 15,5-1-8-15,-10 0 10 0,10 5-10 0,-5-5 21 16,0-3-1-16,0 3-1 0,-4 0 0 0,-5 1-1 0,4-1 0 16,5-4 0-16,-9 1 0 0,0-5-18 0,-4 0 0 15,8-3 8-15,-4-1-8 0,0-4 8 0,0-4-8 16,0 0 12-16,0-12-12 0,0 0 0 0,0 0 0 16,0 0 0-16,0 0 0 15,0 0-46-15,14-8-3 0,0 0-1 0,-5-12-803 16,0-4-161-16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39.14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5F36584-B098-4D62-AEC0-6D9A7DED4178}" emma:medium="tactile" emma:mode="ink">
          <msink:context xmlns:msink="http://schemas.microsoft.com/ink/2010/main" type="writingRegion" rotatedBoundingBox="10032,6820 10700,13516 9143,13672 8475,6975">
            <msink:destinationLink direction="with" ref="{ABBE4C76-AF43-4181-8F20-5E5A72CFBF21}"/>
          </msink:context>
        </emma:interpretation>
      </emma:emma>
    </inkml:annotationXML>
    <inkml:traceGroup>
      <inkml:annotationXML>
        <emma:emma xmlns:emma="http://www.w3.org/2003/04/emma" version="1.0">
          <emma:interpretation id="{C6076232-A3A7-4690-B945-311C0E7EEB7F}" emma:medium="tactile" emma:mode="ink">
            <msink:context xmlns:msink="http://schemas.microsoft.com/ink/2010/main" type="paragraph" rotatedBoundingBox="10032,6820 10700,13516 9143,13672 8475,6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1B6BE6-8EE8-45D6-94E5-7585904AE226}" emma:medium="tactile" emma:mode="ink">
              <msink:context xmlns:msink="http://schemas.microsoft.com/ink/2010/main" type="line" rotatedBoundingBox="10032,6820 10700,13516 9143,13672 8475,6975"/>
            </emma:interpretation>
          </emma:emma>
        </inkml:annotationXML>
        <inkml:traceGroup>
          <inkml:annotationXML>
            <emma:emma xmlns:emma="http://www.w3.org/2003/04/emma" version="1.0">
              <emma:interpretation id="{C3F37AC0-B955-4119-8128-3A8C0987BED7}" emma:medium="tactile" emma:mode="ink">
                <msink:context xmlns:msink="http://schemas.microsoft.com/ink/2010/main" type="inkWord" rotatedBoundingBox="9951,6828 10052,7843 8692,7978 8591,6963"/>
              </emma:interpretation>
            </emma:emma>
          </inkml:annotationXML>
          <inkml:trace contextRef="#ctx0" brushRef="#br0">897-195 1728 0,'0'0'76'0,"-9"0"16"0,0 4-73 0,-4-4-19 0,-1 8 0 0,-4 0 0 15,4 8 55-15,-9 4 7 0,0 1 2 0,-4 3 0 16,0 0 0-16,-5 9 0 0,5 3 0 0,4 5 0 15,-4-1-52-15,-1 4-12 0,1 1 0 0,4 4 0 16,-4-5 0-16,4 1 0 0,-4-1 0 0,-1 5 0 0,1-5 0 0,0 1 0 16,-1-1 0-16,-3 1 0 15,3 7-100-15,-8-7-22 0,4-1-5 0,-4-3-717 16</inkml:trace>
          <inkml:trace contextRef="#ctx0" brushRef="#br0" timeOffset="-231.5558">0 315 1036 0,'5'-8'23'0,"-5"0"5"0,0-1 0 0,5-3 1 0,-1 4-29 0,5 0 0 0,-9 0 0 0,5 4 0 15,4-8 57-15,-5 0 6 0,6 4 1 0,-6-5 0 16,1 5 0-16,4-4 0 0,-9-4 0 0,4 8 0 15,1-8 0-15,-1 4 0 0,1-1 0 0,0 5 0 16,-1-4-30-16,5 4-6 0,0 0 0 0,0 0-1 16,5-4-12-16,-5 4-3 0,5-4 0 0,-1 3 0 0,1 5-12 15,0-4-8-15,-5 4 8 0,5-4-13 0,-1 4 36 0,-4 0 7 16,5 0 2-16,-5 4 0 0,0 0-32 0,0 4 0 16,5 4 0-16,-5-4 0 0,5 4 0 15,-5 0 0-15,4 9 0 0,1-5 0 0,-5 4 52 0,9 4 4 16,1 0 0-16,-6 5 1 0,10 7-33 0,-5 4-8 15,5 1 0-15,0-1-1 0,0 1 5 0,-5-1 2 16,5 1 0-16,-1-1 0 0,1 0-9 0,4 1-1 16,-4-5-1-16,0 1 0 0,-5-1 9 0,5 4 3 15,-5-11 0-15,-9 3 0 16,5-8-172-16,-5-4-35 0,0 1-6 0,-9-17-693 0</inkml:trace>
          <inkml:trace contextRef="#ctx0" brushRef="#br0" timeOffset="1247.1545">1202 513 1267 0,'0'0'56'0,"0"0"12"0,0 0-55 0,0 0-13 0,0 0 0 0,0 0 0 16,0 0 0-16,0 0 0 0,-4-4 0 0,-5 0 0 15,-5 8 0-15,5 0 0 0,0 4 0 0,4 0 0 16,-8 8 54-16,8 1 8 0,-9-1 2 0,5 4 0 16,5 8-52-16,-5-3-12 0,9-5 0 0,-5 0 0 15,5-4 54-15,0 4 8 0,0-3 2 0,5-1 0 16,4 4-52-16,0-8-12 0,0-4 0 0,5-4 0 0,-1-4 0 0,6-4 0 16,-6 0 0-16,5-4 0 0,5 0 0 0,0-8 0 15,-9 0 0-15,4 4 0 0,5-5 0 0,-5-3 0 16,0 0 0-16,0 4 0 0,-4-4 0 0,0-1 0 15,-10 1 0-15,1 4 0 0,-1 0 0 0,-4 4 0 16,-4-1 0-16,-1 1 0 0,-4 8 54 0,-5 0 8 16,1-4 2-16,-6 4 0 0,1 4-52 0,0 4-12 15,4 0 0-15,-4 0-577 16,4 4-119-16</inkml:trace>
        </inkml:traceGroup>
        <inkml:traceGroup>
          <inkml:annotationXML>
            <emma:emma xmlns:emma="http://www.w3.org/2003/04/emma" version="1.0">
              <emma:interpretation id="{D57174CA-8391-4538-A309-F9870C318EEA}" emma:medium="tactile" emma:mode="ink">
                <msink:context xmlns:msink="http://schemas.microsoft.com/ink/2010/main" type="inkWord" rotatedBoundingBox="9735,8631 9833,9620 8989,9704 8890,8715"/>
              </emma:interpretation>
            </emma:emma>
          </inkml:annotationXML>
          <inkml:trace contextRef="#ctx0" brushRef="#br0" timeOffset="2072.3832">998 1577 2188 0,'0'0'97'0,"-10"0"20"0,-3 8-93 0,-1 1-24 16,-4 3 0-16,0 8 0 0,-5 0 56 0,-4 13 6 15,-1-1 2-15,-4 4 0 0,1-3-52 0,-6 3-12 16,-4 5 0-16,9-1 0 0,0 1 0 0,1-5 0 16,-1 0 0-16,0 1 0 0,4-5 0 0,1 5 0 15,4-5 0-15,1 0 0 0,-1 5 0 0,5-1 0 16,-5-7 0-16,9 3 0 15,5 0-202-15,0-7-43 0,-5 23-9 0,14-24-2 0</inkml:trace>
          <inkml:trace contextRef="#ctx0" brushRef="#br0" timeOffset="1846.459">488 1739 1267 0,'0'0'28'0,"0"0"5"0,-5-8 2 0,-4 0 1 0,4 0-36 0,1 0 0 0,-1 0 0 0,5 8 0 15,0 0 109-15,0-12 15 16,0 4 4-16,5-5 0 0,4 9-52 0,-4-4-9 0,4 0-3 0,-9 8 0 16,9-4-51-16,0 4-13 0,4 0 0 0,-3 4 0 15,3 4 54-15,-4 4 8 0,5 5 2 0,0 3 0 16,-1 0 0-16,1 4 0 0,0 5 0 0,-1 3 0 16,6 0-52-16,-1 1-12 0,-9-5 0 0,4 0 0 15,6 5 0-15,-6-5 0 0,1 0 0 0,0-3 0 16,-5-1 0-16,0-4 0 0,5 1 0 0,-1-1 0 15,-8-4-48-15,8-4-13 0,1 4-3 0,-5-4 0 16,5-4 0-16,-5 5 0 0,0-5 0 0,5 0-546 16,-5-8-110-16</inkml:trace>
          <inkml:trace contextRef="#ctx0" brushRef="#br0" timeOffset="2357.978">1157 2180 1958 0,'-5'-20'87'0,"5"16"17"15,0-4-83-15,-4 4-21 0,4-4 0 0,0 8 0 16,0 0 56-16,0 0 6 0,0 0 2 0,0 0 0 0,0 0-52 0,4 16-12 16,1 0 0-16,-1 0 0 0,1 5 54 0,-5-5 8 15,0 0 2-15,0 4 0 0,5 5 0 0,-5-1 0 16,-5-4 0-16,5 0 0 0,-9 5-52 0,4-1-12 15,1-4 0-15,-1 0 0 0,1 1 0 0,-5-1 0 16,4-4 0-16,0 0 0 16,-4 0-100-16,5-4-22 0,-1 5-5 0,1-5-922 15</inkml:trace>
        </inkml:traceGroup>
        <inkml:traceGroup>
          <inkml:annotationXML>
            <emma:emma xmlns:emma="http://www.w3.org/2003/04/emma" version="1.0">
              <emma:interpretation id="{75F75784-A1E8-46F2-98DF-F172EEF7C358}" emma:medium="tactile" emma:mode="ink">
                <msink:context xmlns:msink="http://schemas.microsoft.com/ink/2010/main" type="inkWord" rotatedBoundingBox="9525,10916 9537,11034 9453,11043 9441,10925"/>
              </emma:interpretation>
            </emma:emma>
          </inkml:annotationXML>
          <inkml:trace contextRef="#ctx0" brushRef="#br0" timeOffset="2720.7433">893 3852 2188 0,'-5'0'48'0,"-4"0"11"0,-4 4 1 0,3 4 1 0,1 0-49 0,5 0-12 16,-5 4 0-16,9-4 0 15,-5 8-100-15,1 1-22 0,-1 11-5 0,5-12-1 0</inkml:trace>
        </inkml:traceGroup>
        <inkml:traceGroup>
          <inkml:annotationXML>
            <emma:emma xmlns:emma="http://www.w3.org/2003/04/emma" version="1.0">
              <emma:interpretation id="{7D540D15-21F3-4F47-B41A-0A884C38E977}" emma:medium="tactile" emma:mode="ink">
                <msink:context xmlns:msink="http://schemas.microsoft.com/ink/2010/main" type="inkWord" rotatedBoundingBox="10517,11688 10700,13516 9143,13672 8961,11843"/>
              </emma:interpretation>
            </emma:emma>
          </inkml:annotationXML>
          <inkml:trace contextRef="#ctx0" brushRef="#br0" timeOffset="2883.6611">888 4722 1728 0,'0'0'76'0,"0"0"16"0,0 0-73 0,0 0-19 0,0 0 0 0,5 12 0 31,-5 4-48-31,-5 0-12 0,1 9-4 0,-5-5-409 0,0 4-83 0</inkml:trace>
          <inkml:trace contextRef="#ctx0" brushRef="#br0" timeOffset="3002.3934">793 5179 1267 0,'18'8'28'0,"-4"0"5"0,-1-4 2 0,-4 4 1 16,5 1-36-16,0-1 0 0,-10 4 0 0,5-4 0 15,-4 0 58-15,-5 4 5 0,0-4 1 0,0 0 0 16</inkml:trace>
          <inkml:trace contextRef="#ctx0" brushRef="#br0" timeOffset="3920.6564">1125 5669 2419 0,'0'0'53'0,"-9"-8"11"0,0 4 3 0,0 0 1 0,0 8-55 0,-5 8-13 16,5 12 0-16,0 13 0 0,-9 3 0 0,4 9 0 16,0 3 0-16,-9 5 0 0,5-1 54 0,0 1 8 15,-9 0 2-15,4-1 0 0,-4-7-64 0,-1 4-21 16,-4-9 0-16,5 1 0 0,0-9 21 0,-1 1 0 16,1-5 10-16,4 0-10 0,1-7-12 0,3 3-8 15,6-8-3-15,4 0-732 16,0 1-146-16</inkml:trace>
          <inkml:trace contextRef="#ctx0" brushRef="#br0" timeOffset="3695.1531">442 5920 806 0,'0'0'17'0,"0"0"4"0,0-12 1 0,0 4 2 0,0 8-24 0,5-9 0 16,-5-3 0-16,4 4 0 0,1-4 107 0,-1 4 17 15,1-4 3-15,4 0 1 0,-4 4-52 0,-1-5-9 16,5 1-3-16,5 4 0 0,-1 4 0 0,6 0 0 0,-6 4 0 16,6-4 0-16,-6 8 0 0,5-4 0 0,5 8 0 0,0 0 0 15,4 4 0-15,1 1 0 0,-6 3 0 0,6 4 0 16,4 0 0-16,-10 0 0 0,6 5 0 0,-6-1 0 16,1 0-51-16,4 5-13 0,-4-1 0 0,0-4 0 15,0 1 0-15,0-5 0 0,-1 0 0 0,1 0 0 16,-5-4 0-16,0 1 0 0,5-5 0 0,-5 4-714 15,1-4-146-15</inkml:trace>
          <inkml:trace contextRef="#ctx0" brushRef="#br0" timeOffset="4698.0212">1517 6199 1497 0,'0'0'66'0,"0"0"14"0,0 0-64 0,0 0-16 0,0 0 0 0,0 0 0 16,0 0 106-16,0 0 18 0,0 0 3 0,9 0 1 16,-5 8-103-16,10 0-25 0,-5 4 0 0,0 0 0 15,5 5 47-15,-5-1 4 0,0 0 1 0,0 0 0 16,5 0-16-16,-10 1-2 0,5-5-1 0,0 4 0 16,-4-4-14-16,0-4-3 0,-1 4-1 0,-4-8 0 15,9 4 10-15,-9-8 3 0,0 0 0 0,0 0 0 16,0 0-28-16,0 0 0 0,0 0 0 0,0 0 0 15,0 0 0-15,0 0 0 0,5-8 0 0,-1 0 0 16,5-8-38-16,5 0-13 0,0-8-2 0,-5 3-1 16,9 1-16-16,0-4-3 0,1 0-1 0,3-1 0 15,-4 5 59-15,1 4 15 0,-6 8 0 0,-4-4 0 0,5 8 48 0,-5 4 13 16,0 0 3-16,0 8 0 0,1 0 51 0,3 8 10 16,-4-4 3-16,0 8 0 0,1-4-86 0,-1 5-17 15,0-5-3-15,0 4-1 0,-5 0-33 0,6 1-8 16,3-1 0-16,-4-4-1 15,5 4-86-15,0 1-17 0,-1-5-3 0,5 0-1 0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44.51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857B2FE-19E0-494C-8AA1-2ECF94C47680}" emma:medium="tactile" emma:mode="ink">
          <msink:context xmlns:msink="http://schemas.microsoft.com/ink/2010/main" type="inkDrawing" rotatedBoundingBox="11781,7256 12131,7192 12148,7280 11798,7344" semanticType="callout" shapeName="Other"/>
        </emma:interpretation>
      </emma:emma>
    </inkml:annotationXML>
    <inkml:trace contextRef="#ctx0" brushRef="#br0">0 115 2070 0,'9'-20'45'0,"0"12"10"0,-5-8 1 0,6 4 3 0,-1-1-47 0,4-3-12 0,1 4 0 0,4 4 0 16,-4 4 20-16,9 0 1 0,4 4 1 0,-4 0 0 15,-5 4-131-15,14 8-27 0,36 4-4 0,-9 1-2 0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45.07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41D4FF4-E93E-4475-B06B-969BB9668553}" emma:medium="tactile" emma:mode="ink">
          <msink:context xmlns:msink="http://schemas.microsoft.com/ink/2010/main" type="inkDrawing" rotatedBoundingBox="12262,9318 12332,9385 12321,9396 12251,9329" shapeName="Other"/>
        </emma:interpretation>
      </emma:emma>
    </inkml:annotationXML>
    <inkml:trace contextRef="#ctx0" brushRef="#br0">528 2163 2329 0,'0'0'51'0,"-9"-12"10"0,0 0 3 0,-1 0 2 0,-3-1-53 0,4 1-13 15,0 8 0-15,0 0 0 0,9 4 0 0,0 0-16 16,4 12 3-16,5 1-1011 0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45.20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82CEDDF-8100-4F45-9EDC-A35E2F7FBC86}" emma:medium="tactile" emma:mode="ink">
          <msink:context xmlns:msink="http://schemas.microsoft.com/ink/2010/main" type="inkDrawing" rotatedBoundingBox="13936,9450 14019,9389 14033,9408 13949,9468" shapeName="Other"/>
        </emma:interpretation>
      </emma:emma>
    </inkml:annotationXML>
    <inkml:trace contextRef="#ctx0" brushRef="#br0">2149 2236 2419 0,'18'-24'107'0,"-9"16"22"0,-5-5-103 0,6 5-26 0,3 4 0 0,1 0-712 15,4 8-147-15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1:03.47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0FC645A-56C9-44F1-B943-0A05D1EAB7F7}" emma:medium="tactile" emma:mode="ink">
          <msink:context xmlns:msink="http://schemas.microsoft.com/ink/2010/main" type="inkDrawing" rotatedBoundingBox="17921,6405 17968,13053 17006,13060 16959,6412" semanticType="callout" shapeName="Other">
            <msink:sourceLink direction="from" ref="{C952E4C3-D41E-4F6A-8BB8-CEE25663ADDE}"/>
            <msink:sourceLink direction="to" ref="{3483EB3A-E789-4463-A151-E7AE21C43C8C}"/>
          </msink:context>
        </emma:interpretation>
      </emma:emma>
    </inkml:annotationXML>
    <inkml:trace contextRef="#ctx0" brushRef="#br0">0 56 748 0,'0'0'67'0,"0"0"-54"16,0 0-13-16,0 0 0 0,0 0 16 0,5 8 0 15,4-8 0-15,0 4 0 0,-9-4-16 0,0 0 0 16,0 0 0-16,0 0 0 0,9 4 21 0,5 0 2 16,-14-4 0-16,0 0 0 0,9 0 42 0,0 0 9 15,-9 0 2-15,13 0 0 0,-8-8-38 0,4 8-7 16,0-8-2-16,-9 8 0 0,9-4-1 0,-4-4 0 16,4 4 0-16,-9 4 0 0,9 0-10 0,5 0-2 15,-5-4-1-15,4 0 0 0,1 4-3 0,4-4 0 16,-4 4 0-16,4 0 0 0,0-8 2 0,1 4 0 15,-1 0 0-15,5 0 0 0,-1 0-3 0,-3 4-1 16,-1 0 0-16,0 0 0 0,0-5-20 0,0 1-4 16,-4 4-1-16,-5 0 0 0,-9 0 51 0,0 0 11 0,0 0 1 15,0 0 1-15,0 0-24 0,0 9-5 0,0-9 0 16,0 0-1-16,-4 8-3 0,4 4-1 0,-5 0 0 0,1 0 0 16,4-12-15-16,0 0 9 0,0 16-9 0,-5 0 8 15,0 1-8-15,5 3 0 0,0 8 0 0,0-4 0 16,0 1-16-16,5-1-6 0,4 0-1 0,-4 9 0 15,-5-5 23-15,4 4 0 0,1 1 0 0,-1 3 0 16,-4 1 0-16,0 3 0 0,-4 1 0 0,-1 11 0 16,1-3 47-16,-5 11 13 0,4 1 4 0,-4 4 0 15,4 4-52-15,1-1-12 0,-1 1 0 0,5 8 0 16,0-4 54-16,5 4 8 0,-1 0 2 0,5 0 0 0,1-9-52 16,-1 1-12-16,4 0 0 0,1 4 0 0,4-4 0 15,-4 0 0-15,4 3 0 0,-4-3 0 0,-10-4 0 0,1 0 0 16,-1-1 0-16,5 9 0 0,1-4 0 0,-6-4 0 15,1 0 0-15,-1 3 0 0,5 1 10 0,-4-8 9 16,-10-4 1-16,10 7 1 0,-1-3 20 0,1 0 4 16,0-1 1-16,-1 1 0 0,10-4-38 0,-1-1-8 15,1 5 0-15,0 0 0 0,4-9 8 0,0 5 3 16,0-4 0-16,5 3 0 0,-5-7-11 0,5-1 8 16,-5 1-8-16,5 0 8 0,-5-5-17 0,0-3-4 15,-4-1-1-15,0 5 0 0,-5-5 62 0,0 1 13 16,-4 3 3-16,-5 1 0 0,-5-1-52 0,0 1-12 15,-4 3 0-15,-4 5 0 0,-6-5 0 0,1 5 0 16,0 0 0-16,-5-5 0 0,-4 1 0 0,4-5 0 16,5 1 0-16,4-1 0 0,1 1 0 0,-1-5 0 0,0 5 0 15,5-5 0-15,5-3 12 0,-1-1-1 0,-4-4 0 0,9 5 0 16,5 3 5-16,-5-3 0 0,0-5 1 0,4 0 0 16,1 1 15-16,4-1 4 0,-5-7 0 0,1-1 0 15,-1-4-10-15,-4 4-2 0,10-3 0 0,-10-1 0 16,0 0-9-16,0-4-3 0,4 4 0 0,-4 5 0 15,-4-9-12-15,-1 4 9 0,0 4-9 0,-4 1 8 16,5-1 13-16,-1 4 3 0,-8 1 0 0,8-5 0 16,-4 0-36-16,0 0-8 0,0 1 0 0,-5-1-1 15,10 4 33-15,-1 1 8 0,-4-1 0 0,4 0 1 16,-4 1-21-16,-4-1 0 0,8 0 0 0,-4 1 0 16,4 3 0-16,1-4 0 0,-1-3 0 0,1 3 0 15,-1 0 0-15,1-3 0 0,-1 3 0 0,5-4 0 0,0 5 0 0,0-5 0 16,0 0 0-16,0 0 0 0,0-3 0 0,-5-1 0 15,5 0 0-15,0 0 0 0,-4 5 0 0,-5-1-18 16,9-4 3-16,-5 4 1 0,-4-3 0 0,-5 3 0 16,1 0 0-16,-1 0 0 0,1-3-1 0,-1-1 0 15,0 0 0-15,-4-4 0 16,4 1-15-16,1-1-3 0,-1-4-1 0,0 0 0 0,1-4 11 0,-1 4 3 16,-4-8 0-16,4 0 0 15,1 4-10-15,-6-3-2 0,10-1 0 0,-4 0 0 16,-1-4 5-16,5 0 1 0,9 0 0 0,-9 0 0 0,9 0 6 0,-9 0 2 15,-1-4 0-15,1 0 0 16,5-5-111-16,-10 1-23 0,-4-4-4 0</inkml:trace>
    <inkml:trace contextRef="#ctx0" brushRef="#br0" timeOffset="1478.4162">219 6649 1497 0,'0'0'32'0,"0"0"8"0,0 0 0 0,0 0 4 0,0 0-36 0,0 0-8 0,-5-4 0 0,5 4 0 16,0 0 68-16,-9-9 11 0,9 9 2 0,0 0 1 15,0-4-82-15,0 4-12 0,0 0-5 0,0 0-1 16,0 0 66-16,0 0 12 0,0-8 4 0,0 8 0 15,0 0-52-15,0 0-12 0,0 0 0 0,0 0 0 0,0 0 0 0,0 0 0 16,0 0 0-16,0 0 0 0,-5-8 39 0,-4 4 5 16,5 0 0-16,-10 0 1 0,0 0-29 0,1 4-5 15,-6-4-2-15,6 4 0 0,-5 4-9 0,-1-4 0 16,-3 0 0-16,3 4 0 0,1-4 0 0,5 0 0 16,-6 0 0-16,10 0 0 0,0-4 0 0,9 4 0 15,0 0 0-15,5-4 0 16,8 0-85-16,10-4-10 0,36-12-1 0,-4-1-1 0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3:58.713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3E0357A9-3E5F-4215-A8B5-2CCE08878B30}" emma:medium="tactile" emma:mode="ink">
          <msink:context xmlns:msink="http://schemas.microsoft.com/ink/2010/main" type="writingRegion" rotatedBoundingBox="21504,2840 22834,2840 22834,4859 21504,4859"/>
        </emma:interpretation>
      </emma:emma>
    </inkml:annotationXML>
    <inkml:traceGroup>
      <inkml:annotationXML>
        <emma:emma xmlns:emma="http://www.w3.org/2003/04/emma" version="1.0">
          <emma:interpretation id="{952433F2-E131-4FE8-8DA2-DE85A330194B}" emma:medium="tactile" emma:mode="ink">
            <msink:context xmlns:msink="http://schemas.microsoft.com/ink/2010/main" type="paragraph" rotatedBoundingBox="21504,2840 22834,2840 22834,4859 21504,48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86ACCE-A17F-4657-B1A6-C71B6124D722}" emma:medium="tactile" emma:mode="ink">
              <msink:context xmlns:msink="http://schemas.microsoft.com/ink/2010/main" type="line" rotatedBoundingBox="21504,2840 22834,2840 22834,4859 21504,4859"/>
            </emma:interpretation>
          </emma:emma>
        </inkml:annotationXML>
        <inkml:traceGroup>
          <inkml:annotationXML>
            <emma:emma xmlns:emma="http://www.w3.org/2003/04/emma" version="1.0">
              <emma:interpretation id="{87C06C75-8A89-4DD4-8A85-17E20F6F33D8}" emma:medium="tactile" emma:mode="ink">
                <msink:context xmlns:msink="http://schemas.microsoft.com/ink/2010/main" type="inkWord" rotatedBoundingBox="21504,2840 22834,2840 22834,4859 21504,4859"/>
              </emma:interpretation>
              <emma:one-of disjunction-type="recognition" id="oneOf0">
                <emma:interpretation id="interp0" emma:lang="" emma:confidence="1">
                  <emma:literal>q</emma:literal>
                </emma:interpretation>
                <emma:interpretation id="interp1" emma:lang="" emma:confidence="0">
                  <emma:literal>9</emma:literal>
                </emma:interpretation>
                <emma:interpretation id="interp2" emma:lang="" emma:confidence="0">
                  <emma:literal>a</emma:literal>
                </emma:interpretation>
                <emma:interpretation id="interp3" emma:lang="" emma:confidence="0">
                  <emma:literal>g</emma:literal>
                </emma:interpretation>
                <emma:interpretation id="interp4" emma:lang="" emma:confidence="0">
                  <emma:literal>•</emma:literal>
                </emma:interpretation>
              </emma:one-of>
            </emma:emma>
          </inkml:annotationXML>
          <inkml:trace contextRef="#ctx0" brushRef="#br0">1331 228 1566 0,'0'0'69'0,"-9"-13"15"0,4 5-68 0,-4-4-16 0,4 0 0 0,-4 0 0 16,5 4 21-16,-1 0 1 0,-4-4 0 0,0 4 0 15,0-5 0-15,4 5 0 0,-4-4 0 0,-4 4 0 16,3-4-22-16,1 4-15 0,-4-4 3 0,-1 4 0 15,0 0 12-15,-4-5 0 0,0 5 0 0,-5 0 10 16,0 4-21-16,-4-4-4 0,0 8-1 0,-5-4 0 16,0 4 7-16,-4 0 1 0,-1 0 0 0,1 0 0 15,-5 0 8-15,4 4 0 0,1-4 0 0,0 4 0 0,4 0 0 16,-5 0-8-16,5-4 8 0,1 8-8 0,3-8 8 0,1 8 8 16,4-4-8-16,0 5 11 0,1-5 9 0,-1 4 1 15,-4 4 1-15,4 0 0 0,0 0-12 0,0 4-2 16,-4 5-8-16,0 3 12 0,4-4 7 0,-9 8 1 15,5 5 0-15,-1-5 0 0,1 8-20 0,0 1-19 16,4 3 4-16,0-3 1 0,5 3 14 0,0 1 0 16,0-1 12-16,8-7-12 0,1 3 19 0,9-8-3 15,0 1-1-15,0-1 0 0,5 4 2 0,4-7 1 16,5-5 0-16,4 0 0 0,0 0 8 0,9-8 2 16,1 1 0-16,8-9 0 0,1 4-7 0,-1-4-1 15,0-8 0-15,5 0 0 0,0 0-20 0,5-4 0 0,-5-1 0 0,0-3 0 16,0 0 0-16,-5-8 0 0,1 4 0 0,-1 0 0 15,-4-5 0-15,0-3 0 0,0 0-10 0,-5 0 10 16,-4-1 0-16,0-7 0 0,-1-1 0 0,-4 1 0 16,1 0 0-16,-1-5 0 0,-9 1 0 0,0-1 9 15,0 13-9-15,0-4 0 0,0 0 0 0,-9 7 0 16,5 1 0-16,0 0 0 0,-5 4 0 0,-5 3 0 16,5-3 0-16,-5 8 0 0,5-4 0 0,0 8 0 15,0 4 0-15,-4-8 10 0,-5 4-10 0,9 4 10 16,0 0-10-16,-9 8 12 0,0-4-12 0,-1 8 12 15,1-4-12-15,-4 4 0 0,-1 5 0 0,0 3 0 16,1 4 0-16,-1 8 0 0,0 9 0 0,-4 3 0 16,5 1 14-16,-6 12 1 0,1-1 0 0,0 5 0 15,4 8 22-15,-4 4 5 0,9 4 1 0,-5 3 0 0,5 10 2 0,5-1 1 16,-1-4 0-16,5 4 0 0,0-8-22 16,0 3-4-16,-4-3 0 0,4-8-1 0,-5-4-19 15,0-8 8-15,1-5-8 0,-1-3 0 0,-4-4 0 0,0-9 0 16,0-8-10-16,-5-3 10 15,-4-1-159-15,4-12-24 0,-4-4-5 0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48.88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6EAFADC-1B9A-4FEE-B83D-4930CBB3D570}" emma:medium="tactile" emma:mode="ink">
          <msink:context xmlns:msink="http://schemas.microsoft.com/ink/2010/main" type="inkDrawing" rotatedBoundingBox="16297,5557 16870,5449 16954,5895 16381,6003" semanticType="callout" shapeName="Other"/>
        </emma:interpretation>
      </emma:emma>
    </inkml:annotationXML>
    <inkml:trace contextRef="#ctx0" brushRef="#br0">1352-743 1267 0,'9'-9'28'0,"-4"-3"5"0,-1 0 2 0,5 0 1 0,1 0-36 0,-1 0 0 0,0 4 0 0,0-4 0 16,4 3 58-16,1 1 5 0,0 4 1 0,4 4 0 16,-4 4 0-16,-5 8 0 0,0-3 0 0,5 3 0 15,-10 4-52-15,5 8-12 0,-9 0 0 0,5 9 0 16,-1-1 0-16,1 5 0 0,-1-13 0 0,-4 8 0 16,0 1 54-16,5-5 8 0,-5 0 2 0,5-3 0 15,-1-5-52-15,1 0-12 0,-5-8 0 0,4 0 0 16,-4-12 0-16,0 0 0 0,0 0 0 0,0 0 0 15,0 0 0-15,0 0 0 0,0 0 0 0,14 0 0 0,-5-4 54 0,-5-4 8 16,6-8 2-16,-1 0 0 0,-5 0-52 0,5-5-12 16,-4-3 0-16,-1 0 0 0,1 0 0 0,4-9 0 15,-4 1 0-15,4 3 0 0,-5 1 0 0,5 4 0 16,1 0 0-16,3 3 0 0,-4 1 0 0,5 0 0 16,0 4 0-16,-1 4 0 0,-4 3 0 0,5-3 0 15,0 4 0-15,4 4 0 0,-4 4 0 0,-1 0 0 16,1 0 0-16,-5 4 0 0,5 4 0 0,-1-4 0 15,-4 9 0-15,5-1 0 0,-5-4 0 0,0 4 0 16,-4 8 0-16,-1-4 0 0,1 1 0 0,-5-1 0 16,5-4 0-16,-1 8 0 15,1 4-48-15,-1 1-13 0,-8-5-3 0,8 0-546 16,5 0-110-16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1:08.2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2A4FAC6-16A7-454F-925C-2AC21DB32099}" emma:medium="tactile" emma:mode="ink">
          <msink:context xmlns:msink="http://schemas.microsoft.com/ink/2010/main" type="writingRegion" rotatedBoundingBox="16228,11205 16733,11205 16733,11537 16228,11537"/>
        </emma:interpretation>
      </emma:emma>
    </inkml:annotationXML>
    <inkml:traceGroup>
      <inkml:annotationXML>
        <emma:emma xmlns:emma="http://www.w3.org/2003/04/emma" version="1.0">
          <emma:interpretation id="{AA13E8FF-3D40-4EE6-9841-EC54B025C398}" emma:medium="tactile" emma:mode="ink">
            <msink:context xmlns:msink="http://schemas.microsoft.com/ink/2010/main" type="paragraph" rotatedBoundingBox="16228,11205 16733,11205 16733,11537 16228,115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696F39-079A-4B64-8878-C1AAB7CD0D27}" emma:medium="tactile" emma:mode="ink">
              <msink:context xmlns:msink="http://schemas.microsoft.com/ink/2010/main" type="line" rotatedBoundingBox="16228,11205 16733,11205 16733,11537 16228,11537"/>
            </emma:interpretation>
          </emma:emma>
        </inkml:annotationXML>
        <inkml:traceGroup>
          <inkml:annotationXML>
            <emma:emma xmlns:emma="http://www.w3.org/2003/04/emma" version="1.0">
              <emma:interpretation id="{C952E4C3-D41E-4F6A-8BB8-CEE25663ADDE}" emma:medium="tactile" emma:mode="ink">
                <msink:context xmlns:msink="http://schemas.microsoft.com/ink/2010/main" type="inkWord" rotatedBoundingBox="16228,11205 16733,11205 16733,11537 16228,11537">
                  <msink:destinationLink direction="from" ref="{A0FC645A-56C9-44F1-B943-0A05D1EAB7F7}"/>
                  <msink:destinationLink direction="with" ref="{61095E8A-A91C-453A-A339-B1D6AE440E96}"/>
                  <msink:destinationLink direction="with" ref="{06FEAE19-CD0D-4A34-983F-BD42AA9D5018}"/>
                  <msink:destinationLink direction="from" ref="{EC14123C-E97C-4290-9835-7D3F31A63160}"/>
                  <msink:destinationLink direction="to" ref="{EC14123C-E97C-4290-9835-7D3F31A63160}"/>
                </msink:context>
              </emma:interpretation>
              <emma:one-of disjunction-type="recognition" id="oneOf0">
                <emma:interpretation id="interp0" emma:lang="" emma:confidence="1">
                  <emma:literal>M</emma:literal>
                </emma:interpretation>
                <emma:interpretation id="interp1" emma:lang="" emma:confidence="0">
                  <emma:literal>v</emma:literal>
                </emma:interpretation>
                <emma:interpretation id="interp2" emma:lang="" emma:confidence="0">
                  <emma:literal>n</emma:literal>
                </emma:interpretation>
                <emma:interpretation id="interp3" emma:lang="" emma:confidence="0">
                  <emma:literal>"</emma:literal>
                </emma:interpretation>
                <emma:interpretation id="interp4" emma:lang="" emma:confidence="0">
                  <emma:literal>m</emma:literal>
                </emma:interpretation>
              </emma:one-of>
            </emma:emma>
          </inkml:annotationXML>
          <inkml:trace contextRef="#ctx0" brushRef="#br0">1432-587 1267 0,'0'0'56'0,"0"0"12"0,0 0-55 0,0 0-13 16,9-12 0-16,-9 12 0 0,0 0 54 0,13 0 8 16,1-4 2-16,4 8 0 0,-4 4 0 0,0 4 0 15,-1 4 0-15,1 1 0 0,-5 7 0 0,0 0 0 16,-4-8 0-16,-1 9 0 0,5-5-52 0,-9 0-12 16,5 0 0-16,-1-4 0 0,1-3 0 0,-5 3 0 15,0-16 0-15,4 12 0 0,-4-12 0 0,0 0 0 16,0 0 0-16,0 0 0 0,0 0 0 0,0 0 0 0,0 0 0 0,0 0 0 15,0 0 54-15,14-4 8 16,-9-4 2-16,8-8 0 0,-4-1-52 0,1 1-12 0,3-8 0 0,1 0 0 16,0 3 0-16,-1-7 0 0,1 4 0 0,4 0 0 15,-9-1 0-15,5 5 0 0,-5 0 0 0,5 0 0 16,-10 7 0-16,5 1 0 0,0 0 0 0,0 8 0 16,-9 4 44-16,0 0 7 0,0 0 1 0,10 4 0 15,3 0-17-15,-4 0-3 0,-4 4-1 0,4 4 0 16,5 1-31-16,-5 3-18 0,0-4 2 0,0 8 1 15,5 0-54-15,-5 1-11 0,0-1-3 16,0 0-916-16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36.7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65F40A9-59B4-4B4C-887B-04151EF62EE2}" emma:medium="tactile" emma:mode="ink">
          <msink:context xmlns:msink="http://schemas.microsoft.com/ink/2010/main" type="writingRegion" rotatedBoundingBox="7004,10578 7199,10578 7199,11602 7004,11602">
            <msink:destinationLink direction="with" ref="{ABBE4C76-AF43-4181-8F20-5E5A72CFBF21}"/>
          </msink:context>
        </emma:interpretation>
      </emma:emma>
    </inkml:annotationXML>
    <inkml:traceGroup>
      <inkml:annotationXML>
        <emma:emma xmlns:emma="http://www.w3.org/2003/04/emma" version="1.0">
          <emma:interpretation id="{B2704C1E-AB78-4F27-9D5F-88B3D70C33F8}" emma:medium="tactile" emma:mode="ink">
            <msink:context xmlns:msink="http://schemas.microsoft.com/ink/2010/main" type="paragraph" rotatedBoundingBox="7004,10578 7199,10578 7199,11602 7004,116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D980E0-9AC0-48D9-976D-9E1B7C90E596}" emma:medium="tactile" emma:mode="ink">
              <msink:context xmlns:msink="http://schemas.microsoft.com/ink/2010/main" type="line" rotatedBoundingBox="7004,10578 7199,10578 7199,11602 7004,11602"/>
            </emma:interpretation>
          </emma:emma>
        </inkml:annotationXML>
        <inkml:traceGroup>
          <inkml:annotationXML>
            <emma:emma xmlns:emma="http://www.w3.org/2003/04/emma" version="1.0">
              <emma:interpretation id="{6B217961-C368-435C-8EEE-4AD716C37E4F}" emma:medium="tactile" emma:mode="ink">
                <msink:context xmlns:msink="http://schemas.microsoft.com/ink/2010/main" type="inkWord" rotatedBoundingBox="7117,10578 7199,10578 7199,10606 7117,10606"/>
              </emma:interpretation>
            </emma:emma>
          </inkml:annotationXML>
          <inkml:trace contextRef="#ctx0" brushRef="#br0">-1434 3520 2188 0,'-27'-4'97'0,"22"0"20"0,-8 4-93 0,4 0-24 0,0 0 0 0,-1 4 0 15,6 4 0-15,-1-8 0 0,5 0 0 0,0 0-644 16,0 16-134-16</inkml:trace>
        </inkml:traceGroup>
        <inkml:traceGroup>
          <inkml:annotationXML>
            <emma:emma xmlns:emma="http://www.w3.org/2003/04/emma" version="1.0">
              <emma:interpretation id="{3DBCD5B2-DB43-4708-B7D1-C8739279C0D9}" emma:medium="tactile" emma:mode="ink">
                <msink:context xmlns:msink="http://schemas.microsoft.com/ink/2010/main" type="inkWord" rotatedBoundingBox="7004,11108 7164,11108 7164,11602 7004,11602">
                  <msink:destinationLink direction="with" ref="{8458491D-1A6D-4880-BDFC-32B2952B40B1}"/>
                  <msink:destinationLink direction="with" ref="{59445C9D-F154-4374-85B0-ECB0ED745CB1}"/>
                </msink:context>
              </emma:interpretation>
            </emma:emma>
          </inkml:annotationXML>
          <inkml:trace contextRef="#ctx0" brushRef="#br0" timeOffset="179.637">-1484 4042 1267 0,'0'0'28'0,"0"0"5"0,0 0 2 0,0 0 1 0,0 0-36 0,0 0 0 15,0 0 0-15,0 0-368 16,0 0-81-16</inkml:trace>
          <inkml:trace contextRef="#ctx0" brushRef="#br0" timeOffset="287.7317">-1629 4536 1497 0,'13'-8'32'0,"-4"4"8"0,5-1 0 0,4-3 4 0,0 4-36 0,1 4-8 0,-1-4 0 0,0 4-442 15,-4-4-90-15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1:15.28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458491D-1A6D-4880-BDFC-32B2952B40B1}" emma:medium="tactile" emma:mode="ink">
          <msink:context xmlns:msink="http://schemas.microsoft.com/ink/2010/main" type="inkDrawing" rotatedBoundingBox="5408,16863 6503,15244 6637,15335 5542,16954" semanticType="callout" shapeName="Other">
            <msink:sourceLink direction="with" ref="{3DBCD5B2-DB43-4708-B7D1-C8739279C0D9}"/>
          </msink:context>
        </emma:interpretation>
      </emma:emma>
    </inkml:annotationXML>
    <inkml:trace contextRef="#ctx0" brushRef="#br0">1011 87 979 0,'0'-24'43'0,"5"12"9"15,4 0-41-15,0-4-11 0,0 3 0 0,5 5 0 16,-5 4 81-16,4 4 15 0,6 0 2 0,-10 4 1 16,-9-4-23-16,13 21-5 0,-8-5-1 0,-5 12 0 0,-5 0 18 15,-4 13 4-15,-9 3 1 0,-5 5 0 0,-4 8-5 16,-5-1 0-16,-9 9-1 0,-9 4 0 0,5 0-7 0,-10 3 0 15,5-3-1-15,-5-4 0 0,1 0-31 0,3-1-7 16,-3-7-1-16,4 4 0 0,-5-9-21 0,10 5-5 16,4-4-1-16,-5-1 0 0,1 1-26 0,4-5-6 15,0 1-1-15,4 0 0 16,5-5-37-16,-4 1-8 0,4-1-2 0,5-7-674 16,-1-5-135-16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1:14.8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9445C9D-F154-4374-85B0-ECB0ED745CB1}" emma:medium="tactile" emma:mode="ink">
          <msink:context xmlns:msink="http://schemas.microsoft.com/ink/2010/main" type="inkDrawing" rotatedBoundingBox="5441,15484 6540,16303 6485,16378 5385,15558" semanticType="callout" shapeName="Other">
            <msink:sourceLink direction="with" ref="{3DBCD5B2-DB43-4708-B7D1-C8739279C0D9}"/>
            <msink:sourceLink direction="with" ref="{0CB99900-4C8A-4B32-B59C-412EDDE64DEC}"/>
          </msink:context>
        </emma:interpretation>
      </emma:emma>
    </inkml:annotationXML>
    <inkml:trace contextRef="#ctx0" brushRef="#br0">125 47 230 0,'0'0'20'0,"-14"0"-20"15,0 0 0-15,-4-4 0 0,0 4 216 0,0 0 40 16,8-4 7-16,-3-1 1 0,8 1-173 0,-4 0-35 15,5 0-8-15,4 4 0 0,0 0-9 0,0 0-2 0,0 0 0 16,0-8 0-16,0 0-12 0,0 8-2 0,0 0-1 16,9-4 0-16,0 0 26 0,-9 4 6 15,0 0 1-15,9 8 0 0,0 0 5 0,0 0 0 0,5 4 1 0,-5 1 0 16,0 3-10-16,-4 0-3 0,8 0 0 0,5 0 0 16,-4 5-12-16,4-1-2 0,10 0-1 0,-1 4 0 15,5-3-2-15,4 3-1 0,1 0 0 0,4 4 0 16,4-3 7-16,5 3 2 0,-4-4 0 0,-5 5 0 15,4-1-15-15,1 0-2 0,-1-3-1 0,-8-1 0 16,4-4-10-16,-5 4-3 0,1 1 0 0,-1-5 0 16,0 0 2-16,-8 4 0 0,4 1 0 0,-10-1 0 15,-3-8-10-15,-6 4 12 0,-4-3-12 0,0-1 12 16,1 0-4-16,-1 0 0 0,-9 0 0 0,0-3 0 16,4-1-32-16,1 0-8 0,-5-12 0 0,0 0-1 15,0 8 1-15,0-8 0 0,0 0 0 0,0 0 0 16,0 0-47-16,0 0-9 0,13 4-1 0,1-4-592 15,-5-4-119-15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1:16.25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-1 77 2196 0,'0'-33'48'0,"0"21"11"0,0-4 1 0,0 4 1 0,0 8-49 0,0 4-12 0,0 0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1:16.08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2D196F8-A7AC-4702-BCDD-DE7670EF2149}" emma:medium="tactile" emma:mode="ink">
          <msink:context xmlns:msink="http://schemas.microsoft.com/ink/2010/main" type="inkDrawing" rotatedBoundingBox="8834,15758 9482,15712 9513,16151 8866,16197" semanticType="callout" shapeName="Other">
            <msink:sourceLink direction="with" ref="{D7C3865F-0054-4C7D-BDA0-15B257AE02D5}"/>
          </msink:context>
        </emma:interpretation>
      </emma:emma>
    </inkml:annotationXML>
    <inkml:trace contextRef="#ctx0" brushRef="#br0">-2 0 1695 0,'0'0'75'0,"0"0"16"0,0 0-73 0,0 0-18 0,0 0 0 0,0 0 0 16,0 12 60-16,0 4 8 0,0 4 1 0,0 1 1 15,0 11-38-15,0 0-8 0,0 5-2 0,5-1 0 16,0 1-22-16,-1-5 0 0,5 0 0 0,-4-3 0 16,4-5 0-16,0-4 12 0,5 1-4 0,-5-9 0 15,4 0 5-15,6-8 2 0,-6 0 0 0,5-8 0 16,1-4-3-16,-1-4 0 0,9-5 0 0,-4 1 0 16,4-4-3-16,1-4-1 0,-10-5 0 0,5 1 0 15,4 0-8-15,5-5 0 0,-5 5-12 0,0 0 12 16,5 3-19-16,-4 5 4 0,-6 4 1 0,1 8 0 0,-5 0 14 15,1 0 0-15,-1 8 0 0,-5 4 0 0,1 0 32 0,0 8-1 16,-10 0 0-16,5 4 0 0,-4 5 18 0,-5 3 4 16,5-4 1-16,-5 4 0 0,0-3-9 0,-5-1-1 15,5 0-1-15,-5-4 0 0,-4-4-3 0,5 1 0 16,-5-1 0-16,0-4 0 0,-1 0-32 0,-3 0-8 16,-1-8 0-16,5 0 0 0,-5 0 8 0,1 0 0 15,-6-4 0-15,1 0 0 0,-5-4-8 0,5 0 0 16,-4 0 0-16,3-1 0 15,1 1-39-15,0-4-9 0,0-4-3 0,-5 0-1119 0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46.90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1095E8A-A91C-453A-A339-B1D6AE440E96}" emma:medium="tactile" emma:mode="ink">
          <msink:context xmlns:msink="http://schemas.microsoft.com/ink/2010/main" type="inkDrawing" rotatedBoundingBox="15131,6364 16006,7107 15807,7341 14932,6599" semanticType="callout" shapeName="Other">
            <msink:sourceLink direction="with" ref="{C952E4C3-D41E-4F6A-8BB8-CEE25663ADDE}"/>
          </msink:context>
        </emma:interpretation>
      </emma:emma>
    </inkml:annotationXML>
    <inkml:trace contextRef="#ctx0" brushRef="#br0">0 236 1450 0,'0'0'32'0,"4"-12"6"0,6-4 2 0,-6-1 1 0,5 1-33 0,0 0-8 0,0 4 0 0,1-4 0 16,-1 4 53-16,0-9 9 0,0 5 2 0,5 0 0 16,-1 0-16-16,1 4-4 0,-5-5 0 0,5 9 0 15,-1 0 7-15,-4 4 1 0,5 0 0 0,0 8 0 0,-1 8-23 0,10 5-4 16,-5 3-1-16,1 8 0 0,8 0 4 0,-4 5 0 15,4 3 0-15,9 5 0 0,1-1-6 0,4 5-1 16,0-5 0-16,0 1 0 0,0-1-8 0,4 1-1 16,-4 3-1-16,0 1 0 0,-4-9-11 0,-6 0 8 15,1 1-8-15,-4-1 8 16,-6 1-40-16,1-5-9 0,-5-4-2 0,-4 5-625 16,0-5-126-16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47.18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6FEAE19-CD0D-4A34-983F-BD42AA9D5018}" emma:medium="tactile" emma:mode="ink">
          <msink:context xmlns:msink="http://schemas.microsoft.com/ink/2010/main" type="inkDrawing" rotatedBoundingBox="15131,7485 15922,6342 15946,6358 15155,7502" semanticType="callout" shapeName="Other">
            <msink:sourceLink direction="with" ref="{C952E4C3-D41E-4F6A-8BB8-CEE25663ADDE}"/>
          </msink:context>
        </emma:interpretation>
      </emma:emma>
    </inkml:annotationXML>
    <inkml:trace contextRef="#ctx0" brushRef="#br0">965-43 1958 0,'0'0'43'0,"0"0"9"0,-9 4 1 0,0 12 3 0,-5 8-45 0,-4 5-11 0,0 7 0 0,-5 8 0 16,-4 5 43-16,-5 4 6 0,-5 3 2 0,-4 5 0 15,0-4-15-15,-4 3-4 0,-5 1 0 0,4 8 0 16,1-8-40-16,-1-1-9 0,1 1-2 0,4-8 0 16,4-5 19-16,10-7 0 0,0-1 0 0,4-3 0 15,0-5-208-15,5-4-39 0,-5 17-7 0,10-17-2 16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47.97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C14123C-E97C-4290-9835-7D3F31A63160}" emma:medium="tactile" emma:mode="ink">
          <msink:context xmlns:msink="http://schemas.microsoft.com/ink/2010/main" type="inkDrawing" rotatedBoundingBox="16193,7532 16266,7166 16409,7195 16336,7561" semanticType="callout" shapeName="Other">
            <msink:sourceLink direction="from" ref="{C952E4C3-D41E-4F6A-8BB8-CEE25663ADDE}"/>
            <msink:sourceLink direction="to" ref="{C952E4C3-D41E-4F6A-8BB8-CEE25663ADDE}"/>
          </msink:context>
        </emma:interpretation>
      </emma:emma>
    </inkml:annotationXML>
    <inkml:trace contextRef="#ctx0" brushRef="#br0">1338 798 1497 0,'0'0'32'0,"-4"-8"8"0,4 8 0 0,-5-4 4 0,-4 0-36 0,9 4-8 0,0 0 0 0,0 0 0 16,0 0 0-16,0 0 0 0,0 0 0 0,0 0 0 15,0 8 0-15,0 4 0 0,-4 5 0 0,-5 3 0 16,4 4 53-16,-4 0 9 0,0-3 2 0,0 7 0 15,4 0-52-15,1-3-12 0,-1 3 0 0,5-4 0 16,-14 1 54-16,10-5 8 0,8-4 2 0,-4 0 0 16,5-4-52-16,-1-4-12 0,-4-8 0 0,5 8 0 15,4-3 0-15,5-1 0 0,-5-4 0 0,5-9 0 16,-1 1 0-16,1-4 0 0,0 0 0 0,-1-4 0 16,-4 0 0-16,5 0 0 0,-5-1 0 0,0-3 0 15,-4-4 0-15,-1 4 0 0,1-1 0 0,-5 1 0 0,0 0 0 16,-5-4 0-16,1 3 0 0,-1 5 0 0,-4 4 0 0,5 0 0 15,-6 4 0-15,6 4-577 16,-5 0-119-16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6:43.61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C96BE9D-DAFD-40A5-BBD0-A16F93EF24B3}" emma:medium="tactile" emma:mode="ink">
          <msink:context xmlns:msink="http://schemas.microsoft.com/ink/2010/main" type="writingRegion" rotatedBoundingBox="2670,689 31979,-303 32585,17590 3276,18583"/>
        </emma:interpretation>
      </emma:emma>
    </inkml:annotationXML>
    <inkml:traceGroup>
      <inkml:annotationXML>
        <emma:emma xmlns:emma="http://www.w3.org/2003/04/emma" version="1.0">
          <emma:interpretation id="{837D4268-595D-44E0-813B-D62B40A9C691}" emma:medium="tactile" emma:mode="ink">
            <msink:context xmlns:msink="http://schemas.microsoft.com/ink/2010/main" type="paragraph" rotatedBoundingBox="3700,522 29235,11 29279,2219 3745,2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DA548B-648C-4C66-BC03-35D8BAAA3D94}" emma:medium="tactile" emma:mode="ink">
              <msink:context xmlns:msink="http://schemas.microsoft.com/ink/2010/main" type="line" rotatedBoundingBox="3700,522 29235,11 29279,2219 3745,2731"/>
            </emma:interpretation>
          </emma:emma>
        </inkml:annotationXML>
        <inkml:traceGroup>
          <inkml:annotationXML>
            <emma:emma xmlns:emma="http://www.w3.org/2003/04/emma" version="1.0">
              <emma:interpretation id="{0514F3AF-0CF1-474E-9DEF-C1A7B707C7B9}" emma:medium="tactile" emma:mode="ink">
                <msink:context xmlns:msink="http://schemas.microsoft.com/ink/2010/main" type="inkWord" rotatedBoundingBox="3712,1111 6417,1057 6449,2656 3744,271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0 188 518 0,'0'0'46'0,"0"0"-37"0,0-12-9 0,5 4 0 0,-5 0 94 0,5-5 17 15,-1 5 3-15,5 0 1 0,-4 4-38 0,-1-4-7 16,5 4-2-16,-9 4 0 0,9-4-20 0,-9 4-4 16,10-4 0-16,-10 4-1 0,13 0-7 0,1 0 0 15,-14 0-1-15,0 0 0 0,14 4-11 0,-1 0-1 16,-13-4-1-16,14 4 0 0,-5-4 2 0,5 4 0 15,-1-8 0-15,6 4 0 0,-6 0 2 0,10 0 1 16,4-4 0-16,1 0 0 0,8 0 10 0,5 0 3 16,9 0 0-16,9-4 0 0,0 0 3 0,5 0 1 15,0-1 0-15,0 1 0 0,-1 4-25 0,-3 0-5 16,-10-4-1-16,-5 0 0 0,1 4-13 0,-14 0 0 16,-1-4 8-16,-3 8-8 0,-5-4 0 0,-5 0 0 15,0 0-9-15,0 4 9 0,-9-4 0 0,5 4 0 0,0-4-8 16,-1 4 8-1,-4 0-25-15,0 0-3 0,1 4 0 0,3 0 0 16,1-4-8-16,-5 4-1 0,0-4-1 0,5 0 0 16,-5 4-26-16,0 0-4 0,-9-4-2 0,0 0-668 0</inkml:trace>
          <inkml:trace contextRef="#ctx0" brushRef="#br0" timeOffset="1140.361">264 1616 403 0,'0'0'36'0,"0"0"-36"0,0 0 0 0,0 0 0 16,5-8 99-16,-5 8 13 0,0 0 2 0,0 0 1 15,5-8-65-15,-5 0-13 0,0 8-2 0,0 0-1 16,0 0-11-16,0 0-3 0,0 0 0 0,0 0 0 16,0 0-3-16,0 0-1 0,-5-8 0 0,5 8 0 15,-9-4 10-15,9 4 2 0,0 0 0 0,0 0 0 16,-9-4-9-16,9 4-2 0,-9 0 0 0,9 0 0 15,-9 0-9-15,4 0-8 0,-4 0 9 0,0 0-9 16,0-4 0-16,-5 4 0 0,5-4 0 0,0 0 0 16,4 4 8-16,5 0-8 0,-9-8 0 0,5 4 0 15,-5 0 0-15,4 0 0 0,5 4 0 0,-5-4 0 0,1 0 0 0,-1-5 0 16,5 9 0-16,-4-4 0 0,-5-4 0 0,4 4 0 16,1 0 0-16,-6 0 0 0,10 0 0 0,-4 0 0 15,-1 4 0-15,5 0 0 0,0 0 13 0,0 0 3 16,0 0 1-16,0 0 0 0,0 0 1 0,0 0 0 15,0 0 0-15,0 0 0 0,0 0-4 0,0 0-1 16,0 0 0-16,0 0 0 0,0 0 6 0,14-4 1 16,0 0 0-16,-1-4 0 0,1 0 17 0,0 4 4 15,-5-4 1-15,4 4 0 0,1-5 10 0,0 1 3 16,4 4 0-16,-4-4 0 0,8 0-12 0,-3 4-3 16,3-4 0-16,1 4 0 0,0-4-8 0,9 4-1 15,4-4-1-15,1 4 0 0,4 0-14 0,-5-4-2 16,5-1-1-16,0-3 0 0,4 4 7 0,1-4 0 0,-5 4 1 15,4-4 0-15,-8 4-10 0,-5 4-3 0,0 8 0 0,0-4 0 32,-5 0-34-32,-4 4-7 0,-1 4-2 0,1 0 0 15,-5 8-144-15,1-4-29 0,3 9-5 0,1-9-2 0</inkml:trace>
          <inkml:trace contextRef="#ctx0" brushRef="#br0" timeOffset="-859.147">647 119 806 0,'0'-4'72'0,"0"-4"-58"16,0 0-14-16,0 4 0 0,4-4 28 0,-4 8 2 0,5-4 1 16,-5 4 0-16,0-8 34 0,0 8 7 0,0-9 2 0,-5 1 0 15,5 0-11-15,0 8-3 16,0 0 0-16,0 0 0 0,5-8-4 0,-5 8-2 0,0 0 0 0,0 0 0 15,5-8-32-15,-5 8-6 0,0 0-2 0,0 0 0 16,0 0 6-16,0 0 0 0,0 0 1 0,0 0 0 16,0 0 7-16,0 0 0 0,0 0 1 0,4 16 0 15,1-4-10-15,-5 5-3 0,0-1 0 0,-5 0 0 16,5 8 7-16,0 1 1 0,0 3 0 0,-4 4 0 16,4 1 3-16,-5 3 1 0,5 0 0 0,0 9 0 15,0-5 3-15,0 5 1 0,-5 4 0 0,5-5 0 16,0 1-3-16,0-1 0 0,0 1 0 0,0-1 0 15,-4-3-9-15,4-5-1 0,4 0-1 0,-8-3 0 16,4-1-18-16,-5-3 8 0,5-5-8 0,0 0 0 0,-4 0 34 0,-1-3 0 16,1-1 0-16,4 0 0 0,-5-4-23 0,1 0-11 15,-1 1 10-15,-4-1-10 0,4 0 8 0,1-4-8 16,-5 4 0-16,4-4 0 0,1-3 10 0,4-9-10 16,-5 12 10-16,5-12-10 0,0 0 8 0,-4 8-8 15,4-8 0-15,-5 8 9 0,-4 0-9 0,9-8 0 16,0 0 0-16,-5 12 0 0,-4-4 0 0,9-8 0 15,0 0 0-15,0 0 0 0,-4 8 0 0,-5 0-12 16,9-8 2-16,0 0 1 16,0 0-60-16,-5 0-12 0,-4 0-3 0,9 0 0 15,-5-4-124-15,-4-4-24 0</inkml:trace>
          <inkml:trace contextRef="#ctx0" brushRef="#br0" timeOffset="2330.122">1917 734 1231 0,'0'0'27'0,"-4"-8"5"0,-1-4 2 0,5-4 1 0,0 4-35 0,9 0 0 0,-9-1 0 0,9 1 0 15,5-4 35-15,-5 4 0 0,0 0 0 0,5-4 0 16,4 3-19-16,0 1-3 0,-4 0-1 0,0 4 0 16,-1 0-12-16,1 4 9 0,4 0-9 0,-4 0 8 15,-1 8 26-15,1 4 5 0,0 0 1 0,-1 4 0 16,1 4-29-16,-5 5-11 0,0-1 8 0,0 8-8 15,0 5 18-15,-4-1-2 0,0 4 0 0,-5 9 0 16,4-1 4-16,-4-3 1 0,-4 3 0 0,4-3 0 0,-5-1-5 16,0-3-2-16,1-5 0 0,-5-4 0 0,4 1 6 0,-4-5 0 15,0 0 1-15,0-3 0 0,0-5 2 0,0-4 0 16,0 0 0-16,-1 0 0 0,1-4-8 0,5-4-2 16,4-4 0-16,0 0 0 0,0 0 0 0,0 0 0 15,-9 0 0-15,9 0 0 0,4-12-2 0,1 0-1 16,-5 4 0-16,4-8 0 0,1 0-1 0,4-5 0 15,-4 1 0-15,-1 0 0 0,1-4-9 0,-1-1 10 16,5-3-10-16,0-4 10 0,1 3-10 0,-1-7 8 16,0 3-8-16,4 1 8 0,1 4-8 0,4-5 0 15,1 5 0-15,-6 0 0 0,10-1 0 0,-5 5-9 16,9-4 9-16,-8 4 0 0,3-1-10 0,1 5 10 0,0-4-8 16,0 8 8-16,-5-5 0 0,5 5-8 0,-1 4 8 0,1-4 0 15,-5 4 0-15,5 4 0 0,0-1 0 0,-5 1-8 16,0 4 8-16,1 4 0 0,3 4 0 0,-8 0 0 15,-5 4 0-15,-4 9 0 0,-5 3 10 0,9 0-10 16,-5 0 19-16,1 5-3 0,-10 3 0 0,5 8 0 16,5 5 13-16,-5-1 3 0,-5 1 0 0,1 3 0 15,4 1-16-15,0 3-4 0,-9-7 0 0,4-1 0 16,5 1-3-16,-4-1-1 0,-1-7 0 0,0-1 0 16,5 0-8-16,-9-3 0 0,0 3 0 0,5-8 8 15,-1-3-40-15,1-1-8 0,-6 0-1 0,6-4-626 16,4 1-125-16</inkml:trace>
        </inkml:traceGroup>
        <inkml:traceGroup>
          <inkml:annotationXML>
            <emma:emma xmlns:emma="http://www.w3.org/2003/04/emma" version="1.0">
              <emma:interpretation id="{E2E8BF60-9403-475C-8A3A-6FA28423F2A9}" emma:medium="tactile" emma:mode="ink">
                <msink:context xmlns:msink="http://schemas.microsoft.com/ink/2010/main" type="inkWord" rotatedBoundingBox="7106,526 12582,417 12624,2519 7148,26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633.4624">7686 504 403 0,'0'0'36'0,"0"-5"-36"16,9-3 0-16,-5 0 0 0,-4-4 172 0,5 4 28 15,4 0 6-15,-5 0 1 0,1 0-118 0,-5 8-23 16,5-8-5-16,-5 8-1 0,0 0-25 0,0 0-6 15,0 0-1-15,0 0 0 0,0 0 5 0,0 0 1 16,-14 8 0-16,0 0 0 0,1 4-3 0,-1 0-1 16,-4 4 0-16,4 1 0 0,0 3-3 0,5 0-1 15,-4 4 0-15,-1-3 0 0,0 7-14 0,5-4-4 16,5 4 0-16,-1 1 0 0,-4-1 0 0,4 5-8 16,1-9 12-16,4 4-4 0,0-4-8 0,4-3 8 15,-4-1-8-15,5 0 8 0,0-8-8 0,-1 4 10 16,-4-3-10-16,0-13 10 0,14 8 0 0,-1 0 0 0,-13-8 0 0,14 4 0 15,4-4-2-15,1 0 0 0,-6 0 0 16,5 0 0-16,-4-4-8 0,0 4 0 0,-1-4 9 0,-4 0-9 16,-9 4 21-16,14-8 0 0,-5 4 0 0,0-1 0 15,0-3-21-15,-4 0 0 0,4 0 0 0,0-4 0 16,-4-4 0-16,-1 0 0 0,-4 4 0 0,0-9 0 16,0 5 8-16,0-4-8 0,-4 4 8 0,-1-5-8 15,1-3 16-15,-5 4-2 0,-1-4 0 0,-3-1 0 16,-1 1-14-16,0-4 0 0,1-1 8 0,-1 5-8 15,-4 4-13-15,4 0-6 0,5-1-1 0,0 5 0 16,0 4-16-16,0 4-3 16,0 4-1-16,9 4 0 0,-9 4-89 0,0 8-19 0,-1 4-3 0,1 5-1 15</inkml:trace>
          <inkml:trace contextRef="#ctx0" brushRef="#br0" timeOffset="5961.5142">8168-132 1612 0,'-4'-28'144'0,"4"16"-116"15,4-4-28-15,1-5 0 0,4 9 41 0,0 4 3 0,0-4 0 0,5 4 0 16,-1 0 14-16,6 8 3 0,-6 0 1 0,-4 8 0 16,-9-8-42-16,5 12-9 0,4 4-2 0,0 4 0 15,-9 9-9-15,-4 3 8 0,-1 5-8 0,-4 7 8 16,-5 9-8-16,1 7 0 0,3 1 0 0,-3 4 0 16,-5-5 0-16,4 9 0 0,0-4 0 0,1-4 0 15,-6-1 0-15,10 1 0 0,5-4 0 0,4-1 0 16,4-7 0-16,1 0 0 0,4-5 0 0,9-3-603 15,0-9-122-15</inkml:trace>
          <inkml:trace contextRef="#ctx0" brushRef="#br0" timeOffset="6393.9288">8778 524 1209 0,'0'0'53'0,"5"-12"12"0,-1 4-52 0,5-9-13 0,-4 5 0 0,0-4 0 16,-5 4 96-16,0 0 17 0,4 0 3 0,1-1 1 15,-5 1-57-15,0 4-11 0,-5 0-2 0,1 4-1 16,-1-4-30-16,0 4-7 0,-8 4-1 0,4 4 0 0,4-4-8 0,-8 8 0 16,-1 4 9-16,0 0-9 0,-4 5 9 0,0 3-9 15,0 0 12-15,-5 4-12 0,0 5 20 0,0 3-2 16,0-4-1-16,5 1 0 0,0-1 11 0,4 0 1 15,1-3 1-15,-1-1 0 0,10 4-30 0,-6-3 0 16,6-5 0-16,4 0 0 0,4-4 0 0,1-4 0 16,0 4 0-16,-5-16 0 0,9 9 0 0,4-5 0 15,-4-8 0-15,10 0 0 16,-6-1-16-16,5-3-10 0,-4-8-2 0,4-4 0 0,-4-8 20 0,4-1 8 16,5-7-8-16,-5-1 8 0,0-3 0 0,5 0 0 15,0-1 0-15,-5 1 8 0,5-1-8 0,-5 9 11 16,0 3-11-16,1 13 12 0,-6 0 15 0,-4 4 3 15,0 8 1-15,-9 4 0 0,0 0-3 0,5 8-1 16,0 8 0-16,-10 4 0 0,0 5-19 0,1 3-8 16,4 0 8-16,0 5-8 0,-9-1 0 0,9 0-14 0,0 1 2 0,0-1-624 15,4 1-125-15</inkml:trace>
          <inkml:trace contextRef="#ctx0" brushRef="#br0" timeOffset="2814.3786">3410 406 1231 0,'0'0'54'0,"0"0"12"0,0 0-53 0,0 0-13 0,0 0 0 0,0 0 0 16,0 0 85-16,0 0 15 0,0 0 2 0,14-8 1 16,0 0-28-16,4 4-6 0,-4-4-1 0,13 0 0 15,-4 0-14-15,13 0-3 0,-4 0-1 0,0-4 0 16,4 3-19-16,1-3-4 0,8 0-1 0,1 0 0 15,4 0-11-15,5-4-3 0,8 0 0 0,1-1 0 16,-5 5-12-16,5 0 11 0,-5 0-11 0,0 8 10 16,-9-4-10-16,0 4 0 0,-4 0 0 0,-10 4 8 0,1 0-8 15,-5 4 0-15,-5-4-10 0,-9 4 10 16,5 4-54-16,-5 0-5 0,-9 0-1 0,0 0 0 16,-4 0-126-16,-5-8-26 0</inkml:trace>
          <inkml:trace contextRef="#ctx0" brushRef="#br0" timeOffset="3126.8041">4244-468 288 0,'0'-28'12'0,"4"16"4"0,1-4-16 0,-1 3 0 0,-4 1 0 0,5 0 0 15,4 0 252-15,-4 4 47 0,-5 8 9 0,0 0 3 16,0 0-215-16,0 0-44 0,0 0-8 0,0 0-1 16,0 12-17-16,0 8-3 0,0 5-1 0,-5 7 0 15,5 4 30-15,-9 9 5 0,9 8 2 0,-9 3 0 16,4 13 1-16,-4 4 1 0,0 8 0 0,0 0 0 16,-5 4-1-16,1-4-1 0,3-4 0 0,-3-1 0 15,4 1-29-15,-5-4-6 0,5-4 0 0,4-4-1 16,1-1 7-16,-1-3 2 0,1 0 0 0,-5-4 0 15,0-9-24-15,-1-3-8 0,1-1 0 0,0-7 0 16,5-1-19-16,-1-8-9 0,5 5-3 0,-4-9 0 16,4 0-182-16,9-12-37 0</inkml:trace>
          <inkml:trace contextRef="#ctx0" brushRef="#br0" timeOffset="3524.5828">4476 937 1580 0,'0'0'35'0,"0"0"7"0,0 0 2 0,14-4 0 0,-1-1-36 0,1 1-8 15,-1 0 0-15,6 0 0 0,-1-4 40 0,5-4 7 16,-1 0 1-16,10 0 0 0,0 0-23 0,-5-5-4 16,1 1-1-16,-1 0 0 0,5 4-20 0,0-8 0 15,0 4 0-15,-5-5 0 0,5 5 8 0,-5 0-8 16,-9-8 8-16,5 7-8 0,0-3 14 0,-9 4-2 0,4-8 0 0,-5 4 0 15,1-9-4-15,0 5-8 0,-5 0 11 0,0-1-11 16,0 5 32-16,0-4 0 0,-9 4 0 0,9-5 0 16,-9 9-24-16,0 0-8 0,0 0 0 0,-4 4 0 15,-1-1 12-15,-4 1-2 0,0 4 0 0,-5 4 0 16,1 8 9-16,-6 0 1 0,1 4 1 0,-4 5 0 16,-1 7 11-16,-5 4 1 0,1 4 1 0,0 9 0 15,-1 3-18-15,6 5-3 0,-1-1-1 0,5 5 0 16,-5 3 2-16,9 5 0 0,1 0 0 0,-1-5 0 31,0 5-5-31,5-8-1 0,5-1 0 0,-5-3 0 0,9-5-8 0,4-3 0 16,5-5-12-16,0-4 12 15,0-3-47-15,10-5-1 0,8-8-1 0,0-4-620 16,10-4-124-16</inkml:trace>
          <inkml:trace contextRef="#ctx0" brushRef="#br0" timeOffset="3883.8937">5532 439 1407 0,'0'0'62'0,"0"0"14"0,5-8-61 0,-1-4-15 0,5 3 0 0,0 5 0 16,1-4 112-16,3 4 19 0,-13 4 4 0,18 0 1 16,-4 4-64-16,0 4-13 0,-1 9-3 0,-4-1 0 15,1 4-44-15,-6 8-12 0,1 1 0 0,-1 7 0 16,-4 1 10-16,0 7 0 0,-9 1 0 0,9 3 0 15,-9-7 18-15,4 7 4 0,1-7 1 0,-1-1 0 16,1 1-11-16,-1-5-2 0,1-4-1 0,-1-3 0 16,1-5-1-16,-1-4 0 0,5-8 0 0,-5 5 0 0,1-5 8 15,4-4 2-15,0-8 0 0,0 0 0 0,0 0-4 0,0 0 0 16,0 0 0-16,0-12 0 0,9-5 13 0,0 1 3 16,-4-4 0-16,8-4 0 0,1 4-24 0,0-9-5 15,-1 5-1-15,6-8 0 0,-1-5-2 0,5 5 0 16,-5-5 0-16,5-3 0 0,-1 3-8 0,1 1 0 15,4-4 0-15,-4 3 8 16,0 1-48-16,4-1-9 0,5 1-3 0,0-1 0 16,0 1-163-16,4 0-33 0,33-29-6 0,-10 16-2 0</inkml:trace>
          <inkml:trace contextRef="#ctx0" brushRef="#br0" timeOffset="4961.7464">6720 487 1090 0,'0'0'48'0,"0"-8"11"0,-4 0-47 0,4 4-12 16,0-4 0-16,0 0 0 0,0 0 59 0,4 4 9 15,-4 4 3-15,0 0 0 0,5-8-31 0,-5 8-5 16,0 0-2-16,0 0 0 0,0 0-7 0,4 8-2 15,1 8 0-15,0 4 0 0,-1 9-8 0,-4 7-1 16,5 0-1-16,-10 17 0 0,5 4 0 0,-4 7 0 16,4 5 0-16,-10 0 0 0,6-8 4 0,-10 3 1 15,10-3 0-15,-10 0 0 0,5 0 8 0,0-9 1 16,0 1 1-16,4-9 0 0,-4-7-1 0,5-9-1 16,-1-4 0-16,0-3 0 0,1-9 9 0,4-4 1 15,0-8 1-15,0 0 0 0,0 0-6 0,0 0 0 16,0 0-1-16,0 0 0 0,-5-4-17 0,1-4-3 0,-1-4-1 15,1-1 0-15,4-3-10 0,-5 0 10 0,5-8-10 0,0-1 10 16,0-11-10-16,5 0 0 0,-1-5 0 0,1 1 0 16,4-9 0-16,-5 5-11 0,6-5 3 0,-1-4 0 31,0 5-17-31,4-5-3 0,1 1-1 0,4-1 0 16,-4 4-1-16,9 1 0 0,-1 7 0 0,1 5 0 0,0-4 18 0,0 7 3 0,0 5 1 0,4-1 0 15,-9 5 8-15,9 0 0 0,5 0 0 0,0 7 0 16,0 1-8-16,0 0 8 0,-5 8-8 0,0-4 8 15,1 8-10-15,-1 4 10 0,-4 0-12 0,-5 4 12 16,0 0-11-16,-9 4 11 0,1 4-10 0,-1 0 10 16,-5 4 0-16,-8 1-9 0,-1 3 9 0,-9 4 0 15,5 4 0-15,-9 1 0 0,-5-5 0 0,-4 4 0 16,0 1 8-16,-1-5 0 0,-8 4 0 0,4-3 0 0,0-1-8 16,9 0 0-16,-4 1 0 0,4-5 8 0,1-4-8 15,3 0 0-15,-3 0 0 0,8-4 8 16,5-3-49-16,9-9-10 0,0 0-1 0</inkml:trace>
        </inkml:traceGroup>
        <inkml:traceGroup>
          <inkml:annotationXML>
            <emma:emma xmlns:emma="http://www.w3.org/2003/04/emma" version="1.0">
              <emma:interpretation id="{F3CDEE20-C7B5-42A0-915B-5373BF4F0CA0}" emma:medium="tactile" emma:mode="ink">
                <msink:context xmlns:msink="http://schemas.microsoft.com/ink/2010/main" type="inkWord" rotatedBoundingBox="12931,337 16970,257 17014,2465 12975,254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19.5578">10417 483 1609 0,'0'0'71'0,"-4"4"15"0,4 8-69 0,-5-3-17 0,5 3 0 0,0 4 0 15,0 4 80-15,0 0 13 0,0 1 3 0,5-1 0 16,-1 0-44-16,5 0-8 0,-4 9-1 0,4-5-1 15,5 0-22-15,-5 1-5 0,0-5-1 0,5 0 0 16,-5 0-117-16,4-8-23 0,6 13-5 16,-1-13-1-16</inkml:trace>
          <inkml:trace contextRef="#ctx0" brushRef="#br0" timeOffset="7260.142">10873-120 2055 0,'0'0'91'0,"0"0"19"0,0 0-88 0,0 0-22 16,0 0 0-16,0 0 0 0,0 0 22 0,0 0 0 16,4 8 0-16,1 9-644 15,-5-1-129-15</inkml:trace>
          <inkml:trace contextRef="#ctx0" brushRef="#br0" timeOffset="7650.6743">11260 313 1566 0,'0'0'34'0,"0"0"7"0,0 0 2 0,13 4 1 0,1-4-35 0,0 4-9 0,-1 0 0 0,1 5 0 15,4 3 66-15,-4 4 11 0,-1 0 3 0,1 8 0 16,0 1-26-16,-1-1-5 0,-4 0-1 0,5 5 0 15,-5-1-32-15,0 0-8 0,-4 1 0 0,4-1-8 16,-9 0 11-16,5-4-11 0,-5 1 10 0,0-9-10 16,0 0 11-16,-5-8-11 0,5-8 12 0,0 0-12 15,0 0 21-15,0 0-2 0,5-8-1 0,4-8 0 16,0 0 19-16,0-9 4 0,9-3 1 0,0-4 0 16,5-5-12-16,0-3-2 0,9-5-1 0,0-3 0 0,4 3-4 15,9 1-1-15,-4-1 0 0,10 1 0 0,-6 3-22 0,1 5 0 16,-5 8 0-16,-5 3 8 0,-9 5 0 0,1 12 0 15,-6 4 0-15,-3 8 0 0,-6 8-8 0,1 4 0 16,-5 4 0-16,0 9 0 0,0-5 0 0,-4 4 8 16,-1 9-8-16,-4-5 8 0,5 5-8 0,-5-5 0 15,0-4-8-15,0 13-740 16,0-5-148-16</inkml:trace>
          <inkml:trace contextRef="#ctx0" brushRef="#br0" timeOffset="8259.9123">12858 423 2019 0,'4'-17'44'0,"5"-3"10"0,0 4 2 0,5-4 0 0,0-5-44 0,-1 5-12 0,1-4 0 0,4 4 0 15,-4-1 34-15,0 1 5 0,-1 0 1 0,-4 0 0 16,0 8-31-16,1-5-9 0,-6 5 0 0,-4 4 0 15,0 8 0-15,0 0 0 0,-9-4 0 0,0 0 0 16,-9 8 0-16,-5 0 0 0,-4 4 0 0,-1 0 0 16,1 5 0-16,-5 3-9 0,-4 0 9 0,4 4-12 15,0 4 12-15,0 1 0 0,0 3 0 0,0 4-8 16,5 1 8-16,4-1 0 0,5 1 0 0,4-1 0 16,1 0 12-16,8-3-3 0,5-1 0 0,5-8 0 15,4-4 11-15,4-3 1 0,10-5 1 0,-5 0 0 0,5-8 2 0,4-4 1 16,1-4 0-16,4-5 0 0,-5-3 12 0,5 0 3 15,-5-4 0-15,5-4 0 0,-5-5-27 16,1 5-5-16,-1-4 0 0,-4-5-8 0,4 1 9 0,5-5-9 16,-5 1 0-16,1 0 9 0,-1-5-21 0,0 5-5 15,-4-1-1-15,0 9 0 0,-5 4-5 16,0 12-1-16,-4-1 0 0,-5 9 0 0,0 8 12 0,-4 9 3 16,-1-1 0-16,-4 12 0 0,0 8 9 0,-4 1 0 15,-6 7 8-15,1 9-8 0,0 3 23 0,5 5 0 16,-5 4 0-16,0 7 0 0,-1-3 9 0,-3 4 3 15,-5 4 0-15,-1 0 0 0,1-4-21 0,0-1-4 16,-5-7-1-16,5 8 0 0,-5-13 19 0,0-3 3 16,-4-8 1-16,4-1 0 0,1-7-18 0,-6-9-3 15,5-4-1-15,5-4 0 0,-5-7 2 0,1-1 0 16,-1-8 0-16,0 0 0 0,0-8-12 0,5-4 8 0,0 0-8 16,0-1 8-16,4-3-8 0,5 0 0 0,0-4 0 0,4 0 0 15,1-4 0-15,4-1 0 0,4 1 0 0,5-4 0 16,5 4 0-16,0-1 0 0,9-7 0 0,4 4 0 15,0-1 0-15,5-3 0 0,4 0 0 0,10-5 0 16,4 1 0-16,0 0 0 0,0-5 0 0,0 1-11 16,5-1-89-16,-5 5-19 15,0-4-3-15,-13 7-1 0</inkml:trace>
          <inkml:trace contextRef="#ctx0" brushRef="#br0" timeOffset="6635.2892">9234 196 1566 0,'13'-12'34'0,"1"4"7"0,-5 0 2 0,9 0 1 0,5 4-35 0,4-5-9 16,5 1 0-16,0-4 0 0,9 4 60 0,5-4 9 0,4 0 3 15,4 0 0-15,-8 0-14 0,4-1-2 0,4 5-1 0,6-4 0 16,-10 0-34-16,0 0-6 0,0 4-2 0,-5-4 0 15,6-1-13-15,-6 1 0 0,1 8 0 0,-1-4-10 32,-4-4-162-32,-5-4-32 0,24-8-6 0,-10-1-2 0</inkml:trace>
          <inkml:trace contextRef="#ctx0" brushRef="#br0" timeOffset="6900.8516">10121-727 1602 0,'9'-12'35'0,"-4"8"7"0,4-4 2 0,-4 0 1 15,-1 4-36-15,5-4-9 0,-4 8 0 0,-5 0 0 0,0 0 50 0,0 0 8 16,9 8 2-16,-9 4 0 0,0 8-43 0,0 0-8 16,0 9-1-16,-5 3-8 0,1 9 10 0,-1 3-10 15,1 9 8-15,-1 3-8 0,1 1 18 0,-1 8-2 16,-4 0 0-16,4 7 0 0,-4-3 16 0,0 4 2 15,0-4 1-15,0 0 0 0,-5-5-6 0,1 1-1 16,-1 0 0-16,-4-8 0 0,4-1-17 0,-9 1-11 16,5-9 12-16,-5 1-12 15,1 0-17-15,-1-5-11 0,0-3-1 0,5-9-594 16,0 0-118-16</inkml:trace>
        </inkml:traceGroup>
        <inkml:traceGroup>
          <inkml:annotationXML>
            <emma:emma xmlns:emma="http://www.w3.org/2003/04/emma" version="1.0">
              <emma:interpretation id="{ED9EF51C-405C-42D2-BD95-1A7EFEC0D3EE}" emma:medium="tactile" emma:mode="ink">
                <msink:context xmlns:msink="http://schemas.microsoft.com/ink/2010/main" type="inkWord" rotatedBoundingBox="19156,582 23750,490 23785,2210 19191,230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717.0095">16759 374 1382 0,'-13'-12'61'0,"13"12"13"0,0 0-59 0,0 0-15 0,0-8 0 0,-9 4 0 15,4 0 120-15,-4 0 22 0,4 4 4 0,-8 0 1 16,-5 0-86-16,4 8-17 0,0 0-3 0,1 4-1 16,-10 0-29-16,-5 4-11 0,10 5 0 0,-5-1 9 15,1 4-9-15,4 0 0 0,-10 1 0 0,1 3-11 16,13 0 11-16,-4 1 0 0,0-1 0 0,0 0 0 0,8 1 0 0,6-1 8 16,-5 0-8-16,0-7 8 0,4-1-8 0,5 0 0 15,5-4 0-15,-1-4 0 0,-4-12 0 0,9 8 0 16,10-4 0-16,-1 0 0 0,5-4 0 0,-1-8-10 15,1 4 10-15,4-8-13 0,1 0 13 0,-1-4 0 16,-4-4 0-16,9-5 0 0,0 5 0 0,-5-8 8 16,-13 4-8-16,-1-5 0 0,5-3 16 0,1-1-3 15,-6 1-1-15,-8 4 0 0,-10-5 0 0,1 1-1 16,4 4 0-16,-5-1 0 0,-13 1-11 0,4 8 0 16,5 0 9-16,-4 3-9 0,3-3 8 0,1 4-8 15,-13 8 8-15,3-4-8 0,6 8-15 0,-6 0-7 0,-8 4-2 16,9 0-604-16,0 4-122 15</inkml:trace>
          <inkml:trace contextRef="#ctx0" brushRef="#br0" timeOffset="11029.4412">17524-532 1612 0,'-9'-13'144'0,"9"13"-116"0,-4-4-28 0,4 4 0 0,0 0 83 0,0 0 10 16,0 12 3-16,4 5 0 0,-4 7-44 0,0 4-8 15,0 5-1-15,0 3-1 0,0 5-16 0,-4-1-3 16,-1 0-1-16,0 5 0 0,-4-5 34 0,0 5 6 15,5 4 2-15,-1-1 0 0,-4 5-64 0,5-5-12 16,-1 5-2-16,0 0-1 0,1-1 15 0,4-3-11 16,-5-1 11-16,1 5-10 15,-1-5-166-15,-4-11-32 0,-27 40-8 0,13-21 0 0</inkml:trace>
          <inkml:trace contextRef="#ctx0" brushRef="#br0" timeOffset="11466.8346">17916-31 1357 0,'0'0'29'0,"0"0"7"0,0 0 0 0,-5 21 4 0,-4-1-32 0,0 0-8 0,0 0 0 0,-5 5 0 16,5-5 57-16,0 4 11 0,5 4 1 0,-6-7 1 15,10 3-14-15,0 0-4 0,0-8 0 0,0 5 0 16,5-9-35-16,4 0-7 0,0-8-2 0,9 4 0 15,1-4 0-15,8 0 0 0,5-8 0 0,0 0 0 16,0-4-8-16,4 0 8 0,0-8-8 0,5 4 8 16,0-1 14-16,-4-3 2 0,-1 0 1 0,1-4 0 15,-6 4-25-15,1-1-12 0,0 5 0 0,-4 0 1 16,-1 0 11-16,-9 8 16 0,5 4-4 0,-10 4-1 16,6 4 42-16,-6 4 9 0,-4 8 2 0,5 9 0 0,-9-1-52 0,8 4-12 15,-4 9 0-15,1 8 0 0,-1-5 0 0,-5 5 0 16,1 3 0-16,-1 1 0 0,-8-5 0 0,4 5 0 15,-5-4 0-15,-4-1 0 0,0-3 24 0,-5-9 3 16,1 0 0-16,-6-3 0 0,1-1-3 0,-5-7 0 16,5-1 0-16,0-4 0 0,-5 0 7 0,5-8 1 15,0 1 0-15,0-1 0 0,-5-8-32 0,5-4 0 16,-1 0 0-16,6-4 0 0,-5-4 12 0,4-5-3 16,5-3-1-16,0-4 0 0,9-4-8 0,-5-1 0 15,5 1 0-15,5-8 0 0,4-1 0 0,4 1-11 16,6-4 3-16,3 3-733 15,1 1-147-15</inkml:trace>
          <inkml:trace contextRef="#ctx0" brushRef="#br0" timeOffset="11841.7578">19131-23 1785 0,'23'-8'159'0,"-9"8"-127"0,4-8-32 0,5 8 0 15,0 4 18-15,-5 8-2 0,9 5-1 0,0-1 0 16,-8 4 14-16,-1 8 3 0,0 5 1 0,0 3 0 16,-9-3 25-16,-4 7 5 0,4-4 1 0,-4 1 0 15,-1-5-52-15,1 1-12 0,-5-1 0 0,0-4 0 16,0-3 32-16,-5-1 3 0,5-4 1 0,5-4 0 16,-5-4-21-16,0-3-4 0,0-9-1 0,0 0 0 15,13 4-1-15,-4-4 0 0,5-9 0 0,-5 1 0 0,0-4 0 0,5-8 0 16,4 0 0-16,-4 0 0 0,9-9-9 0,-1-3 0 15,6-5 0-15,-1 1 0 0,5 4 0 0,0-1 0 16,0-3 0-16,4-1 0 0,0 9 0 0,1 0 0 16,-1 8 0-16,-4-1 0 0,-5 9 0 0,-4 8 0 15,-5 8 0-15,-4 4 0 0,-14 12 0 0,9 9 0 16,0 7 0-16,-4 5 0 0,-1-1 0 0,-4 5 0 16,-4-1 0-16,4 5 0 0,0-5 0 0,4 1 0 15,1-1 0-15,0 1 0 0,4-9 0 0,4 1 0 16,1-5 0-16,4-4-1073 15</inkml:trace>
          <inkml:trace contextRef="#ctx0" brushRef="#br0" timeOffset="9947.0211">15821 62 907 0,'-18'-28'40'0,"18"20"8"0,0-4-38 0,5-4-10 0,-1-1 0 0,5 1 0 16,1 0 67-16,-1 4 11 0,0 0 2 0,-5 0 1 15,1 4-22-15,-1 0-5 0,1 3-1 0,-5 5 0 16,0-4 0-16,0 4 0 0,0 0 0 0,0 0 0 16,0 0-25-16,0 0-4 0,0 0-2 0,0 0 0 15,0 0 12-15,0 0 2 0,-5 13 1 0,-8-1 0 16,4 0-11-16,4 0-2 0,-4 0-1 0,4 8 0 16,-4 1 14-16,5 3 3 0,-1 0 1 0,1 9 0 15,-1 3-16-15,1 4-3 0,-1 1-1 0,-4-1 0 16,9 9-9-16,-9-1-1 0,0 1-1 0,0 8 0 15,4-5 26-15,-4-7 4 0,-5 3 2 0,1 5 0 16,-6-4-20-16,1-1-4 0,9 1-1 0,-5-5 0 0,1 5-8 0,-5-1-1 16,4 1-8-16,0-9 12 0,-4-3 0 15,4-1 0-15,5-7 0 0,5-5 0 0,-5-8-12 0,0 0 0 16,4 0 0-16,0 1 0 16,5-17-26-16,0 0-8 0,-9 8-2 0,0 0 0 15,9-8-156-15,0 0-32 0,-13-4-7 0,3-4-1 0</inkml:trace>
          <inkml:trace contextRef="#ctx0" brushRef="#br0" timeOffset="10275.0614">15512 30 1148 0,'-14'-28'51'0,"14"12"10"0,14-1-49 0,0-3-12 0,-5 0 0 0,4 0 0 16,10-5 19-16,9 1 1 0,0 4 0 0,0 0 0 16,9-5 0-16,0 1 0 0,18 4 0 0,-14 4 0 15,-8-1 9-15,4 9 3 0,4 0 0 0,1 4 0 16,-10 4 8-16,-8 0 1 0,-6 8 1 0,1 0 0 16,-5 0-14-16,-4 5-4 0,-9 3 0 0,4 0 0 15,4-4 21-15,-8 8 4 0,-1-3 1 0,1 3 0 16,-5 4-22-16,4-4-5 0,-4-3-1 0,0-1 0 15,-9 0-9-15,5 0-1 0,4-4-1 0,-9 4 0 16,-5 1 9-16,0-1 3 0,1-4 0 0,-1 8 0 0,-4-4-23 16,-9 5 0-16,-5-1 0 0,9 4 0 15,0-4-36-15,-4 9-11 0,-10-5-2 0,6 4-802 16</inkml:trace>
        </inkml:traceGroup>
        <inkml:traceGroup>
          <inkml:annotationXML>
            <emma:emma xmlns:emma="http://www.w3.org/2003/04/emma" version="1.0">
              <emma:interpretation id="{8FE51D99-DD27-4CDD-BAEE-329DA262AC54}" emma:medium="tactile" emma:mode="ink">
                <msink:context xmlns:msink="http://schemas.microsoft.com/ink/2010/main" type="inkWord" rotatedBoundingBox="24410,665 29246,568 29273,1895 24437,1992"/>
              </emma:interpretation>
              <emma:one-of disjunction-type="recognition" id="oneOf4">
                <emma:interpretation id="interp4" emma:lang="" emma:confidence="0">
                  <emma:literal>ial</emma:literal>
                </emma:interpretation>
                <emma:interpretation id="interp5" emma:lang="" emma:confidence="0">
                  <emma:literal>"at</emma:literal>
                </emma:interpretation>
                <emma:interpretation id="interp6" emma:lang="" emma:confidence="0">
                  <emma:literal>iat</emma:literal>
                </emma:interpretation>
                <emma:interpretation id="interp7" emma:lang="" emma:confidence="0">
                  <emma:literal>id</emma:literal>
                </emma:interpretation>
                <emma:interpretation id="interp8" emma:lang="" emma:confidence="0">
                  <emma:literal>"al</emma:literal>
                </emma:interpretation>
              </emma:one-of>
            </emma:emma>
          </inkml:annotationXML>
          <inkml:trace contextRef="#ctx0" brushRef="#br0" timeOffset="13657.5465">23352 406 1666 0,'4'-20'36'0,"1"8"8"0,0 0 2 0,-1 4 2 0,5-4-39 0,-4 8-9 16,-5 4 0-16,0 0 0 0,0 0 67 0,0 0 11 15,0 0 2-15,9 12 1 0,-5 0-65 0,-4 8-16 16,0 0 0-16,0 5 0 0,-4 3 0 0,-1 0 0 15,1 1 0-15,-1 3 0 0,5-8 0 0,0 1 0 16,0-1 0-16,0 4 0 0,0-4 0 0,5-3 0 16,-1-5 0-16,5 4 0 15,-4 0-43-15,4-3-12 0,0-1-2 0,-4-8-1 0</inkml:trace>
          <inkml:trace contextRef="#ctx0" brushRef="#br0" timeOffset="13813.7382">23821 75 1785 0,'18'-33'79'0,"-13"21"17"0,-10 4-77 0,5 8-19 0,14-12 0 0,-1 12 0 16,1 0-12-16,0 4-7 0,4 0-1 0</inkml:trace>
          <inkml:trace contextRef="#ctx0" brushRef="#br0" timeOffset="14751.0169">24472 475 1497 0,'18'-20'66'0,"-9"12"14"0,-9 0-64 16,14 0-16-16,-14 8 0 0,0-8 0 0,0 8 53 0,4-13 7 16,-8 1 2-16,4 4 0 0,0-4-26 0,-14 4-6 15,10 4-1-15,-5 0 0 0,-5 0 7 0,-4 4 0 16,4 4 1-16,-4 4 0 0,-5 0-37 0,0 4-12 16,5 0 0-16,0 5 0 0,-9-1 25 0,4 0 5 15,0 0 1-15,14 4 0 0,-9 1-19 0,4-1 0 16,5-8-13-16,0 4 5 0,4-4 8 0,5-4 11 0,0-8-3 0,0 0 0 15,0 0-8-15,0 0-11 0,0 0 3 0,0 0 0 16,9-4 17-16,5 0 4 0,4-8 1 0,0 4 0 16,1 0-14-16,-6-4 0 0,6-4 0 0,-1-1 0 15,4 1-13-15,1 4 1 0,5 0 0 0,-1-4 0 16,-4 0 12-16,4 3 16 0,-9 1-3 0,0 4-1 16,-4 4-12-16,4 0-16 0,-9 8 3 0,-9-4 1 15,0 0 12-15,5 8 0 0,-1 4 0 0,-4 5 0 16,0-1 0-16,5 0 0 0,-5 0 0 0,5 0 0 15,-5 5 0-15,13-9 16 0,-4 0-3 0,0 0-1 16,10 0-12-16,-6-12 8 0,1 4-8 0,4-4 0 16,-4 4 13-16,9-8-3 0,-1 0-1 0,1 0 0 15,4 0 4-15,1-4 1 0,4-4 0 0,0 4 0 16,4 0-14-16,0 0 0 0,1-5 8 0,-1 1-8 0,-13-4 0 16,18 0-8-16,-5-4 8 0,5-1-13 15,-9-3-16-15,0 0-3 0,5-4-1 0,-6-1 0 0,-3 1 33 0,-1-5 0 16,0-7 0-16,-4 0 0 0,-5-5 0 0,-4 1 0 15,9-1 0-15,-14-4 0 0,9 5 14 0,-4 3 10 16,-5-3 1-16,-5 3 1 16,10 1-42-16,-5 4-8 0,-4-1-1 0,-5 5-1 0,0-1 6 15,0 9 0-15,0 4 1 0,-5 0 0 16,1 3-21-16,-6 1-4 0,1 8 0 0,5-4-1 0,-5 4 57 0,4 0 12 16,1 4 3-16,4 4 0 0,0 0-27 0,-5-8 0 15,5 8 0-15,0 0 0 0,-5-4 8 0,5 4-8 16,0 0 8-16,0 0-8 15,0 0-20-15,0 0-8 0,0 0-3 0,0 0 0 0,0 0 48 0,0 0 10 0,0 0 1 0,0 0 1 16,0 0-29-16,0 0 8 0,0 0-8 0,0 0 0 16,0 0 9-16,0 0-1 0,-13 0 0 0,8 4 0 15,-4 4 3-15,0-4 0 0,0-4 0 0,-5 4 0 16,14-4 1-16,0 0 1 0,-4 8 0 0,-5 0 0 16,4 0 3-16,5-8 0 0,0 0 0 0,-14 12 0 15,14 0 2-15,-9 1 1 0,9-1 0 0,-4 4 0 16,-1-4-4-16,1 4-1 0,-5 4 0 0,9 1 0 15,-5-1 0-15,-4 0 0 0,9 4 0 0,-5 1 0 16,-4-1-1-16,0 4 0 0,0 1 0 0,-5 7 0 16,-4-3 17-16,5 3 3 0,8 8 1 0,-4-11 0 15,4 7-11-15,1 1-3 0,-5-1 0 0,9 5 0 16,9-1 20-16,-9 5 4 0,4-5 1 0,-4 13 0 16,5-8-9-16,-1-5-1 0,1 1-1 0,0-9 0 15,4-4-13-15,-5 1-2 0,10-1-1 0,-5-4 0 0,0-3-10 16,9-1-8-16,-4-4 9 0,0 1-9 0,8-9-12 0,6 0-9 15,-6-4-2-15,6 0 0 16,-1-4-175-16,0 0-35 0</inkml:trace>
          <inkml:trace contextRef="#ctx0" brushRef="#br0" timeOffset="12169.7986">20998 240 1728 0,'5'-20'38'0,"-5"20"8"0,0-8 2 0,4 0 0 0,-4 8-39 0,0 0-9 0,0 0 0 0,0 0 0 16,-9 4 53-16,-5 8 9 0,-4 0 2 0,0 13 0 16,-14-1-22-16,0 8-4 0,5-3-1 0,-5 7 0 15,5 1-19-15,-1-1-4 0,10-4-1 0,0 5 0 16,9-5 1-16,4-4 0 0,1 1 0 0,4-9 0 16,9-4-14-16,0 0 0 0,0 1-9 0,5-9 9 15,9-4 0-15,-1-4 13 0,15-4-1 0,-5 0 0 16,-10-9 6-16,10 5 1 0,5-4 0 0,-5 0 0 0,-1-8 3 0,-3 4 1 15,8-9 0-15,-9 1 0 0,-4 0-11 0,0 4-3 16,-5-5 0-16,0 5 0 0,-4-4-9 16,-9 0 10-16,-1-1-10 0,-4 5 10 0,-4 0-10 0,-1 8 12 15,-9-1-12-15,-4 5 12 0,-5 0-12 0,1 8-16 16,-1 0 4-16,-4 4 1 16,4 4-140-16,0 5-28 0</inkml:trace>
          <inkml:trace contextRef="#ctx0" brushRef="#br0" timeOffset="13345.091">21681 277 979 0,'9'-8'87'15,"0"0"-70"-15,5-4-17 0,-5 3 0 0,-9 9 119 0,0 0 20 16,18-4 4-16,0 0 1 0,-9 0-64 0,5 4-13 16,-5 0-3-16,5 8 0 0,-14-8-22 0,4 13-5 15,6-1-1-15,-1 4 0 0,-5 4-6 0,1 4-2 16,-10 1 0-16,5-1 0 0,0 4-28 0,-4 1 0 16,-1-1 0-16,-4-4 0 0,-5 1 0 0,5-5-10 15,5-4 0-15,4 0 0 0,-9 0 24 0,4-4 5 16,0-3 1-16,5-1 0 0,0-8 27 0,0 0 5 0,0 0 2 0,0 0 0 15,0 0-33-15,0 0-6 0,-4-4-2 0,-1-4 0 16,10-5-13-16,-1 1-18 0,1-4 4 0,0-4 1 16,-1 0 30-16,10-1 7 0,-1-3 0 0,10 0 1 15,-5 0-25-15,1-1 0 0,3 1 8 0,6 0-8 16,-1 3 0-16,0 1 0 0,5 0 0 0,5 4 0 16,-5 0 0-16,4 3 0 0,0 5-11 0,-8 4 11 15,-6 4 0-15,-3 4 0 0,-1 4 0 0,-9 5-8 16,5-1 8-16,-5 4 0 0,0 4 0 0,-5 4-8 15,1 5 8-15,-5-1 0 0,0 0 0 0,0 9 0 16,5-1 0-16,-5 1 0 0,4-9 0 0,1 0 0 16,-1-3-12-16,1-5-6 0,-1 0-2 0,1-8 0 0,-1 0 20 0,5-4 0 15,-9-8 0-15,5 5 0 16,0-5 48-16,-1 0 12 0,1 0 4 0,4-5 0 0,0 1-52 0,0-4-12 16,0-4 0-16,0-4 0 0,0 4 8 0,10-8 0 15,-10-5-8-15,4 1 12 0,1 4-12 0,4-9 0 16,0 5 0-16,5-4 0 0,0 4 0 0,4-1 0 15,1 5-13-15,-1 0 4 0,5 0 9 0,-9-1 0 16,4 5-9-16,-9 4 9 0,0-4 0 0,5 8 0 16,-9 0 0-16,-5 4 0 15,-9 4 0-15,0 0 0 0,0 0 0 0,9 4 0 0,-5 8 0 0,6 0 0 16,-10 0 0-16,4 12 0 0,1 1 0 0,-5-1 0 16,4-4-9-16,-4 4 9 0,5 1 0 0,-5-1 0 15,4-4 0-15,1 5 0 16,-1 3-33-16,1-4 0 0,0-4 0 0,4 5-658 0,-5-1-131 0</inkml:trace>
        </inkml:traceGroup>
      </inkml:traceGroup>
    </inkml:traceGroup>
    <inkml:traceGroup>
      <inkml:annotationXML>
        <emma:emma xmlns:emma="http://www.w3.org/2003/04/emma" version="1.0">
          <emma:interpretation id="{63D8619A-2DC1-4A29-982C-B709B9C1AAF6}" emma:medium="tactile" emma:mode="ink">
            <msink:context xmlns:msink="http://schemas.microsoft.com/ink/2010/main" type="paragraph" rotatedBoundingBox="2785,4786 19050,3765 19147,5298 2881,63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BFFCE1-7720-447F-80D3-FA288CDB62DE}" emma:medium="tactile" emma:mode="ink">
              <msink:context xmlns:msink="http://schemas.microsoft.com/ink/2010/main" type="line" rotatedBoundingBox="2785,4786 19050,3765 19147,5298 2881,6319"/>
            </emma:interpretation>
          </emma:emma>
        </inkml:annotationXML>
        <inkml:traceGroup>
          <inkml:annotationXML>
            <emma:emma xmlns:emma="http://www.w3.org/2003/04/emma" version="1.0">
              <emma:interpretation id="{438FF0CC-D9C2-422A-AA5B-7CBFFF901A27}" emma:medium="tactile" emma:mode="ink">
                <msink:context xmlns:msink="http://schemas.microsoft.com/ink/2010/main" type="inkWord" rotatedBoundingBox="2789,4858 5386,4694 5472,6065 2875,6228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333.5654">638 4182 1497 0,'-5'-12'133'0,"5"-4"-106"15,0 0-27-15,0 0 0 0,0 7 25 0,0 9 0 16,0 0 0-16,0 0-716 0</inkml:trace>
          <inkml:trace contextRef="#ctx0" brushRef="#br0" timeOffset="31689.8632">747 4398 1382 0,'0'0'30'0,"0"0"6"0,0 0 2 0,14 8 2 15,-5 0-32-15,-9-8-8 0,9 8 0 0,9 0 0 16,-4 4 81-16,4 4 15 0,0-3 4 0,0-1 0 16,5 4-33-16,-5 8-7 0,5 0 0 0,-5 1-1 15,-4 7-20-15,4-4-4 0,0 5-1 0,-4-5 0 16,0 0-20-16,-5 1-4 0,0 3-1 0,-4-8 0 0,-5-3-1 0,4 3 0 16,-4-4 0-16,5-4 0 0,-5-3 9 0,0-13 2 15,0 0 0-15,0 0 0 0,0 0 7 0,0 0 2 16,0 0 0-16,0-9 0 0,0-3 5 0,0 0 2 15,-5-12 0-15,5 0 0 0,9 3-4 0,-4-7-1 16,-5 0 0-16,4-9 0 0,5 1-9 0,-4 3-1 16,4-3-1-16,-4 8 0 0,4-5-10 0,0 5-1 15,9 0-8-15,-4-1 12 0,-5 5-12 0,4 0 0 16,6 4 0-16,-1-1 0 0,0 5-16 0,-4 4-5 16,-1 0-2-16,6 4 0 15,-10 4-183-15,0 0-37 0</inkml:trace>
          <inkml:trace contextRef="#ctx0" brushRef="#br0" timeOffset="32096.0185">1498 4696 403 0,'0'0'36'0,"0"0"-36"0,9 12 0 0,-9-12 0 15,0 0 182-15,0 0 30 0,10 12 5 0,-10-12 2 16,0 0-84-16,0 0-17 0,0 0-3 0,13 0-1 15,1 0-33-15,-1-12-6 0,1 4-2 0,0-4 0 16,4-4-31-16,-4-4-6 0,-1-1-2 0,1 1 0 16,4 0-22-16,0 0-12 0,-8 0 12 0,-1-1-12 15,0 1 9-15,0 0-9 0,-5 4 0 0,-4-5 9 16,0 9-9-16,0 0 8 0,0-4-8 0,-4 4 8 0,-1 0 4 0,1 4 0 16,-5-1 0-16,0 1 0 0,4 4 13 0,-9 4 3 15,-4-4 1-15,0 4 0 0,4 0-7 0,-4 4-2 16,4 0 0-16,1 0 0 0,-1-4-8 0,5 8-1 15,0-3-1-15,0 3 0 0,4 0-10 0,-4 0 0 16,5 4 9-16,-6 0-9 0,6 4 12 0,-5 0-1 16,0 1-1-16,4 3 0 0,-4 4 8 0,4-4 2 15,1-3 0-15,-1 7 0 0,10 4-3 0,-1-8 0 16,1 1 0-16,0-1 0 0,8-4-7 0,1 4-2 16,0-3 0-16,-1-1 0 0,5 0-8 0,1 0 0 15,-1-4 9-15,5 0-9 0,-5 5-16 0,5-1-7 16,-1-4-1-16,-3 4-704 15,3-12-141-15</inkml:trace>
          <inkml:trace contextRef="#ctx0" brushRef="#br0" timeOffset="30893.1688">73 3996 748 0,'14'-8'67'0,"-10"0"-54"0,1-4-13 0,0 0 0 0,4-1 56 0,0 5 8 0,0-4 1 0,0 4 1 16,0 0-22-16,0 0-5 0,0 4-1 0,0-4 0 16,-4-4-13-16,4 4-2 0,0-5-1 0,-4 5 0 15,4 0 10-15,-5 0 1 0,1-4 1 0,4 4 0 16,-9 0 1-16,0 0 0 0,5-4 0 0,-1 3 0 15,-8 5-3-15,4 4 0 0,-5-8 0 0,0 0 0 16,1 0-19-16,-5 4-4 0,-5 0-1 0,1 0 0 0,-6-4 10 16,1 4 2-16,0 0 0 0,-5 4 0 0,0-4-10 0,1 4-2 15,-1 0 0-15,0 0 0 0,5 0-8 0,-5 0 0 16,0 0 0-16,5 4-11 0,-5 4 11 0,1 0 0 16,3 0 0-16,-3-4 0 0,3 0 10 0,-3 4 4 15,-1 0 1-15,0 0 0 0,5 1-3 0,-5 3-1 16,-4 0 0-16,4 4 0 0,0-8 1 0,1 8 0 15,-6 1 0-15,1 3 0 0,0 0 0 0,-1 4 1 16,-8 1 0-16,4-1 0 0,-4 0 6 0,-1 8 1 16,5-3 0-16,0-1 0 0,10 9 3 0,-1-1 1 15,-4 4 0-15,4-3 0 0,5 3-13 0,-1 1-3 16,1-5 0-16,4 1 0 0,10-1-8 0,-5 1 10 16,4-5-10-16,1 8 10 0,8-3 2 0,1-1 0 15,4-3 0-15,0 3 0 0,0-4 0 0,5 5 0 0,-5-1 0 16,5 1 0-16,-1-5-1 0,10 4 0 0,0-3 0 0,0-1 0 15,4-3 1-15,-4-5 1 0,-1 0 0 0,6-4 0 16,-1-3-5-16,-4-5-8 0,4 0 11 0,0 0-11 16,-4-8 11-16,4 0-11 0,1-4 10 0,-1-4-10 15,0-4 10-15,-4-4-10 0,9 0 10 0,-9-5-10 16,0-3 12-16,-5 0-4 0,5 0-8 0,-1-9 12 16,-8 1-12-16,-5 0 9 0,5-1-9 0,-5 1 8 15,-5 0-8-15,-4 3 0 0,0 1 0 0,0 4 0 16,0 0 11-16,0 4-3 0,-9 3-8 0,5 1 12 15,-5 0 1-15,0 4 0 0,-5 4 0 0,0 0 0 16,1 0-13-16,-1 4 0 0,0 0 0 0,1 0 0 0,-10 4 0 16,9 4 0-16,1 0 0 0,-1-4 0 0,5 4-14 0,-5-4 1 15,10 0 0-15,-6 4 0 0,10-8 13 0,-4 9 16 16,-1-1-3-16,5-8-1 0,0 0-12 0,0 0 0 16,0 0 0-16,0 0 0 0,9 8 0 0,1-4 0 15,-1 0 0-15,4-4 0 0,1 0 0 0,4 0 0 16,0 0 0-16,1-4 0 0,-1 4 0 0,5-4-13 15,4-4 2-15,0 4 1 16,-4 0-17-16,0 4-3 0,-5-5-1 0,9 1 0 16,5 4-97-16,0-4-20 0,0 0-4 0,0 0-425 15,4 4-85-15</inkml:trace>
          <inkml:trace contextRef="#ctx0" brushRef="#br0" timeOffset="31189.9738">570 4656 172 0,'0'0'16'15,"4"-8"-16"-15,1 4 0 0,-5 0 0 16,0 4 280-16,0-9 54 0,9 1 10 0,-9 8 3 16,0 0-163-16,0 0-32 0,0 0-6 0,0 0-2 0,0 0-68 0,0 8-15 15,-5 5-2-15,5 3-1 0,-4 4-26 0,4 0-4 16,-5-4-2-16,5 5 0 0,-4-1-16 0,4 0-10 16,4-4 12-16,-4 5-12 15,5-5-75-15,-10 4-21 0,5-8-5 0</inkml:trace>
        </inkml:traceGroup>
        <inkml:traceGroup>
          <inkml:annotationXML>
            <emma:emma xmlns:emma="http://www.w3.org/2003/04/emma" version="1.0">
              <emma:interpretation id="{2785CC26-1428-4060-86D6-661FB6565CE1}" emma:medium="tactile" emma:mode="ink">
                <msink:context xmlns:msink="http://schemas.microsoft.com/ink/2010/main" type="inkWord" rotatedBoundingBox="7162,4768 9860,4598 9941,5876 7242,6045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1398.3796">3492 4405 759 0,'0'-12'33'0,"5"8"8"0,0-4-33 0,-1 3-8 0,1-3 0 0,-1 0 0 16,-4-4 81-16,5 4 15 0,-1-4 2 0,1 4 1 15,-1-4-45-15,1 4-9 0,0-5-1 0,-1 5-1 16,1-4-11-16,4-4-3 0,-9 4 0 0,4 0 0 15,5-4-3-15,0 3-1 0,1 5 0 0,-6 0 0 16,5-8-13-16,0 4-4 0,0 0 0 0,5 0 0 16,0 4-8-16,-5-5 0 0,5 1 0 0,-1 0 0 15,1 4 8-15,0 0 0 0,-1 0 0 0,5 0 0 0,-4 4 0 16,0-4 0-16,-5 4 0 0,0 4 0 16,-9 0-8-16,9 0 12 0,-9 0-12 0,9 8 12 0,-9 4 1 0,5 4 1 15,-5 4 0-15,0 13 0 0,0 3 26 0,0 9 4 16,-5 3 2-16,5 5 0 0,0-1-6 0,0 5 0 15,0-4-1-15,-4 3 0 0,4 9-19 0,0-8-4 16,0-1-1-16,0-7 0 0,0-5-5 0,0-7-1 16,0-5 0-16,0-8 0 0,0-3 7 0,0-9 0 15,0 0 1-15,0-12 0 0,0 0 26 0,0 0 5 16,0 0 0-16,0 0 1 0,-10 4-41 0,6-4-8 16,-1-8 0-16,-4 0 0 0,5-4 0 0,-1 0 0 15,1-9 8-15,4 5-8 0,0-8 8 0,0 4-8 16,0-5 0-16,0 1 0 0,4-4 0 0,5-5 0 0,-4 1 0 0,4 0 0 15,-5-5 0-15,6 1 0 0,3-5 0 0,5 1 0 16,-8-1 8-16,8-7-8 0,0 3 0 0,5-3 0 16,4-1 8-16,-4 1-8 0,4 7 0 15,5 1 0-15,-5 3 0 0,-4 9 0 0,-5 0-13 0,5 3 5 16,-5 1 8-16,0 8 0 0,1-4 0 0,-6 7 0 16,6 5 0-16,-6 4 0 0,1-4 0 0,0 8 0 15,-5 4 0-15,4 4 0 0,1 4 0 0,-5 9-8 16,0 3 8-16,0 4-8 0,0 1 8 0,-9 7-8 15,0 5 22-15,0 3 5 0,-4 1 1 0,4-5 0 16,0 5 4-16,-5-5 0 0,5-8 1 0,5 1 0 16,-5-5-11-16,4-4-2 0,5 1-1 0,-4-1 0 0,4-4 2 15,-4-4 1-15,4 1 0 0,0-1 0 16,0 4-132-16,0-8-26 0,0 0-6 0</inkml:trace>
          <inkml:trace contextRef="#ctx0" brushRef="#br0" timeOffset="41820.1521">5027 4340 979 0,'-18'-4'43'0,"8"4"9"0,1 0-41 16,5-4-11-16,-10 4 0 0,10-4 0 0,-6 4 139 0,6 0 25 0,-5 0 6 0,9 0 1 15,0 0-86-15,0 0-17 0,0 0-3 0,0 0-1 16,0 0-32-16,0 0-6 0,0 0-2 0,13-4 0 15,1 0 5-15,0 4 1 0,4 0 0 0,0-4 0 16,-4 0-2-16,9 0 0 0,-1 0 0 0,-3 0 0 16,3 4-15-16,6-4-3 0,-1 0-1 0,0 4 0 0,-8 0-9 15,8 0 0-15,0 0 0 0,0 0 0 0,1-5 0 16,-1 5 0-16,5-4-10 0,-5 0 10 0,1 4-20 0,-1-4 1 16,0 0 1-16,1 0 0 15,3 4-21-15,-3-4-4 0,-6-4-1 0,1 4 0 16,0 4-92-16,-5 0-20 0</inkml:trace>
          <inkml:trace contextRef="#ctx0" brushRef="#br0" timeOffset="42129.5683">5268 4012 979 0,'0'0'87'0,"0"-8"-70"15,0-4-17-15,0 8 0 0,0-4 68 0,0 8 11 16,0-12 1-16,0 12 1 0,0 0 7 0,0 0 2 16,0 0 0-16,0 0 0 0,0 12-19 0,0 4-4 15,0 0-1-15,0 4 0 0,5 13-4 0,-1-1-1 0,-4 5 0 16,5-1 0-16,4 1-8 0,0 3-1 0,-5-8-1 0,6 5 0 15,-6-1-24-15,5 1-5 0,-4-5-1 0,-1 4 0 16,1-3-13-16,-5 3-8 0,0-7 8 0,-5 3-8 31,-4 4-91-31,5 1-22 0,-10-9-5 0,5 0-797 0</inkml:trace>
          <inkml:trace contextRef="#ctx0" brushRef="#br0" timeOffset="42660.6873">6110 3591 871 0,'0'0'38'0,"5"-8"9"0,4 0-38 0,-4 0-9 16,-5-4 0-16,0 4 0 0,0-4 70 0,0 12 12 0,4-8 2 0,-8 0 1 15,-1-1-7-15,5 9-2 0,0 0 0 0,0 0 0 16,0 0-14-16,0 0-3 0,0 0-1 0,0 0 0 16,0 0-13-16,0 0-2 0,0 0-1 0,0 0 0 15,5 9 2-15,-1 3 0 0,-4-4 0 0,5 8 0 16,-1 0 0-16,1 4 0 0,-1 9 0 0,-4-1 0 16,5 8 6-16,-5 1 2 0,0 3 0 0,-5 9 0 15,1 4 3-15,-1 3 1 0,1-3 0 0,-1-1 0 16,1 5-26-16,4-8-5 0,-5-1-1 0,5-3 0 15,0-5 7-15,5-3 1 0,-5-1 0 0,0-4 0 16,4 1-32-16,1-9 0 0,-5 4 0 0,0-3 0 16,0 3 0-16,4-8 0 0,-4 0 0 0,0-3 0 15,0-1-26-15,0-4-11 0,0-4-3 0,0 4 0 16,0-4-118-16,0-8-24 0,0 0-5 0,0 0-1 16</inkml:trace>
        </inkml:traceGroup>
        <inkml:traceGroup>
          <inkml:annotationXML>
            <emma:emma xmlns:emma="http://www.w3.org/2003/04/emma" version="1.0">
              <emma:interpretation id="{B2FEAFC5-E3F0-46C7-B48F-C85FEAEAFAC1}" emma:medium="tactile" emma:mode="ink">
                <msink:context xmlns:msink="http://schemas.microsoft.com/ink/2010/main" type="inkWord" rotatedBoundingBox="12287,4189 17503,3862 17597,5361 12381,568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7791.1092">9570 4057 403 0,'-13'-12'36'0,"13"12"-36"0,0 0 0 0,0-8 0 16,0-9 124-16,0 9 19 0,0-4 3 0,4-4 1 15,1 4-51-15,-1-8-11 0,6 7-1 0,-1-3-1 16,4-4-32-16,-4 4-7 0,5 0 0 0,0-1-1 16,-1 5-22-16,6-4-4 0,-6 4-1 0,5 0 0 15,-4 0-16-15,4 0 0 0,-4-1 8 0,0 5-8 16,4 0 0-16,-9 0 0 0,5 4 0 0,-5 0 0 16,4 4 0-16,-3 0 0 0,-1 0 0 0,-5 8 0 15,5 0 28-15,0 4 1 0,-4 5 1 0,4 7 0 16,-4 4-18-16,-1 5-3 0,1 3-1 0,-1 8 0 0,-4-7 7 0,5-5 1 15,-5 1 0-15,4-1 0 0,-4 0 18 0,0 1 4 16,0-5 1-16,0 0 0 0,-4-3-26 16,-1 3-5-16,1-8 0 0,4 1-8 0,-5-9 36 15,5 0 1-15,-4-4 0 0,4-8 0 0,0 0-4 0,0 0-1 16,0 0 0-16,0 0 0 0,0 0-13 0,0 0-3 16,-14-4-1-16,9 0 0 0,-4-4-15 0,5 0 9 15,-1-5-9-15,1 1 8 0,8 0-8 0,-4 0 0 16,0-4 0-16,0 0 8 0,5-5-8 0,4 5 0 15,-5-4 0-15,5-4 0 0,1-1 0 0,3 1 0 16,1 0 0-16,0-4 0 0,-1 3 0 0,1-3 0 16,4 0-9-16,0-5 9 0,-4 1-9 0,0 4 9 15,4-9-13-15,0 5 5 0,0 3 8 0,5 1 0 16,0 0-9-16,0-1 9 0,-1 1 0 0,6 4-11 16,-6 0 11-16,6-1-8 0,-6 1 8 0,1 8 0 15,0 0 0-15,-5 3 0 0,0 5 0 0,-4 8 0 16,0 4 0-16,-1 0 0 0,-3 9 0 0,3-1 0 0,1 8 0 0,-10 4 0 15,-4 9 0-15,0-1 0 0,-4 4 0 16,-5 5 0-16,0-1 0 0,0 5 11 0,-1-1-3 16,1 5 0-16,5-5-8 0,-5-3 0 0,0 3 9 0,-1-3-9 15,6-5 0-15,-1 1 0 0,1-5 0 0,-1 1 0 16,5-9-117-16,5 0-19 16,-5-4-3-16,4-3-653 0</inkml:trace>
          <inkml:trace contextRef="#ctx0" brushRef="#br0" timeOffset="48415.9623">10995 3838 921 0,'10'-20'82'0,"-6"12"-66"0,1 4-16 0,-1-8 0 16,1 0 80-16,4-1 12 0,-5 1 2 0,1 0 1 15,0 4 4-15,-1 0 1 0,1 0 0 0,-5 8 0 16,0 0-66-16,0 0-13 0,0 0-2 0,0 0-1 16,0 0-18-16,-9 12 0 0,4-4 8 0,-4 4-8 15,0 0 0-15,-5 5 0 0,0-1 0 0,1 8 0 16,-5 0 12-16,-1 9-12 0,-3 3 12 0,3 1-12 15,-3 3 23-15,3 5-3 0,-3-5 0 0,3 0 0 16,1-3-20-16,9-5 9 0,-4 1-9 0,3-1 0 0,6-8 12 16,4 1-12-16,0-5 12 0,4-4-12 0,1 0 9 0,4-4-9 15,5-8 0-15,-1 0 9 0,6-4-1 0,3-4 0 16,-3 0 0-16,3-8 0 0,6 0-8 0,-1 0 10 16,-4-4-10-16,4-4 10 0,0-1-10 0,-4-7 8 15,0 0-8-15,0-1 8 0,-1-7-8 0,-3 3 0 16,-1-3 9-16,-4 4-9 0,4-1 31 0,-9-3 1 15,0-1 1-15,0 5 0 0,-9 8-33 0,0 0 0 16,-9-1 0-16,0 9 0 0,0-4 13 0,-5 8-1 16,-4 0 0-16,4 3 0 0,1 1-12 0,-6 4 0 15,1 4 0-15,4 4 0 0,-4 4 0 0,0 5 0 16,0-1-13-16,0 0 4 16,-5 4-132-16,0 4-27 0,5-8-4 0</inkml:trace>
          <inkml:trace contextRef="#ctx0" brushRef="#br0" timeOffset="49782.2833">12088 3802 1177 0,'-9'-4'52'0,"5"0"11"0,-1 0-51 0,0-4-12 15,1-1 0-15,-5 5 0 0,4-4 64 0,-4 4 9 16,5 0 3-16,-1 0 0 0,-4-4-36 0,0 0-6 0,0 8-2 0,0-8 0 16,-5 4-32-16,5 4 0 0,0-4 0 0,0 0 0 15,-1 4 13-15,1-4-4 0,-4 4-1 0,4 4 0 16,0-4 7-16,-10 4 1 0,6 0 0 0,-6 8 0 15,1 0-1-15,-5 8 0 0,-4 5 0 0,0 7 0 16,-5 4-6-16,5 5-1 0,-5 8 0 0,0-5 0 16,0 5 16-16,5-1 4 0,4 1 0 0,5-5 0 15,0 1-8-15,8-9 0 0,6-3-1 0,-1-5 0 16,10-4-7-16,-5-4-2 0,9-3 0 0,0-5 0 16,0 0-10-16,0-4 8 0,5-8-8 0,4 0 8 15,0-4 10-15,5 0 2 0,9-8 0 0,-5 0 0 0,1-5-20 16,3-3 0-16,6 0 0 0,-1 0 0 15,1-9 0-15,-1 1 18 0,1 0-2 0,4-5-1 0,-5-7 7 0,-4 3 2 16,4 1 0-16,-4-4 0 0,0-5 3 0,0-4 1 16,0 5 0-16,-5-5 0 0,0 1-28 0,-4 3 0 15,-5-3 0-15,-4-5 0 0,0-4 0 0,-5 1 0 16,-9 3 0-16,4 1 0 0,-8-5 0 0,4 4 0 16,0 1 0-16,-5 3 0 0,1 5-11 0,-1-1-7 15,5 1-2-15,0 3 0 0,0 9 2 0,5 3 0 16,-5-3 0-16,0 8 0 0,4 4 18 0,-4 3 0 15,0 5 0-15,0 4 0 0,5 0-8 0,-5 8 8 16,0 0-12-16,0 0 12 0,0 0-13 0,-9 8 4 16,0 0 1-16,-5 4 0 0,5 9 8 0,-5-1 0 15,5 4 0-15,-5 4 0 0,1 1 0 0,-1-1 0 16,5 4 0-16,0 1 0 0,-5-1 0 0,5 1 0 16,-5 3 0-16,5 4 0 0,5 1 0 0,-5-1 0 0,4 5 0 15,-4-1 0-15,4 1 0 0,1 4 16 0,-1-5-4 16,1 5-1-16,-1-1 1 0,5 1 1 0,-4-1 0 0,4 9 0 15,-5-8 11-15,5 3 3 0,0-7 0 0,9 3 0 16,-9-7-27-16,9-5 0 0,-4 1 8 0,4-5-8 16,0-4 0-16,0-8 0 0,-4-3 0 0,8-1 0 15,-3-4 0-15,3-8 10 0,-4 0-1 0,10-4 0 16,-1-4-9-16,5-4 0 0,-1-4 9 0,6 0-9 16,3 0 0-16,1-5 0 0,0-3 0 0,0 0 0 15,5 0 0-15,-1-5 0 0,0 9 0 0,-4-4 0 16,0-4 0-16,-5 3 8 0,-4-3-8 0,4 0 0 0,-13 0 0 0,4 3 0 15,-9 5 0-15,1-4 0 0,-1 0 0 16,-9 3 0-16,0 1 0 0,0-4 0 16,0 4 0-16,0 0 0 0,-5-1 0 0,1 5 0 0,-1-4 9 0,5 4-9 15,-5-4 12-15,-4 4-12 0,5-4 0 0,-5-1 0 16,4 5 0-16,-4-4-12 0,4 4 12 0,-4 4 0 16,0-4 0-16,0-1-9 0,5 9 9 0,-5-4 0 15,-1 4 0-15,1 4 0 0,0 0 0 0,-4 0 0 16,3 0 0-16,-3 8-8 0,13-8 8 0,-14 8 0 15,-4 5 0-15,9-5 0 0,0 4 0 0,0 4 0 16,-5-4 0-16,5 8 0 0,4 1 0 0,-4-1 0 16,9 0 0-16,-4 0 0 0,4 9 0 0,0-5 0 15,4 0 0-15,1 5-8 0,4-1 8 0,0-4 0 16,0 5 0-16,0-5 0 0,0-4 14 0,0 0-2 16,5-4 0-16,-5 1 0 0,5-1 0 0,-1-4 0 15,1 0 0-15,0 0 0 0,4-4 16 0,0 0 4 0,-4 1 0 0,4-5 0 16,5 0-20-16,-5 0-3 0,5 0-1 0,0 0 0 15,-5-4-8-15,9-4 0 0,-4 0 0 0,4 0 0 16,-4-4 0-16,4-1 0 0,1-3 0 0,-1 4 0 16,5-4 0-16,0 4 0 0,-5 0 0 0,0-8 0 15,-4-1 0-15,4-3 0 0,-4-4 0 0,4 0 0 16,1-1 0-16,-6 1 0 0,1-8 0 0,0 3 0 16,4 5 0-16,1-4 0 0,-1-5 0 0,0 5 0 15,1 0 0-15,-1-5 0 0,5 5 0 0,0-4 0 16,0 7 0-16,-5 5 0 0,5 0 0 0,-5 0 0 15,0 8 0-15,1-5 0 0,-6 5 0 0,1 8 0 0,5 4 0 0,-10 4 0 16,0 0 0-16,-4 0 0 0,-5 4 0 0,0 5 0 16,0 3 0-16,-5 4 0 0,-4 0 0 0,0 0 0 15,5 5 0-15,-5 7 0 0,-5 1 0 0,1-1 0 16,-1-4 0-16,1 9 0 0,-1-1 12 0,-4-4 1 16,0 5 0-16,-5-9 0 0,1-4 24 0,-1 1 5 15,-4-1 1-15,-5-4 0 0,5-4-28 0,-5-3-6 16,-4 3-1-16,-1-8 0 0,-3 0-8 0,-6-4 0 15,1 0 0-15,-5-4 8 0,0-4-8 0,0-4 0 16,-5 0 0-16,5-4 0 16,5 4-104-16,4-13-16 0,0 1-3 0,9-4-1 15,1-4-96-15,8-5-19 0,-9-28-4 0,23 13-1 0</inkml:trace>
          <inkml:trace contextRef="#ctx0" brushRef="#br0" timeOffset="51585.2645">8728 3090 972 0,'0'0'43'0,"0"0"9"0,0 0-42 0,0 0-10 15,0 0 0-15,-9 4 0 0,5 4 107 0,-1 4 19 16,-4-4 4-16,4 12 1 0,1 8-68 0,-5 1-14 16,0 3-2-16,-1 1-1 0,1 7-34 0,0 1-12 15,0-1 9-15,0 0-9 0,0 1 0 0,0-5 0 16,4-3-14-16,1-1-463 15,8-4-93-15</inkml:trace>
          <inkml:trace contextRef="#ctx0" brushRef="#br0" timeOffset="51267.3049">9088 3292 633 0,'0'0'28'0,"0"0"6"0,0 0-34 0,0 0 0 16,0 0 0-16,-9 0 0 0,9 0 112 0,-14 8 15 16,-4 4 3-16,4 0 1 0,-4 0-54 0,0 5-10 15,4 3-3-15,-4 4 0 0,4 0-38 0,1 5-8 16,4 3-2-16,-1 0 0 0,1 5-16 0,0-1 10 15,9-3-10-15,-4 3 8 16,4 1-40-16,-5-5-8 0,-4 25-1 0,4-13-1 0</inkml:trace>
        </inkml:traceGroup>
        <inkml:traceGroup>
          <inkml:annotationXML>
            <emma:emma xmlns:emma="http://www.w3.org/2003/04/emma" version="1.0">
              <emma:interpretation id="{9AFB39CB-3CBA-4724-AB6E-36FAE30FF59B}" emma:medium="tactile" emma:mode="ink">
                <msink:context xmlns:msink="http://schemas.microsoft.com/ink/2010/main" type="inkWord" rotatedBoundingBox="18624,3834 19053,3807 19082,4271 18653,429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50188.4325">14911 2782 1681 0,'0'0'36'0,"9"12"8"0,0 4 2 0,0 1 2 0,5 7-38 0,-5-4-10 15,0 0 0-15,0 5 0 0,0-1 34 0,-4-4 5 16,-1 4 1-16,-4-3 0 0,5 3-29 0,-5-4-11 16,0 4 8-16,-9-3-550 15,0-5-110-15</inkml:trace>
          <inkml:trace contextRef="#ctx0" brushRef="#br0" timeOffset="50375.8955">15289 2721 1792 0,'9'16'80'0,"0"1"16"16,5 3-77-16,-5 0-19 0,-9 8 0 0,4 5 0 15,5 3 56-15,-4 1 7 0,0-1 1 0,-5 1 1 16,-5-5-42-16,5 8-9 0,9-3-2 0,-9 3-620 16,-14-7-124-16</inkml:trace>
        </inkml:traceGroup>
      </inkml:traceGroup>
    </inkml:traceGroup>
    <inkml:traceGroup>
      <inkml:annotationXML>
        <emma:emma xmlns:emma="http://www.w3.org/2003/04/emma" version="1.0">
          <emma:interpretation id="{9BAE314D-9D58-476F-B727-76CB9A11E2C3}" emma:medium="tactile" emma:mode="ink">
            <msink:context xmlns:msink="http://schemas.microsoft.com/ink/2010/main" type="paragraph" rotatedBoundingBox="5574,7912 18286,7096 18396,8806 5684,96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9E78765-C1DD-4414-B0C6-BEE20C3A8A23}" emma:medium="tactile" emma:mode="ink">
              <msink:context xmlns:msink="http://schemas.microsoft.com/ink/2010/main" type="inkBullet" rotatedBoundingBox="5575,7931 6637,7863 6718,9117 5656,9185"/>
            </emma:interpretation>
          </emma:emma>
        </inkml:annotationXML>
        <inkml:trace contextRef="#ctx0" brushRef="#br0" timeOffset="52991.1864">1899 7250 691 0,'-9'-4'61'0,"4"-4"-49"0,5 0-12 0,0-5 0 15,5-3 123-15,-5 0 21 0,0-4 5 0,9 0 1 16,9-5-46-16,-4-3-8 0,-5 4-3 0,9-5 0 15,9-3-45-15,1 0-10 0,-1 3-2 0,5-3 0 16,-5 8-13-16,5 3-3 0,0 1-1 0,-5 4 0 16,1 8-10-16,-1 0-1 0,-9 12-8 0,5 4 12 15,0 8-12-15,-5 4 0 0,0 5 0 0,5 7 0 16,-5 8 8-16,5 1-8 0,-5 8 11 0,0-1-11 16,5 1 39-16,0-1 1 0,4-3 0 0,-4 7 0 15,4-3-8-15,1-9 0 0,3-3-1 0,-3-1 0 0,-1 1-17 16,0-5-3-16,-4 0-1 0,0 1 0 0,0-5-10 0,-1 0 0 15,-3 1-10-15,-1-5 10 16,-9 0-65-16,5 1-7 0,-1-1-2 0,1-4-499 16,0 0-100-16</inkml:trace>
        <inkml:trace contextRef="#ctx0" brushRef="#br0" timeOffset="53272.3705">2928 6873 1339 0,'0'0'59'0,"-5"-4"13"0,5-4-58 0,0 8-14 0,0 0 0 0,0 0 0 16,0 0 60-16,-13 8 8 0,-1 5 3 0,0 3 0 16,-4 12-21-16,0 0-4 0,-5 1-1 0,-4 11 0 15,4 1-9-15,-4 7-3 0,-5 1 0 0,0 7 0 16,0 5 0-16,-4 4 0 0,4 0 0 0,-5-1 0 15,1 5-22-15,4 0-11 0,-4-8 10 0,8-5-10 16,-3 1 8-16,8-12-8 0,0-1 0 0,9-3 0 16,-4-5 0-16,4-4 0 0,1 1-11 0,8-5-584 15,-4 4-117-15</inkml:trace>
      </inkml:traceGroup>
      <inkml:traceGroup>
        <inkml:annotationXML>
          <emma:emma xmlns:emma="http://www.w3.org/2003/04/emma" version="1.0">
            <emma:interpretation id="{1F3E7C01-7677-4C4F-BFB6-13A1F428A8E1}" emma:medium="tactile" emma:mode="ink">
              <msink:context xmlns:msink="http://schemas.microsoft.com/ink/2010/main" type="line" rotatedBoundingBox="7095,7815 18286,7096 18396,8806 7205,9525"/>
            </emma:interpretation>
          </emma:emma>
        </inkml:annotationXML>
        <inkml:traceGroup>
          <inkml:annotationXML>
            <emma:emma xmlns:emma="http://www.w3.org/2003/04/emma" version="1.0">
              <emma:interpretation id="{55A9AF5F-14DE-4512-BF96-6DCD60BDEF83}" emma:medium="tactile" emma:mode="ink">
                <msink:context xmlns:msink="http://schemas.microsoft.com/ink/2010/main" type="inkWord" rotatedBoundingBox="7158,8783 8044,8726 8092,9468 7205,952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3975.3349">3593 7804 961 0,'-14'-8'42'0,"14"4"10"0,-5 0-42 0,-4-4-10 15,5 0 0-15,-1 0 0 0,1 4 101 0,-1-4 19 16,1 0 3-16,-6-5 1 0,1 5-39 0,5 0-7 16,-1 0-2-16,5 8 0 0,-4-4-28 0,4 4-7 15,0 0-1-15,0 0 0 0,-5 8-23 0,1 0-5 16,-1 4 0-16,-4 9-1 0,9-1 25 0,-5 8 6 16,-4 5 1-16,5-1 0 0,4 0-27 0,0 1-4 15,-5-1-2-15,5-4 0 0,0 5-10 0,0-5 8 16,5 0-8-16,-5-7 8 0,9-5-8 0,-9-4 0 15,4-4 0-15,5 0 0 0,1-4 0 0,3-8 0 16,1 0 0-16,0-4 0 0,-1-4 0 0,5-4 0 16,1-4 0-16,-1-5 8 0,0 1-8 0,0-4 8 15,-4-1-8-15,0 1 8 0,-5 0-8 0,0-5 0 16,0 1 0-16,-9-1 0 0,0 1 0 0,0 4 0 0,0 4 0 0,-5 3 8 16,-4 5-8-16,5 4 0 0,-1 4 0 0,1 4 0 15,-6 4 0-15,-3 4 0 0,-1 4 0 0,0 0 0 16,1 4-13-16,-1 0 1 0,5 5 1 0,-5 3 0 31,1-4-48-31,-1 4-9 0,0-4-3 0,1 1-770 0</inkml:trace>
          <inkml:trace contextRef="#ctx0" brushRef="#br0" timeOffset="54209.6583">4276 7756 1497 0,'0'0'66'0,"0"0"14"0,13 8-64 0,-8 0-16 15,8 4 0-15,-4 4 0 0,1 4 130 0,-6 5 22 16,5 3 5-16,-4 4 1 0,-1 5-86 0,-8-1-16 16,-1 9-4-16,1-1-1 0,-10-3-43 0,0 3-8 15,-4-3 0-15,0 3 0 0,0-3 0 0,-5-1 0 16,0-3 0-16,0-1-997 0</inkml:trace>
        </inkml:traceGroup>
        <inkml:traceGroup>
          <inkml:annotationXML>
            <emma:emma xmlns:emma="http://www.w3.org/2003/04/emma" version="1.0">
              <emma:interpretation id="{3E2A6590-A754-4CEC-94E6-358D02CB7532}" emma:medium="tactile" emma:mode="ink">
                <msink:context xmlns:msink="http://schemas.microsoft.com/ink/2010/main" type="inkWord" rotatedBoundingBox="9117,7777 11136,7647 11229,9087 9209,921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4928.2309">5459 7161 921 0,'-4'-12'82'0,"-1"-5"-66"0,1-7-16 0,-1 0 0 15,-4 0 68-15,0-9 11 0,9 1 1 0,0 4 1 16,0-1 12-16,4 5 3 0,1 0 0 0,4 3 0 16,-4-3-52-16,4 4-9 0,4 0-3 0,1-1 0 15,0 1 1-15,-1 4 0 0,1 0 0 0,0 4 0 16,-1 8-19-16,6 4-4 0,-1 4-1 0,4 8 0 15,1 4-9-15,5 8 0 0,-1 1 9 0,0 11-9 0,1 4 16 16,3 1 0-16,-3-1-1 0,-1 5 0 0,5-1 9 16,-5 5 1-16,1-4 1 0,-6-1 0 0,10-3-8 15,-5 3-2-15,5 1 0 0,0-1 0 0,-4-8-16 0,-1-3 10 16,-4-1-10-16,4 5 8 16,-4-1-38-16,-1-4-8 0,-8 1-2 0,4-9-833 15</inkml:trace>
          <inkml:trace contextRef="#ctx0" brushRef="#br0" timeOffset="55178.1736">6424 6623 1422 0,'-22'0'63'0,"17"4"13"0,-9 0-61 0,5 0-15 0,-9 8 0 16,5 4 0-16,-10 4 43 0,0 5 5 0,-9 3 2 0,5 0 0 15,-1 13-6-15,6-1-2 0,-6 9 0 0,1-1 0 16,0 1-3-16,4 3-1 0,-9 1 0 0,9 0 0 16,1 3 0-16,-6 5 0 0,6 0 0 0,-6-1 0 15,1 1-38-15,4-4 0 0,0-5 0 0,5-3 0 16,0 0 0-16,-5-5 0 0,10-8 0 0,-1 1 8 16,-4-1-135-16,9-7-26 15,-19 19-6-15,10-19-1 0</inkml:trace>
          <inkml:trace contextRef="#ctx0" brushRef="#br0" timeOffset="55459.3569">6502 7557 1422 0,'0'0'63'0,"0"0"13"0,0 0-61 0,0 0-15 16,0 0 0-16,4 17 0 0,1 3 95 0,0 0 16 15,-1 4 3-15,-4 1 1 0,5 3-24 0,-5-4-5 16,4 9-1-16,-4-5 0 0,0 0-26 0,0 1-6 16,0-9-1-16,5 4 0 0,-5 0-36 0,0 1-7 15,4-5-1-15,-4 0-8 0,0-4 0 0,5 5 0 0,-5-1-10 0,4-8 10 31,1 4-160-31,-1-8-24 0,-4-8-4 0,0 0-2 0</inkml:trace>
          <inkml:trace contextRef="#ctx0" brushRef="#br0" timeOffset="55709.3012">7385 7529 1659 0,'0'0'73'0,"0"0"16"0,14 4-71 0,-1 0-18 16,-3 0 0-16,3 8 0 0,1 9 81 0,-1-1 13 15,1-4 2-15,-5 8 1 0,-4 5-24 0,-1 3-5 16,-4-4 0-16,-4 1-1 0,-5-5-51 0,0 4-16 16,-1 1 8-16,-3-1-8 0,-5 0 0 0,-1-3 10 15,1-1-10-15,5-4 8 16,-10 4-180-16,5-7-36 0</inkml:trace>
        </inkml:traceGroup>
        <inkml:traceGroup>
          <inkml:annotationXML>
            <emma:emma xmlns:emma="http://www.w3.org/2003/04/emma" version="1.0">
              <emma:interpretation id="{B13AD2FE-BE78-4231-AEAA-60D94D40B1EB}" emma:medium="tactile" emma:mode="ink">
                <msink:context xmlns:msink="http://schemas.microsoft.com/ink/2010/main" type="inkWord" rotatedBoundingBox="12110,8509 12297,8497 12299,8521 12112,853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5912.3753">8396 7444 2077 0,'13'-4'45'0,"1"0"10"0,0-4 1 0,4 4 4 0,5 0-48 16,0 0-12-16,-5 0 0 0,0 4 0 0,0 0-38 0,0 0-10 0,-9 0-1 16</inkml:trace>
        </inkml:traceGroup>
        <inkml:traceGroup>
          <inkml:annotationXML>
            <emma:emma xmlns:emma="http://www.w3.org/2003/04/emma" version="1.0">
              <emma:interpretation id="{D2220A4C-90F2-4AEA-A9BB-93AD3004E851}" emma:medium="tactile" emma:mode="ink">
                <msink:context xmlns:msink="http://schemas.microsoft.com/ink/2010/main" type="inkWord" rotatedBoundingBox="13439,8135 15287,8016 15328,8660 13480,877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56115.4556">9739 7213 1670 0,'-5'-4'74'0,"5"4"15"0,0 0-71 0,0 0-18 15,19-4 0-15,-1-4 0 0,0 4 89 0,5 0 15 16,0 0 2-16,-1 4 1 16,1 0-217-16,0-4-43 0</inkml:trace>
          <inkml:trace contextRef="#ctx0" brushRef="#br0" timeOffset="56258.4009">10381 7056 1324 0,'23'-17'59'0,"-10"13"12"0,1-4-57 0,9 0-14 0,-1 0 0 0,1 0 0 16,0 4 72-16,0 0 12 15,0 0 3-15</inkml:trace>
          <inkml:trace contextRef="#ctx0" brushRef="#br0" timeOffset="56477.1124">11546 7003 1324 0,'14'24'118'0,"-5"-12"-94"16,-9 1-24-16,5 3 0 0,-1 4 132 0,1 4 21 15,-5 5 5-15,-5 3 1 0,1 0-31 0,-1 5-7 16,-9 3-1-16,1 1 0 0,-1-5-78 0,-9 1-16 15,1 3-3-15,-1 0-1 16,-4-3-99-16,-1 3-20 0,-4-7-4 0</inkml:trace>
        </inkml:traceGroup>
        <inkml:traceGroup>
          <inkml:annotationXML>
            <emma:emma xmlns:emma="http://www.w3.org/2003/04/emma" version="1.0">
              <emma:interpretation id="{41044246-D3E0-478F-95E2-EE235315C10F}" emma:medium="tactile" emma:mode="ink">
                <msink:context xmlns:msink="http://schemas.microsoft.com/ink/2010/main" type="inkWord" rotatedBoundingBox="16324,7222 18286,7096 18367,8344 16404,8470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7555.0016">12639 6614 748 0,'0'-8'67'0,"0"-4"-54"0,0-8-13 0,5 4 0 15,8-8 167-15,1 3 30 0,0-7 7 0,-1 4 0 16,5-1-103-16,5 1-21 0,-5-4-4 0,10-1 0 16,-10 1-32-16,9 4-5 0,-4 4-2 0,0-1 0 15,-5 5-10-15,0 4-3 0,5 4 0 0,-5 4 0 16,0 4 4-16,1 4 0 0,-6 8 0 0,10 8 0 15,-5 9 16-15,5-1 3 0,-5 12 1 0,5 9 0 16,0 0-17-16,0 11-3 0,-1 5-1 0,6 4 0 16,-1-4 8-16,0-1 1 0,5-3 1 0,0 4 0 0,0-13-28 0,0-3-9 15,-5-5 0-15,5-7 0 0,-5-5 0 0,-4-3-12 16,4-9 0-16,-4 0 0 16,-5-4-136-16,1-8-28 0,-10 5-4 15</inkml:trace>
          <inkml:trace contextRef="#ctx0" brushRef="#br0" timeOffset="57829.3144">13495 6076 1335 0,'0'0'59'0,"-5"0"13"0,1 0-58 0,-1 8-14 16,-4 0 0-16,0 5 0 0,0 7 87 0,0 4 14 16,-5 4 3-16,-4 5 1 0,4 3-8 0,-8 1-1 15,3 3-1-15,-3 9 0 0,-1-5-33 0,0 5-6 16,-4-1-2-16,4 5 0 0,0 4-27 0,1-5-6 16,-1 5-1-16,5-5 0 0,-1 1-20 0,1-4 0 15,0-5 0-15,0 1-8 16,9-5-110-16,-5-3-22 0</inkml:trace>
          <inkml:trace contextRef="#ctx0" brushRef="#br0" timeOffset="58313.5747">13978 7011 1728 0,'0'-12'153'0,"9"0"-122"15,0 0-31-15,0-1 0 0,5 9 40 0,-1 0 3 16,1 8 0-16,0 0 0 0,-1 1 18 0,-4 3 4 15,5 4 1-15,-5 8 0 0,0 0-46 0,0 9-8 16,-4-5-3-16,4 0 0 0,-4 4-9 0,-1 1 12 16,-4-5-12-16,5-4 12 0,-5 5 6 0,0-9 2 15,0 0 0-15,0-4 0 0,0-4-8 0,0-8-2 16,0 0 0-16,0 0 0 0,0 0 2 0,0 0 0 16,0 0 0-16,0 0 0 0,0 0 5 0,13-8 2 15,-4-4 0-15,0-8 0 0,5 4-4 0,0-9-1 16,-5 1 0-16,0 0 0 0,0-1-2 0,5 5 0 15,-5 0 0-15,5 4 0 0,-5-4 6 0,4 3 1 16,1 5 0-16,4 4 0 0,-4 0 0 0,-1 8 0 16,6 0 0-16,-1 4 0 0,0 4-7 0,0 0 0 0,5 4-1 15,0 5 0-15,-5 3 2 0,5 0 1 0,0 0 0 0,-1 1 0 32,1 3-38-32,-5 0-7 0,1-4-1 0,-1 5-752 0,-5-1-151 0</inkml:trace>
        </inkml:traceGroup>
      </inkml:traceGroup>
    </inkml:traceGroup>
    <inkml:traceGroup>
      <inkml:annotationXML>
        <emma:emma xmlns:emma="http://www.w3.org/2003/04/emma" version="1.0">
          <emma:interpretation id="{41C6A07A-75E2-405E-A4A5-FF30B8584637}" emma:medium="tactile" emma:mode="ink">
            <msink:context xmlns:msink="http://schemas.microsoft.com/ink/2010/main" type="paragraph" rotatedBoundingBox="3773,10463 16587,9931 16655,11571 3841,121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CD7BEA-ECBB-4376-9832-00DCC7B76A47}" emma:medium="tactile" emma:mode="ink">
              <msink:context xmlns:msink="http://schemas.microsoft.com/ink/2010/main" type="line" rotatedBoundingBox="3773,10463 16587,9931 16655,11571 3841,12103"/>
            </emma:interpretation>
          </emma:emma>
        </inkml:annotationXML>
        <inkml:traceGroup>
          <inkml:annotationXML>
            <emma:emma xmlns:emma="http://www.w3.org/2003/04/emma" version="1.0">
              <emma:interpretation id="{F8CD3EDC-8DFE-4565-8580-840E9191687D}" emma:medium="tactile" emma:mode="ink">
                <msink:context xmlns:msink="http://schemas.microsoft.com/ink/2010/main" type="inkWord" rotatedBoundingBox="3783,10706 4861,10661 4919,12059 3841,1210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61257.2185">1175 10273 403 0,'0'0'36'0,"0"0"-36"0,0 0 0 0,0 0 0 15,0 0 116-15,0 0 17 0,0 0 3 0,0 0 1 0,0 0-53 0,0 0-12 16,0 0-1-16,0 0-1 0,0 0-2 0,0 0-1 16,0 0 0-16,0 0 0 0,0 0-18 0,0 0-3 15,0 0-1-15,0 0 0 0,-5 8-23 0,-4 0-5 16,0 0-1-16,0 0 0 0,0 4-16 0,0-8 10 16,0 1-10-16,-5 3 8 0,1-4-8 0,-6-4 12 15,1 4-12-15,0 0 12 0,-5 0-12 0,-4 4 0 16,-5-4 0-16,-4 0 8 0,-1 0-8 0,1 4 0 15,-5-8 0-15,0 4 8 0,4 0-8 0,1-4 0 16,-5 0 0-16,0-4 0 0,-5 0 0 0,1 0 0 16,4-4 0-16,0-4 0 0,-5-4 0 0,10 4 8 15,-5-5-8-15,9 5 8 0,-4-4-8 0,4 0 0 16,5 0 0-16,8 3 0 0,-3-3 0 0,3 4 0 16,6 4 0-16,4 0 0 0,4 4 0 0,0-4 0 0,5 8-9 0,0 0 9 15,0 0 0-15,0 0-10 0,0 0 10 16,0 0-8-16,0 0 8 0,0 0 0 0,14 0 0 0,4-4-8 15,-18 4 8-15,23 4 0 0,-5 0 0 0,1 0-8 16,3-4 8-16,1 4 0 0,-5-8 0 0,5 8 0 16,0-4 0-16,0 4 0 0,-1-4 0 0,1 4 0 15,4-4 0-15,1 4 0 0,-1-4 0 0,0 0 0 16,1 0 0-16,-6-4 0 0,1 0 0 0,0 0 0 16,-5 0 0-16,0-8 0 0,5 4 0 0,-5-4 0 15,1-1 0-15,-1-3-12 0,-5 0 2 0,1 0 0 16,4 0 10-16,-4-1 0 0,-5-3 0 0,0 4 0 15,5-4 0-15,-10 4 0 0,5-5 0 0,-9 5 0 16,5 0 0-16,-10-4 0 0,5 0 0 0,-9 3 0 0,5 1 8 0,-5-4-8 16,0 4 8-16,-10-4-8 15,6-1 0-15,-5 5 0 0,-1-4 0 0,1 0 0 0,-5-1 0 16,1 5 0-16,-1 0 8 0,5 0-8 0,-1 4 0 0,-3 0 0 16,3-5-10-16,6 9 10 0,-1 4 0 0,0 0 0 15,1 0 0-15,4 4 0 0,9 0 0 0,-9 0 0 16,-5 4 8-16,0 0-8 0,5-4 11 0,5 8-11 15,-1 0 12-15,-4 0-12 0,0 5 10 0,9-1-10 16,0 0 8-16,0 4-8 0,0 4 8 0,0 1-8 16,4-1 8-16,1 12-8 0,4-3 28 0,5 3 1 15,-1 4 0-15,1 1 0 0,4 3 0 0,0 5 0 16,-4-1 0-16,0 5 0 0,-1-1 13 0,-3 1 2 16,3-1 1-16,1 5 0 0,-5 0-6 0,0-5-2 0,-4 5 0 15,-1-5 0-15,-4-3-16 0,0 4-3 0,0-9-1 0,0 5 0 16,0-5-7-16,-4-4-2 0,4 1 0 0,0-5 0 15,4-3-8-15,1-1-9 0,-5-4 9 0,4-4-13 32,5 1-33-32,-4-1-6 0,-1-8-2 0,6 0 0 15,-6-4-146-15,1-4-28 0</inkml:trace>
        </inkml:traceGroup>
        <inkml:traceGroup>
          <inkml:annotationXML>
            <emma:emma xmlns:emma="http://www.w3.org/2003/04/emma" version="1.0">
              <emma:interpretation id="{A57364FB-7428-4F47-A938-0680279F71CE}" emma:medium="tactile" emma:mode="ink">
                <msink:context xmlns:msink="http://schemas.microsoft.com/ink/2010/main" type="inkWord" rotatedBoundingBox="6258,10523 8715,10420 8774,11833 6316,1193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63818.7025">4294 9654 1353 0,'-9'-4'60'0,"9"4"12"15,0 0-57-15,0 0-15 0,0 0 0 0,0 0 0 0,9 8 74 0,0 8 12 16,-5 0 2-16,10 4 1 0,-5 9-16 0,0 3-3 15,0 5-1-15,0 3 0 0,-4 0-9 16,0 5-3-16,-1-1 0 0,-4 1 0 0,0 0-25 0,0-1-6 16,0 1-1-16,0-5 0 0,0 0-14 0,0 1-3 15,-4-1-8-15,4 1 12 16,0-9-80-16,-5 1-17 0,5-5-3 0</inkml:trace>
          <inkml:trace contextRef="#ctx0" brushRef="#br0" timeOffset="64067.6451">4927 9334 1440 0,'0'0'128'0,"0"0"-103"0,0 0-25 0,0 0 0 15,9 0 79-15,-5 4 10 0,5 8 3 0,0 0 0 16,1 9-17-16,-1 3-3 0,0 4-1 0,0 9 0 16,-5-1-25-16,1 5-5 0,0 7-1 0,-1 1 0 15,-4 3-12-15,0-3-2 0,-4 7-1 0,-1-3 0 16,5 0-9-16,0-1-1 0,-5 1-1 0,1 0 0 16,-1-1-14-16,5 5 11 0,-4-5-11 0,4-3 10 15,4 0-38-15,-4-5-7 0,5-8-1 0,-5-3-632 16,4-5-127-16</inkml:trace>
          <inkml:trace contextRef="#ctx0" brushRef="#br0" timeOffset="63324.3849">2577 10208 756 0,'0'-16'33'0,"0"12"7"0,-4-8-32 0,4-4-8 15,0-1 0-15,4 1 0 0,1-4 89 0,-1 0 16 16,6 0 3-16,-1-1 1 0,0-3-35 0,9 0-7 0,-4-1-2 0,4-3 0 16,-5 0-13-16,10 3-2 0,-5-3-1 15,1 4 0-15,3 0-21 0,1 3-5 0,0 5-1 0,0 4 0 16,-1 4-5-16,1 4-1 0,0 8 0 0,4 8 0 16,-4 4-16-16,0 17 0 0,0-1 0 0,-1 13 0 15,-3 3 9-15,-6 9-1 0,-8 8-8 0,-1 11 12 16,1 1-3-16,-5-8-1 0,-9 0 0 0,4-4 0 15,-4-5-8-15,0-3 8 0,0-4-8 0,-5-5 8 16,5-7 6-16,0-5 1 0,-5-8 0 0,10-3 0 16,-5-1 9-16,0-8 1 0,4-4 1 0,1-4 0 15,4-8-4-15,0 0-1 0,0 0 0 0,0 0 0 16,4-16-4-16,1 0-1 0,-1-4 0 0,5-5 0 0,5-3-1 16,0-8-1-16,-1-5 0 0,1-3 0 15,4-1-14-15,5-7 9 0,-5-5-9 0,0-8 8 0,5 0-8 0,0 1 0 16,4-1 0-16,5 0 0 0,-5 5 0 0,5 7 0 15,0 0 0-15,5 9 0 0,-1 7 0 0,-4 9 0 16,-9 8 0-16,-1 8-11 0,6 4 11 0,-10 8 0 16,0 8 0-16,-4 4 0 0,-1 4 12 0,1 8-1 15,-5 5-1-15,-4 3 0 0,-1 4 10 0,-4 1 1 16,0-5 1-16,0 5 0 0,-4-1-10 0,4 0-1 16,-5 1-1-16,5-1 0 0,-4 5-10 0,-1-5 0 15,5-3-10-15,-4-1 10 16,4 0-152-16,-10 1-24 0</inkml:trace>
          <inkml:trace contextRef="#ctx0" brushRef="#br0" timeOffset="63552.1413">3943 10164 1414 0,'0'0'63'0,"14"-8"13"0,-1 4-61 0,10-1-15 16,0-7 0-16,9 4 0 0,0-4 57 0,9 0 9 16,0-4 2-16,4 4 0 0,5-5-20 0,0 1-3 15,-4 0-1-15,4 4 0 0,-9 0-32 0,0 4-12 16,-5 0 9-16,-4-1-9 16,0 5-70-16,-5 0-19 0,-8 4-4 0,3-4-394 0,-8 0-78 0</inkml:trace>
        </inkml:traceGroup>
        <inkml:traceGroup>
          <inkml:annotationXML>
            <emma:emma xmlns:emma="http://www.w3.org/2003/04/emma" version="1.0">
              <emma:interpretation id="{0425B8CE-91B3-47F7-952A-289BCDC2CC40}" emma:medium="tactile" emma:mode="ink">
                <msink:context xmlns:msink="http://schemas.microsoft.com/ink/2010/main" type="inkWord" rotatedBoundingBox="11256,10153 16587,9931 16644,11304 11313,11525"/>
              </emma:interpretation>
              <emma:one-of disjunction-type="recognition" id="oneOf16">
                <emma:interpretation id="interp20" emma:lang="" emma:confidence="0">
                  <emma:literal>alves</emma:literal>
                </emma:interpretation>
                <emma:interpretation id="interp21" emma:lang="" emma:confidence="0">
                  <emma:literal>alv is</emma:literal>
                </emma:interpretation>
                <emma:interpretation id="interp22" emma:lang="" emma:confidence="0">
                  <emma:literal>alu is</emma:literal>
                </emma:interpretation>
                <emma:interpretation id="interp23" emma:lang="" emma:confidence="0">
                  <emma:literal>alveus</emma:literal>
                </emma:interpretation>
                <emma:interpretation id="interp24" emma:lang="" emma:confidence="0">
                  <emma:literal>air is</emma:literal>
                </emma:interpretation>
              </emma:one-of>
            </emma:emma>
          </inkml:annotationXML>
          <inkml:trace contextRef="#ctx0" brushRef="#br0" timeOffset="65456.3452">9124 9925 1094 0,'-4'-12'97'0,"4"12"-77"0,-9-8-20 0,4 0 0 16,-9-1 91-16,5 1 14 0,-4-4 3 0,-6 4 1 15,1-4 33-15,0 4 6 0,-5-4 2 0,5 4 0 16,-5 4-64-16,1 0-13 0,-1 0-2 0,5 4-1 16,-1 4-43-16,-3 0-9 0,3 0-2 0,1 8 0 15,-5-4-16-15,10 12 0 0,-10 0 0 0,0 9 0 16,0-1 0-16,10 4 0 0,-5 5 0 0,-1 3 0 0,6-3 0 16,-1-1 0-16,0-3 0 0,5-5 0 0,0 0 0 0,5-8 0 15,-1-7 0-15,5-1 0 0,0-4-9 0,0-8 9 16,0 0-8-16,0 0 8 0,9-4 0 0,5-8 0 15,-1-5 0-15,6-3 0 0,-6-4 0 0,10-4 0 16,-9-1 0-16,9 1 0 0,4-4 0 0,-4-5 0 16,4 5 0-16,0-5 0 0,1 1 0 0,-1 3 0 15,0-3 0-15,1 8 8 0,-1 3-8 0,-4 9 0 16,-5 0 0-16,0 12 0 0,-4 4 0 0,-1 4 0 16,-4 4 0-16,1 12 0 0,-6 1 0 0,5 3 0 15,-4 4 0-15,-1 1 0 0,1 7 0 0,-1-4-8 16,-4 5 0-16,0-1-678 15,0 5-135-15</inkml:trace>
          <inkml:trace contextRef="#ctx0" brushRef="#br0" timeOffset="65706.2883">9493 8982 1497 0,'0'0'133'0,"0"0"-106"0,0 0-27 0,0 0 0 16,0 0 144-16,0 0 23 0,9 8 5 0,0 4 0 16,-4 4-78-16,4 13-16 0,0 3-3 0,0 4-1 15,0 9-37-15,0 0-7 0,0 7-2 0,-4 1 0 16,0-1-28-16,4 9 0 0,0 4 0 0,-5-4 0 16,5 3 0-16,1-3 0 0,-1 0 0 0,0-1 0 15,0-3-14-15,0 0-9 0,5-1-1 0,-1-7-1 16,-4-5-167-16,5-3-32 0,9 16-8 0,4-25 0 0</inkml:trace>
          <inkml:trace contextRef="#ctx0" brushRef="#br0" timeOffset="65964.3302">10089 9748 1594 0,'0'0'35'0,"0"0"7"0,0 0 2 0,0 0 1 16,5 12-36-16,0 5-9 0,-5-1 0 0,0 9 0 15,0-1 76-15,4 5 14 0,-4-1 2 0,5 5 1 0,-1-5-41 16,-4 5-9-16,5 0-2 0,-1-5 0 0,5 1-15 0,-4-9-3 16,4 1-1-16,0-9 0 0,0 0 11 0,0-4 3 15,1-3 0-15,-1-5 0 0,0-9 14 0,9 1 3 16,-4-4 1-16,8-4 0 0,-8-5-22 0,4-3-5 16,0-1-1-16,5-3 0 0,-5-5-15 0,5 0-3 15,0 1-8-15,4-9 12 0,-4 4-12 0,4-4-18 16,-4 0 4-16,-5 5 1 15,5-5-158-15,0 4-31 0,-5 0-6 0</inkml:trace>
          <inkml:trace contextRef="#ctx0" brushRef="#br0" timeOffset="66620.4161">11073 9909 1785 0,'0'0'79'0,"9"8"17"0,9-4-77 0,0 0-19 0,5 0 0 0,5 4 0 16,-1-4 25-16,0 0 2 0,-4-4 0 0,9 0 0 15,-9-4 17-15,4 0 3 0,0-8 1 0,0 4 0 16,-4-4-40-16,0-5-8 0,-5-3 0 0,0 0 0 16,1 0 0-16,-6-9 11 0,-4 1-3 0,1-4-8 15,-10-1 12-15,4-3-4 0,1-5 0 0,-5 1-8 16,-5 0 9-16,5-1-9 0,-4 1 0 0,4 3 9 15,-5 5-9-15,5 3 0 0,-5 9 0 0,5 4 0 16,-4 4 17-16,-1 4 2 0,1 4 0 0,4 4 0 0,-9 8 11 16,0 0 2-16,-1 12 1 0,-3 4 0 0,-5 9-21 0,-1 3-4 15,-3 5 0-15,3 3-8 0,-8 9 11 0,4-5-11 16,-4 5 10-16,0-4-10 0,4-1 8 0,5-3-8 16,-5-1 0-16,5-7 9 0,9-5 5 0,0-8 1 15,-1 1 0-15,10-9 0 0,5 0 5 0,0-4 2 16,4 0 0-16,4-8 0 0,1 0-22 0,9-4 0 15,4-4 0-15,5 0-8 0,0-8 8 0,4 0 0 16,5-4 8-16,0 0-8 0,0-5 0 0,5-3 0 16,4 0 0-16,0-1 0 0,0-3 9 0,0-4-9 15,5 3 12-15,4-3-12 0,-5 0 21 0,1-5-2 16,0 1-1-16,-1-1 0 0,1 1-8 0,0 0-2 16,-1-1 0-16,1-3 0 0,-1 7 4 0,-3 5 0 15,3 4 0-15,1-5 0 0,-10 9-12 0,1 0-17 0,-5 8 4 16,-5 0 1-16,-4 8 35 0,0 4 7 0,-5 4 2 0,-4 4 0 15,-5 0-20-15,1 8-3 0,-1 4-1 0,-5 0 0 16,1 5 7-16,-5-1 1 0,5 8 0 0,-10 1 0 16,5-1 19-16,-4 1 4 0,0-5 1 0,-1 4 0 15,-4-8-26-15,-4 1-5 0,-1-1-1 0,0-4 0 16,-4 1 2-16,-4-5 0 0,-1 0 0 0,-4-4 0 16,-5 0 0-16,-4-4 0 0,-10 0 0 0,-8 0 0 15,-1 1-10-15,-4-5 8 0,-4 0-8 0,3 0 8 16,6 0-8-16,-5-4 0 0,4 0 0 0,1 0-11 15,-1 0-13-15,5 0-4 0,5 0 0 16,-5 0 0-16,-5 4-182 0,10 4-37 0</inkml:trace>
          <inkml:trace contextRef="#ctx0" brushRef="#br0" timeOffset="65034.5862">7576 9856 1360 0,'-4'-28'60'0,"4"12"13"0,4-5-58 0,-4-3-15 0,0 0 0 0,9-5 0 15,5 1 64-15,0 0 11 0,4-1 1 0,0 1 1 16,9 8-18-16,-4 4-4 0,5 4-1 0,-6 3 0 15,1 5-45-15,0 4-9 0,-9 9 0 0,4 7 0 16,-5 8 0-16,1 8-9 0,-9 9 9 0,-1 7-8 16,1 5 8-16,-5 4 0 0,-5-1 0 0,1 5-8 15,-6 4 8-15,6 0 0 0,-5-5 0 0,4-7 0 16,1-1 0-16,-1-7 0 0,1-5 0 0,-1-7 0 16,5-5 13-16,0-8-1 0,0-3-1 0,0-5 0 0,0-12 34 15,0 0 7-15,0 0 2 0,0 0 0 0,5-8 1 0,-1-9 0 16,5 1 0-16,0-8 0 0,5 0-23 15,-5-5-4-15,0-3 0 0,5-4-1 0,0-5 1 0,4 1 1 16,-5-5 0-16,10 1 0 0,0-1-7 0,0 5-2 16,4-5 0-16,0 1 0 0,10-5-20 0,-5 9-12 15,4-5 2-15,-4 9 0 16,4-1-83-16,-8 5-17 0,4 12-3 0,-1 3-875 0</inkml:trace>
        </inkml:traceGroup>
      </inkml:traceGroup>
    </inkml:traceGroup>
    <inkml:traceGroup>
      <inkml:annotationXML>
        <emma:emma xmlns:emma="http://www.w3.org/2003/04/emma" version="1.0">
          <emma:interpretation id="{0D37553E-C1E7-4560-849B-2725848475E2}" emma:medium="tactile" emma:mode="ink">
            <msink:context xmlns:msink="http://schemas.microsoft.com/ink/2010/main" type="paragraph" rotatedBoundingBox="5830,13168 18311,12746 18375,14637 5894,150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D81522-9A4A-4BF3-AA8A-2E13F7B7C429}" emma:medium="tactile" emma:mode="ink">
              <msink:context xmlns:msink="http://schemas.microsoft.com/ink/2010/main" type="line" rotatedBoundingBox="5830,13168 18311,12746 18375,14637 5894,15059"/>
            </emma:interpretation>
          </emma:emma>
        </inkml:annotationXML>
        <inkml:traceGroup>
          <inkml:annotationXML>
            <emma:emma xmlns:emma="http://www.w3.org/2003/04/emma" version="1.0">
              <emma:interpretation id="{0E22B180-2D4F-4CD1-9618-EE21FDE2637E}" emma:medium="tactile" emma:mode="ink">
                <msink:context xmlns:msink="http://schemas.microsoft.com/ink/2010/main" type="inkWord" rotatedBoundingBox="5842,13512 8291,13429 8343,14977 5894,1505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9229.1861">2227 12620 403 0,'-9'-24'17'0,"4"12"5"0,-4 0-22 0,0 3 0 0,0-3 0 0,4 4 0 15,1 0 216-15,-5 4 38 0,9 4 8 0,0 0 2 16,0 0-196-16,0 0-40 0,-10 8-7 0,1 0-1 15,9 4-10-15,-4 5-2 0,-5-1 0 0,9 8 0 16,0 0-8-16,0 1 0 0,0-1 0 0,0 4 0 16,4 1 28-16,1-1 3 0,4 0 1 0,0-3 0 15,0-1-32-15,5-4 0 0,4 0 0 0,0 1 0 16,0-1 0-16,1-8 0 0,-1 0 0 0,0-4 0 16,-4 0 11-16,4-4-11 0,-4-8 12 0,4 4-12 15,-5-4 15-15,1-4-4 0,0-4-1 0,-1 4 0 0,1-8 9 16,0 4 1-16,4-9 1 0,-4-3 0 15,-1 0 5-15,5-5 1 0,-4 1 0 0,4 0 0 0,1-5-7 0,-1 1 0 16,-5-8-1-16,6 7 0 0,-1 1-10 16,-5-1-1-16,6 1-8 0,-6 4 12 0,1-1-4 0,-5 9-8 15,0 4 11-15,0 0-11 0,5 8 16 0,0 4-4 16,-1 4-1-16,-4 4 0 0,10 8-11 0,-1 8 0 16,0 4 9-16,0 9-9 0,10 3 0 0,-6 13 8 15,1-1-8-15,-5 5 0 0,1 8 0 0,-6 7 8 16,1 1-8-16,-5 8 0 0,-4 0 8 0,-5-8-8 15,0 4 10-15,-10 3-10 0,-3-3 19 0,-1 4-3 16,-9-4 0-16,1 0 0 0,-1-4 4 0,-9-9 1 16,0-3 0-16,0-8 0 0,0-5 10 0,5-7 1 15,0-9 1-15,4-4 0 0,-4-4-13 0,8-7-2 16,-3-9-1-16,8 0 0 0,-4-8 11 0,0-4 1 0,4-5 1 16,0-7 0-16,5 0-14 0,5-12-4 0,-1 3 0 0,5-11 0 15,5-1-3-15,4 1-1 0,9-5 0 0,5-3 0 31,4 3-34-31,0-3-7 0,1 7-2 0,3-3 0 16,6 7-106-16,-1 1-22 0,-8 3-4 0</inkml:trace>
          <inkml:trace contextRef="#ctx0" brushRef="#br0" timeOffset="69619.7094">3665 13251 1530 0,'0'0'68'0,"0"0"13"0,-9 0-65 0,0 9-16 16,0-5 0-16,5 4 0 0,-6 4 61 0,6 0 9 15,4 4 2-15,-5 0 0 0,5 5-50 0,0-1-10 16,5 0-1-16,-5 4-1 0,4 1-10 0,1-5 0 15,0 0 0-15,-1 0 0 0,1 1 0 0,4-9 0 16,0-4 0-16,0 0 8 0,-9-8-8 0,14 0 0 16,-1 0 0-16,1-8 0 0,-5 0 16 0,9-8-3 15,0-1 0-15,1-3 0 0,-1-4-3 0,0 4-1 16,0-5 0-16,1 1 0 0,-1 0-1 0,0-5 0 16,-4 1 0-16,-5 0 0 0,0 3-8 0,-5-3 0 0,1 8 9 15,-10-4-9-15,5 7 19 0,-4 5-1 0,-5 0 0 0,0 4 0 16,-5 8-18-16,0 0 0 0,1 8 8 0,-1 4-8 15,-4 0-9-15,4 9-6 0,-4-5-1 0,4 4 0 32,-4 0-24-32,4 1-4 0,1-1-2 0,4 4-783 0</inkml:trace>
          <inkml:trace contextRef="#ctx0" brushRef="#br0" timeOffset="69854.0352">4594 13239 2318 0,'0'0'51'0,"0"12"10"0,5 1 3 0,-5 7 1 0,9 0-52 0,-9 4-13 15,0 5 0-15,-5-1 0 0,1 8 17 0,-5 1 1 16,-5-1 0-16,-4 9 0 15,-5 3-146-15,-4 1-28 0,-1-1-7 0,-8 5-732 0</inkml:trace>
        </inkml:traceGroup>
        <inkml:traceGroup>
          <inkml:annotationXML>
            <emma:emma xmlns:emma="http://www.w3.org/2003/04/emma" version="1.0">
              <emma:interpretation id="{FA9FA76D-76A4-490E-A1B4-1AED031F58C7}" emma:medium="tactile" emma:mode="ink">
                <msink:context xmlns:msink="http://schemas.microsoft.com/ink/2010/main" type="inkWord" rotatedBoundingBox="9102,13225 11295,13151 11344,14584 9150,14658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0810.2387">5396 12418 1119 0,'0'-29'49'0,"0"21"11"0,4-4-48 0,1-4-12 16,-1 4 0-16,1 0 0 0,-1 4 48 0,-4 8 6 16,0 0 2-16,0 0 0 0,0 0 6 0,0 0 2 15,0 12 0-15,0 4 0 0,-4 8 2 0,-1 5 1 16,5 3 0-16,-4 4 0 0,4-3-40 0,0 3-8 15,4-3-2-15,5-1 0 0,-4 0 1 0,4 1 0 16,5-9 0-16,-1-4 0 0,1 0-10 0,0-3-8 16,4-5 9-16,5-8-9 0,-5-4 9 0,9-4-9 15,-4 0 8-15,4-8-8 0,0-1 9 0,-4-3-9 16,5-8 10-16,-6 4-10 0,1-5 12 0,0-3-4 16,0 0-8-16,-5-5 12 0,-5-3 16 0,6 0 4 15,-1-5 0-15,0 1 0 0,-4-5-8 0,-1 1-2 16,1 7 0-16,0 1 0 0,4-1-12 0,-4 9-2 15,-1 4-8-15,1 4 12 0,0 7-4 0,4 5-8 16,-5 8 11-16,1 4-11 0,4 13 8 0,1 3-8 0,-1 8 0 0,0 8 0 16,-4 9 15-16,4 12-4 0,-5 3-1 15,-3 5 0-15,3 4 3 0,-8 0 1 0,-1 0 0 0,1-5 0 16,-5-3-6-16,0-4 0 0,-5-1-8 0,1 5 12 16,-1-12-12-16,-4 3 9 0,-5-7-9 0,1-1 8 15,-5-7 0-15,-1-5-8 0,1-8 12 0,0 1-4 16,4-5-8-16,-4-4 12 0,0-8-12 0,0 0 12 15,-1-8 5-15,6 0 2 0,-5 0 0 0,-1-4 0 16,-3-4-10-16,3-8-1 0,1 4-8 0,5-9 12 16,-1 5-12-16,9-4 9 0,-4 0-9 0,9 0 8 15,5-1-8-15,4 1 0 0,0 0 0 0,9 0 0 16,0-5-20-16,10 5 3 0,-5-4 1 0,4 0 0 16,5 7-151-16,0 5-29 0</inkml:trace>
          <inkml:trace contextRef="#ctx0" brushRef="#br0" timeOffset="71028.9357">6648 12972 1036 0,'0'0'92'15,"0"0"-73"-15,9 8-19 0,0 4 0 0,0-3 128 0,0 3 21 16,0 0 5-16,-4 0 1 0,-1 8-9 0,1 0-2 15,-5 1 0-15,4 3 0 0,1 0-48 0,-1 1-9 16,-4 3-3-16,0 0 0 0,0-4-51 0,5 1-10 16,-5-1-3-16,0-4 0 0,4 5-20 0,-4-5 0 15,5-4 0-15,-5 0 0 16,0 0-85-16,0 1-22 0,0-5-4 0</inkml:trace>
          <inkml:trace contextRef="#ctx0" brushRef="#br0" timeOffset="71341.3716">7613 13045 2070 0,'-5'12'45'0,"1"-8"10"0,-1 4 1 0,1 0 3 0,-6 5-47 0,10 7-12 16,-9 0 0-16,9 4 0 0,-4 5 20 0,-5-5 3 16,0 4 0-16,-5 1 0 0,0-1-15 0,1 4-8 15,-6-3 10-15,1 3-10 16,0-4-81-16,0 1-23 0,0 3-4 0,-5-4 0 0</inkml:trace>
        </inkml:traceGroup>
        <inkml:traceGroup>
          <inkml:annotationXML>
            <emma:emma xmlns:emma="http://www.w3.org/2003/04/emma" version="1.0">
              <emma:interpretation id="{DBDC93D7-D8ED-44A3-9C48-D40AC8A7A9F4}" emma:medium="tactile" emma:mode="ink">
                <msink:context xmlns:msink="http://schemas.microsoft.com/ink/2010/main" type="inkWord" rotatedBoundingBox="12694,13958 12748,13956 12749,13971 12695,13973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1731.8953">8979 12883 1926 0,'0'0'42'0,"0"0"9"0,0 0 1 0,0 0 3 0,0 0-44 0,13-4-11 16,1-4 0-16,0 4-568 15,-1 4-116-15</inkml:trace>
        </inkml:traceGroup>
        <inkml:traceGroup>
          <inkml:annotationXML>
            <emma:emma xmlns:emma="http://www.w3.org/2003/04/emma" version="1.0">
              <emma:interpretation id="{6E05BE30-38B1-4EB7-ADF9-F07AF5F9D498}" emma:medium="tactile" emma:mode="ink">
                <msink:context xmlns:msink="http://schemas.microsoft.com/ink/2010/main" type="inkWord" rotatedBoundingBox="13721,13772 14739,13737 14761,14396 13743,14430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1903.7365">10008 12754 403 0,'0'0'36'0,"0"0"-36"0,0 0 0 0,0 0 0 15,0 0 312-15,0 0 55 0,0 0 11 0</inkml:trace>
          <inkml:trace contextRef="#ctx0" brushRef="#br0" timeOffset="72049.2533">10335 12729 1843 0,'0'0'164'0,"0"0"-132"0,0-8-32 16,0 8-540-16,5-4-114 0</inkml:trace>
          <inkml:trace contextRef="#ctx0" brushRef="#br0" timeOffset="72283.5788">11023 12648 1728 0,'0'0'76'0,"0"0"16"15,-5 13-73-15,1 7-19 0,-1 12 0 0,-4 5 0 0,0 3 121 0,-5 13 21 16,-4-1 4-16,-5 5 1 0,5 4-106 0,-5-5-21 16,1-3-4-16,-6 0 0 15,5-5-86-15,-4 1-17 0,-5-5-3 0</inkml:trace>
        </inkml:traceGroup>
        <inkml:traceGroup>
          <inkml:annotationXML>
            <emma:emma xmlns:emma="http://www.w3.org/2003/04/emma" version="1.0">
              <emma:interpretation id="{7622EC83-EC5F-4442-B94A-C9791C880FD1}" emma:medium="tactile" emma:mode="ink">
                <msink:context xmlns:msink="http://schemas.microsoft.com/ink/2010/main" type="inkWord" rotatedBoundingBox="15978,12825 18311,12746 18374,14593 16041,14672"/>
              </emma:interpretation>
              <emma:one-of disjunction-type="recognition" id="oneOf21">
                <emma:interpretation id="interp29" emma:lang="" emma:confidence="0">
                  <emma:literal>%</emma:literal>
                </emma:interpretation>
                <emma:interpretation id="interp30" emma:lang="" emma:confidence="0">
                  <emma:literal>y h</emma:literal>
                </emma:interpretation>
                <emma:interpretation id="interp31" emma:lang="" emma:confidence="0">
                  <emma:literal>y n</emma:literal>
                </emma:interpretation>
                <emma:interpretation id="interp32" emma:lang="" emma:confidence="0">
                  <emma:literal>3</emma:literal>
                </emma:interpretation>
                <emma:interpretation id="interp33" emma:lang="" emma:confidence="0">
                  <emma:literal>y a</emma:literal>
                </emma:interpretation>
              </emma:one-of>
            </emma:emma>
          </inkml:annotationXML>
          <inkml:trace contextRef="#ctx0" brushRef="#br0" timeOffset="73364.9031">12307 11774 1209 0,'-5'-8'108'0,"1"4"-87"16,-6 0-21-16,10 4 0 0,-4 4 61 0,-5 4 8 15,4 4 2-15,5 13 0 0,-4 3 1 0,8 8 0 16,1 9 0-16,4 4 0 0,-5 7-26 0,10-3-5 16,0-1-1-16,-1 1 0 0,-3-4-22 0,8-5-5 15,5 1-1-15,-5-9 0 0,-5 0-1 0,6-7-1 16,-6-5 0-16,6-8 0 0,3-4 10 0,-4-8 1 16,5-4 1-16,0 0 0 0,0-12 5 0,0 0 1 15,-1-4 0-15,1-4 0 0,0-9 5 0,0 1 2 16,-5-4 0-16,5-1 0 0,-5-3-23 0,-5-1-4 15,6-3 0-15,-1-4-8 0,0-1 10 0,5 0-10 16,0 1 8-16,-1-5-8 0,6 1 0 0,4 7 0 0,-1 1 0 16,1 8 0-16,0 3 0 0,-5 5 0 0,-4 4 0 0,0 12 0 15,-5 4 0-15,0 8 0 0,-8 4 8 16,3 8-8-16,1 4 12 0,-5 12 1 0,-4 5 0 0,-1 3 0 16,1 9 22-16,-1 4 4 0,5-1 1 0,-4 5 0 15,-1 4-32-15,1-1-8 0,-1 5 0 0,1 0 0 16,0-5 0-16,-1 5 0 0,-4 0 0 0,-4 0 0 15,4 3 0-15,-10 1 0 0,-3 4 0 0,-1 0 0 16,1-4 0-16,-6 4 0 0,-3-5 0 0,-6-3 0 16,1 0 0-16,-5-8 11 0,0-1-11 0,0-3 12 15,0-13-12-15,1 1 0 0,3-9 0 0,1-4 0 0,0-7 0 16,4-5 0-16,5-4 14 0,-1-8-4 0,1 0 7 16,0-8 2-16,4-4 0 0,1 0 0 0,4-4-7 15,-1-8 0-15,1-9-1 0,5 1 0 0,-1 0-11 0,10-9 0 16,-5-3 0-16,9-1-11 15,0 1-23-15,9-5-5 0,0 1-1 0,5-1 0 16,5 1-23-16,3 7-5 0,6 5 0 0,4-1-626 16,4 5-125-16</inkml:trace>
          <inkml:trace contextRef="#ctx0" brushRef="#br0" timeOffset="73784.5008">14000 12738 2026 0,'0'0'44'0,"0"0"10"0,0 0 2 0,0 0 1 0,0 0-45 0,9 12-12 0,5 4 0 0,0 0 0 16,-1 8 48-16,6 1 7 0,-6 7 1 0,6 0 1 15,-6 9-4-15,1-1-1 0,0-3 0 0,-1-1 0 16,-4 1-25-16,5-1-6 0,-5-8-1 0,-4 1 0 16,-1-5-12-16,1-8-8 0,-1 0 10 0,1-4-10 15,-5-12 12-15,0 13-4 0,0-13-8 0,0 0 12 16,0 0 8-16,0 0 0 0,0 0 1 0,0 0 0 16,0-13 0-16,4-3 0 0,5 0 0 0,1-8 0 0,-1-1-11 0,4-11-2 15,1 4-8-15,0-5 12 0,4-3-12 0,5 7 0 16,-1 5 8-16,1 0-8 15,0 3 16-15,0 9 1 0,-1 8 0 0,-3-4 0 0,-6 12-3 16,6 0-1-16,-6 12 0 0,1 0 0 0,-10 5-5 16,10 3-8-16,0 8 11 0,-1 4-11 0,-4 5 0 0,5 3 0 15,0-3 0-15,-1 3 0 16,1-3-60-16,0 3-20 0,-10-3-3 0,5-13-1 0</inkml:trace>
        </inkml:traceGroup>
      </inkml:traceGroup>
    </inkml:traceGroup>
    <inkml:traceGroup>
      <inkml:annotationXML>
        <emma:emma xmlns:emma="http://www.w3.org/2003/04/emma" version="1.0">
          <emma:interpretation id="{8157EC90-965C-416C-AAB4-17F5AA4AE99D}" emma:medium="tactile" emma:mode="ink">
            <msink:context xmlns:msink="http://schemas.microsoft.com/ink/2010/main" type="paragraph" rotatedBoundingBox="5495,15987 32546,15594 32576,17690 5525,180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7D54073-98F4-4F52-BB35-D6D5D7A8EDAD}" emma:medium="tactile" emma:mode="ink">
              <msink:context xmlns:msink="http://schemas.microsoft.com/ink/2010/main" type="line" rotatedBoundingBox="5495,15987 32546,15594 32576,17690 5525,18083"/>
            </emma:interpretation>
          </emma:emma>
        </inkml:annotationXML>
        <inkml:traceGroup>
          <inkml:annotationXML>
            <emma:emma xmlns:emma="http://www.w3.org/2003/04/emma" version="1.0">
              <emma:interpretation id="{D5CB73B0-9192-4F8B-91E7-08C5079B5AE4}" emma:medium="tactile" emma:mode="ink">
                <msink:context xmlns:msink="http://schemas.microsoft.com/ink/2010/main" type="inkWord" rotatedBoundingBox="5505,16685 6982,16663 7001,17959 5524,17980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1336.8034">1822 15704 1324 0,'9'-12'59'0,"-9"12"12"0,0-12-57 0,0 0-14 16,0 12 0-16,0-13 0 0,9 5 24 0,-9-4 3 16,-9 0 0-16,9 4 0 0,0 8 20 0,0 0 4 15,-5-8 1-15,5 8 0 0,0 0-24 0,0 0-5 16,0 0-1-16,0-4 0 0,-9-4-14 0,9 8-8 16,0 0 10-16,0 0-10 0,0 0 0 0,0 0 0 15,0 12 0-15,-5 4 0 0,5 8 23 0,0 5-2 0,-4 3 0 0,4 4 0 16,4 9 18-16,-4 3 3 0,-4 5 1 0,4 4 0 15,4-1-11-15,1 5-3 0,-5 4 0 0,-5 0 0 16,1-1-15-16,4 1-3 0,0-4-1 0,0-5 0 16,-5-3-2-16,5-8-8 0,9-1 12 0,-4-7-4 15,0-9-8-15,-1 0 0 0,1-8 9 0,4-3-9 16,4-5 0-16,-3 4 8 0,-10-16-8 0,9 4 0 16,4-4 8-16,-4-8-8 0,-9 8 10 0,5-12-10 15,9-8 20-15,-5-9-3 0,-9 1 0 0,9-9 0 16,0-3 3-16,0-5 0 0,0-7 0 0,-4 3 0 15,-5-3-4-15,0-1-1 0,13 9 0 0,-4-5 0 16,-9 9-15-16,5 7 0 0,4 1 0 0,0 7 0 16,5 5 9-16,-10 4-1 0,-4 4 0 0,5 8 0 15,9 0 0-15,-14 4 0 0,0 0 0 0,4 16 0 0,5 0-8 16,0 8 0-16,-4 5 0 0,-5-1 0 0,-5 13 0 16,10-9 0-16,9 4 0 0,-10-3 0 0,1-1 0 15,-1 1 0-15,10-5-9 0,-5-4 9 0,5-4 0 0,-1 1 0 16,-4-9 0-16,5 0 0 0,4-4 0 0,1 0 0 15,-6-8 0-15,5 0 0 0,1-4 0 0,3 0 0 16,-3-8 8-16,3 0-8 0,-3-4 24 0,3-9 0 16,1 1-1-16,4-4 0 0,-4-5 8 0,0 1 1 15,0 4 1-15,-1-5 0 16,1 1 3-16,-5-1 0 0,-4 5 0 0,0 0 0 0,-1-1-36 0,-3 1 0 16,-1 0 0-16,-5 3-9 0,1-3 9 0,-5 8 0 15,0-4-9-15,0-1 9 16,4 5-30-16,-4 0-2 0,0 4 0 0,-4 0 0 15,4-1-171-15,0 1-34 0,0 4-7 0</inkml:trace>
          <inkml:trace contextRef="#ctx0" brushRef="#br0" timeOffset="81930.4151">2937 16542 1580 0,'0'0'70'0,"0"0"14"16,0 0-67-16,0 0-17 0,5-8 0 0,4-1 0 16,4 1 23-16,1 0 1 0,0 4 0 0,-1-4 0 15,5 0-4-15,-4-4-1 0,0 0 0 0,4 0 0 16,-4-1-7-16,4-3-2 0,-4 0 0 0,4 4 0 0,-5-8-2 0,1-1-8 16,0 1 12-16,-1 0-4 0,-4 0 2 0,5 0 0 15,0-1 0-15,-5 1 0 0,5 0 6 0,-5 0 2 16,0 3 0-16,-5-3 0 0,1 0-2 0,-5 0-1 15,0 4 0-15,-5-5 0 0,1 1-3 0,4 4 0 16,-5 0 0-16,1-1 0 0,-1 1-2 0,1 4-1 16,-6-4 0-16,1 8 0 0,5 0-9 0,-5 4 8 15,0-4-8-15,-5 4 8 0,5 0-8 0,-5 4 0 16,1 4 0-16,-1 0 0 0,-4 4 0 0,4-4 0 16,-4 8 0-16,-5 0 0 0,5 0 8 0,0 4-8 15,-1 1 8-15,-3 3-8 0,-1 4 13 0,0 0-2 0,5 5-1 0,0-1 0 16,4 4 7-16,0 5 2 0,5-1 0 15,0 5 0-15,0 3 6 0,0-3 2 0,9 7 0 16,-5-3 0-16,5-1-5 0,0-3-1 0,0-1 0 0,5 1 0 16,-1-5-9-16,1 1-3 0,0-5 0 0,-1-4 0 15,5-3-9-15,0-1 0 0,0-8 0 0,10 0 0 32,-1-4-40-32,0-4-9 0,9-3-3 0,5-10-618 0,9-3-124 0</inkml:trace>
        </inkml:traceGroup>
        <inkml:traceGroup>
          <inkml:annotationXML>
            <emma:emma xmlns:emma="http://www.w3.org/2003/04/emma" version="1.0">
              <emma:interpretation id="{1C3E7D3D-D21A-46AA-AC77-DC76988D9072}" emma:medium="tactile" emma:mode="ink">
                <msink:context xmlns:msink="http://schemas.microsoft.com/ink/2010/main" type="inkWord" rotatedBoundingBox="8653,16307 11705,16263 11729,17870 8677,17914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2871.0674">5063 16080 1623 0,'-14'-16'72'0,"10"12"15"0,-5 0-70 0,4-4-17 16,1 0 0-16,-5 0 0 0,4 0 84 0,-4 0 12 15,4-1 4-15,1 1 0 0,-1 4-36 0,1-4-8 16,4 4 0-16,0 4-1 0,-9-4-33 0,9 4-6 16,0 0-2-16,0 0 0 0,0 0-14 0,0 0 0 15,-5 4 0-15,1 4 0 0,-1 4 0 0,5 9 0 16,-5-1 0-16,5 4-10 0,-4 9 10 0,4-1 0 16,0 4 8-16,0 5-8 0,0-1 12 0,0 1-3 15,0-1 0-15,4 1 0 0,6-5 1 0,-6-4 0 16,5 1 0-16,0-5 0 0,0-8-10 0,5 1 0 0,-9-5 0 15,8-4 8-15,-4-8-8 0,5 4 0 0,-5-4 9 0,5-8-9 16,-1-4 8-16,1 0-8 0,0-4 10 0,-1-8-10 16,1-1 11-16,4-3-11 0,-4 0 12 0,0-5-12 15,-1-3 17-15,1 0-3 0,0 3-1 0,-1-3 0 16,5 4 9-16,-8 3 2 0,3 1 0 0,-4 8 0 16,0 4-3-16,1 4 0 0,-1 4 0 0,0 4 0 15,4 8-21-15,1 0 8 0,-5 8-8 0,0 0 0 16,0 4 0-16,5 1 0 0,0-1 0 0,4 0 0 15,-9 0 0-15,0 1-13 0,5-1 5 0,-1 0 8 16,-3-8-14-16,-1 4 5 0,0-3 1 0,4-5 0 16,1 0 8-16,4-4 0 0,1 0 0 0,-1-4 0 15,0-4 0-15,5 0 8 0,-10-4-8 0,10 0 11 16,-9-5 10-16,4-3 3 0,0 4 0 0,-4-8 0 16,4 4 1-16,-4-1 1 0,-5-7 0 0,0 0 0 0,0-4-2 0,0-1-1 15,0-3 0-15,0 4 0 0,0-5-7 0,-4 1-2 16,4 3 0-16,-4-3 0 0,4 4-14 0,-5-5 0 15,1 9 0-15,-1-4 0 16,6 3-33-16,-6 5-10 0,5-4-1 0,0 8-773 16,0 0-155-16</inkml:trace>
          <inkml:trace contextRef="#ctx0" brushRef="#br0" timeOffset="83277.2234">6315 16234 1522 0,'-13'-8'68'0,"13"8"13"0,-5-4-65 15,-4-4-16-15,4 4 0 0,1-4 0 0,-5 0 75 0,9 8 11 16,-5-4 2-16,1-5 1 0,4 9-27 0,0 0-6 16,0 0 0-16,0 0-1 0,0 0-31 0,0 0-7 15,0 0-1-15,0 0 0 0,0 0-16 0,-5 13 10 16,0 7-10-16,5 0 8 0,-4 0 4 0,4 5 0 15,0-1 0-15,-5 0 0 0,1 4 5 0,4 1 2 16,-5-1 0-16,1 0 0 0,8-3-11 0,-8-1-8 16,4-4 12-16,-5 1-12 0,10-5 0 0,-5 0 0 15,4-4 0-15,1 0-665 16,4-4-131-16</inkml:trace>
          <inkml:trace contextRef="#ctx0" brushRef="#br0" timeOffset="83433.4356">6320 15668 2415 0,'-28'-17'107'0,"15"13"22"0,4-4-103 0,0 4-26 0,-1 0 0 0,1 4 0 16,9 0 0-16,0 0 0 0,0 0 0 0,19 4-1068 15</inkml:trace>
          <inkml:trace contextRef="#ctx0" brushRef="#br0" timeOffset="83870.8352">7057 16007 1555 0,'0'0'138'0,"-9"-4"-110"15,5 4-28-15,-5 0 0 0,4-4 110 0,-4 0 17 16,4 0 3-16,-4 4 1 0,0 0-76 0,0 0-15 0,0-4-4 0,-5 4 0 16,1 0-25-16,-1 0-11 0,5 0 8 0,0 4-8 15,-10 0 0-15,6 0 0 0,-5 4-12 0,-1 1 12 16,6-1-12-16,-5 4 12 0,-1 4-10 0,1 0 10 15,4 0 0-15,-4-4 0 0,5 5 0 0,-1-5 0 16,9-4 0-16,-4 4 0 0,5-4 8 0,4 4-8 16,0-4 0-16,4 0 0 0,1 1 0 0,-1-1 0 15,5 0 0-15,5 0 0 0,0 4 0 0,4-4 0 16,-4 12 10-16,8-8-2 0,-3 9 0 0,3-1 0 16,-3 0 28-16,-1 4 4 0,-14 1 2 0,5 3 0 15,1 0 9-15,-1 1 1 0,-14-1 1 0,-4 0 0 16,0 1-20-16,0-1-4 0,-14-8-1 0,0 9 0 15,-4-5-9-15,0 0-3 0,4 0 0 0,-9-3 0 16,0-1-44-16,5-4-10 0,-5 4-2 16,5-8-728-16,-1 5-147 0</inkml:trace>
          <inkml:trace contextRef="#ctx0" brushRef="#br0" timeOffset="84339.4823">7667 15194 2278 0,'0'0'50'0,"0"-8"10"0,0 8 3 0,0 0 1 0,5-8-51 0,-5 8-13 0,0 0 0 0,0 0 0 16,14 8 14-16,-10 8 0 0,1 0 0 0,-1 9 0 15,-4 3-14-15,0 8 0 0,0 5 8 0,-4 7-8 16,-5 5 0-16,-1 12 0 0,1-1 0 0,0 9 0 16,-4 0 12-16,4 4-4 0,-1-4-8 0,6 0 12 15,-1 0-4-15,1-5-8 0,-1-3 11 0,1 0-11 16,8 0 11-16,-8-9-11 0,-5-3 10 0,-1-5-10 16,6-3 9-16,-1-9-9 0,-4-7 8 0,0-5-8 15,0-4 19-15,4 0-2 0,-4-7 0 0,5-5 0 16,-5 0-17-16,9-8 0 0,0 0-11 0,0 0 11 15,-9-4 9-15,4-4 9 0,0-4 2 0,1-5 0 16,8-3-3-16,1 0 0 0,4-8 0 0,5-1 0 16,4-3-5-16,-4 4-2 0,-1 3 0 0,6 1 0 15,3 4 11-15,1-1 3 0,4 5 0 0,-4 0 0 0,-5 4-9 16,5 4-2-16,-5 4 0 0,5 4 0 0,-5 4-13 0,-4 0 0 16,4 4 0-16,-4 8 0 0,4-4 0 0,0 5 0 15,-4-1 0-15,4 4 0 16,0-4-35-16,5 4-9 0,-5-3-3 0,5-1-743 15,0 4-149-15</inkml:trace>
        </inkml:traceGroup>
        <inkml:traceGroup>
          <inkml:annotationXML>
            <emma:emma xmlns:emma="http://www.w3.org/2003/04/emma" version="1.0">
              <emma:interpretation id="{3112734D-8320-4DB0-A585-E4774B1F5DF9}" emma:medium="tactile" emma:mode="ink">
                <msink:context xmlns:msink="http://schemas.microsoft.com/ink/2010/main" type="inkWord" rotatedBoundingBox="12965,15879 14316,15859 14341,17625 12991,17644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84822.909">9265 15858 1594 0,'0'0'71'0,"10"-4"14"0,3-4-68 0,1-1-17 15,9 5 0-15,-1 0 0 0,1 0 78 0,9 4 12 16,4-4 2-16,10 0 1 0,-1 0-30 0,1 0-7 16,0 0 0-16,-1 4-1 0,5 0-25 0,-4 0-5 15,-1-4-1-15,-4 0 0 0,-4 0-24 0,4 0 0 16,-5 4 0-16,-4-4 0 0,0 0 0 0,0 0 0 16,4 0 8-16,-4 0-8 0,4-4-12 0,-4 4-5 15,0-9-1-15,0 9 0 16,-5-4-134-16,-4 4-26 0,-5-4-6 0</inkml:trace>
          <inkml:trace contextRef="#ctx0" brushRef="#br0" timeOffset="85112.7779">10089 14797 1843 0,'0'0'81'0,"0"-8"18"16,-4-4-79-16,4 12-20 0,0 0 0 0,0 0 0 0,0 0 112 0,-5 16 18 15,1 1 4-15,4 11 1 0,-5 4-82 0,1 13-16 0,-1 7-3 16,-4 9-1-16,-5 8-9 0,-4 0-3 0,-5 8 0 16,1-1 0-16,-6 9-8 0,-4 0-1 0,-4 0-1 0,0 4 0 15,4-8-11-15,0 0 10 0,-5 0-10 0,6-8 10 16,-1 0-10-16,0 0 0 0,5-8 0 0,4 3 0 31,0-3-80-31,5-4-14 0,0-9-3 0,4-3-608 0,0-4-122 0</inkml:trace>
          <inkml:trace contextRef="#ctx0" brushRef="#br0" timeOffset="85503.311">10445 16230 1868 0,'13'-16'83'0,"-13"16"17"0,0-8-80 0,0 8-20 16,0 0 0-16,0 0 0 0,0 0 61 0,0 0 9 16,0 0 2-16,0 8 0 0,0 4-31 0,-9 4-5 15,0 8-2-15,0-3 0 0,0 3-26 0,0 0-8 16,4 1 0-16,-4-1 0 0,0-4 0 0,4 0 0 15,1 1 0-15,-1-5 0 0,1 0 0 0,-1-4-16 16,5 0 2-16,5-4 0 0,-1 0 14 0,1 0 0 16,-5-8-10-16,14 9 10 0,-1-5-17 0,5-4 1 15,-4-4 0-15,4 0 0 0,5-5 2 0,-5-3 1 16,0-4 0-16,1 4 0 0,-1-4 13 0,-4-4 0 16,-1-1 0-16,1 5 0 0,-5 0 38 0,-4-4 4 15,-1-1 1-15,1 1 0 0,-1 0-11 0,-4 4-3 0,0-4 0 0,-4 3 0 16,4 1 12-16,-5 0 3 0,1 4 0 0,-6 0 0 15,-3 4-32-15,-1 0-12 0,-9 3 8 0,5 5-8 16,-5 5 10-16,1-1-10 0,-6 4 12 0,1 4-12 16,4 0 0-16,-4 4-22 0,9 0 3 0,-5 5-726 15,0-1-146-15</inkml:trace>
        </inkml:traceGroup>
        <inkml:traceGroup>
          <inkml:annotationXML>
            <emma:emma xmlns:emma="http://www.w3.org/2003/04/emma" version="1.0">
              <emma:interpretation id="{A08F1490-4BFA-4753-B2B5-DFD36F406ACE}" emma:medium="tactile" emma:mode="ink">
                <msink:context xmlns:msink="http://schemas.microsoft.com/ink/2010/main" type="inkWord" rotatedBoundingBox="16281,16442 19365,16657 19279,17889 16196,17674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87415.5156">15635 15773 2516 0,'-9'-8'56'0,"0"-9"11"0,0 5 2 0,4 0 1 0,-9 4-56 0,10 0-14 0,4 8 0 0,0 0 0 16,-14 0 16-16,0 0 0 0,5 4 0 0,0 4 0 16,-4 8-16-16,-10 0-10 0,-5 5 2 0,1 3 0 15,9 0-3-15,-14 5 0 0,0-1 0 0,-4 0 0 16,8 1 3-16,6 3 0 0,-6-8 0 0,1 5 0 16,0-5 8-16,4 4 0 0,5-4 0 0,4 5 8 15,-4-9-8-15,9-4 0 0,0 0 0 0,4 1 0 16,1-1 20-16,4-4 4 0,0 0 0 0,4 4 0 15,1 0 12-15,-1 1 4 0,-4-5 0 0,9 8 0 16,-4 0-16-16,-1 0-4 0,-8 1 0 0,-1 7 0 16,-4 0-12-16,-4 5-8 0,-6-5 8 0,1 4-8 0,-9-3 0 15,4-1 0-15,-9 4 0 0,0-3-8 16,-4-5-100-16,0 0-20 0,-1-3-4 0,1-9-615 16,4 8-122-16</inkml:trace>
          <inkml:trace contextRef="#ctx0" brushRef="#br0" timeOffset="86270.962">13531 15583 1555 0,'0'0'138'0,"-4"-9"-110"15,-1-3-28-15,-4 4 0 0,5 0 58 0,-5-4 6 16,4 0 2-16,-4 0 0 0,0 0-17 0,-5-1-3 15,0 5-1-15,-4-4 0 0,5 0-21 0,-6 0-4 16,1 4 0-16,-5 0-1 0,5 0-19 0,0 0 0 16,-5 3-11-16,0 5 11 0,1 0 0 0,-1 0 0 15,-4 5 10-15,-1 3-2 0,-4 0 16 0,1 4 3 16,-1 0 1-16,-5 4 0 0,1 4 8 0,-1 9 1 16,-8-1 1-16,4 4 0 0,0 9-6 0,-5-1 0 15,-4 5-1-15,5-1 0 0,4 5-5 0,4-5-1 0,6 5 0 16,3 0 0-16,5-5-7 0,5 5-2 0,9-1 0 15,5 1 0-15,4-1-6 0,0 1-2 0,4-5 0 0,5-3 0 16,5 3-8-16,4-3 0 0,5-1 0 0,9 1 0 31,-5-9-40-31,5 1-9 0,0-5-3 0,4-8-672 0,-4-4-136 0</inkml:trace>
          <inkml:trace contextRef="#ctx0" brushRef="#br0" timeOffset="86650.0761">13668 16109 2516 0,'-18'-13'56'0,"9"5"11"0,0 0 2 0,-1 4 1 0,1 0-56 0,0 0-14 0,9 4 0 0,-4 4 0 16,-5-4 12-16,4 4-1 0,-4 0 0 0,0 4 0 16,0 0-11-16,-5 5 0 0,5 3-12 0,-5 4 12 15,1 0-12-15,4 1 12 0,-5 3-10 0,5 0 10 16,0-4-12-16,9 1 3 0,-5-1 1 0,5-4 0 15,5-4 8-15,-1 4 0 0,5-8 0 0,0 0 0 16,1 1-22-16,3-5-2 0,1-4-1 0,4 0 0 16,0-4 13-16,5 0 4 0,-5-9 0 0,0 5 0 15,5-4 8-15,-5 0 0 0,1-8 0 0,-1 4 0 16,0-5 29-16,5-3 2 0,-5 4 0 0,0 0 0 16,0-1-22-16,1-3-9 0,-6 0 8 0,-4 0-8 15,-4 3 10-15,0 5-10 0,-1-4 12 0,-8 8-12 16,-1-4 11-16,0 3-11 0,-8 9 10 0,-1 0-10 15,-4 0 16-15,0 4-2 0,0 4-1 0,-5 0 0 16,0 4-4-16,-4 1-1 0,-1 3 0 0,-4 4 0 0,5 0-18 16,0 4-4-16,0 1-1 0,-5-1 0 15,4 4-142-15,1-4-29 0,0 1-6 16,13-9 0-16</inkml:trace>
          <inkml:trace contextRef="#ctx0" brushRef="#br0" timeOffset="87024.9861">14260 15991 1785 0,'0'0'79'0,"0"0"17"0,0 0-77 0,0 0-19 15,4 8 0-15,1 4 0 0,4 5 169 0,0 3 31 0,-4 4 5 0,-1 0 2 16,-4 1-140-16,0-1-28 0,-4 4-6 0,-5 5-1 15,0-1-32-15,-10-4 0 0,6 1 0 0,-6-1 0 16,1 0-22-16,-5-3 2 0,1-5 0 0,-1-4 0 16,5-4 5-16,4-4 2 0,0 0 0 0,5-3 0 15,9-5 13-15,0 0 0 0,-13-13 9 0,8 5-9 16,5-4 16-16,5-4-4 0,-1-4 0 0,5 4 0 16,5-13 0-16,4 1 0 0,5 0 0 0,0-1 0 15,4 1-3-15,5 0-1 0,0-1 0 0,-5 5 0 16,5 8 10-16,-5 0 2 0,1 7 0 0,-10 1 0 15,5 8-2-15,-1 4 0 0,-8 0 0 0,4 9 0 16,0 3-8-16,-4 0-2 0,0 0 0 0,-1 4 0 0,1 1-8 16,0 3 0-16,-5-4-12 0,0 0 12 0,0 1-24 0,0-1 4 15,0 0 0-15,-4-4-795 16,-1 5-158-16</inkml:trace>
        </inkml:traceGroup>
        <inkml:traceGroup>
          <inkml:annotationXML>
            <emma:emma xmlns:emma="http://www.w3.org/2003/04/emma" version="1.0">
              <emma:interpretation id="{D3F2646D-898B-4391-AC2F-F41F57609C37}" emma:medium="tactile" emma:mode="ink">
                <msink:context xmlns:msink="http://schemas.microsoft.com/ink/2010/main" type="inkWord" rotatedBoundingBox="19814,15958 23763,15901 23786,17502 19837,17559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87665.4571">16108 15534 2602 0,'19'-4'57'0,"3"4"12"0,6-4 3 0,8 4 1 0,10 0-58 0,-1 0-15 0,1 0 0 0,-1 4 0 16,10 0 25-16,-1 0 3 0,-4-4 0 0,-4 8 0 31,-10-4-148-31,5 0-28 0,-4 4-7 0,-10-4-1 0</inkml:trace>
          <inkml:trace contextRef="#ctx0" brushRef="#br0" timeOffset="87899.7821">16259 15101 1555 0,'-14'-16'68'0,"14"16"16"16,0 0-68-16,0 0-16 0,0 0 0 0,0 0 0 0,4 12 204 0,1 4 38 15,0 4 7-15,-5 13 2 0,4 3-161 0,5 9-32 16,0 3-6-16,-9 13-2 0,0 0-16 0,0 11-3 15,0 1-1-15,-4 4 0 0,-1 4-21 0,1-4-9 16,-5 0 8-16,9 0-8 0,0 0 0 0,-10-4 0 16,1-1-9-16,0-3 9 15,9-4-124-15,-9-8-17 0,-5-1-4 0,-4-7-927 0</inkml:trace>
          <inkml:trace contextRef="#ctx0" brushRef="#br0" timeOffset="88259.1098">16705 16088 1440 0,'13'4'128'0,"-13"-4"-103"0,0 0-25 0,5 13 0 15,4 3 188-15,5 0 32 0,-10 0 6 0,1 8 2 16,4 1-128-16,0-1-24 0,0 4-6 0,0-7-1 15,-4 3-42-15,-1-4-9 0,5 0-2 0,-4-4 0 16,0-3-16-16,-1-1 0 0,-4-4 8 0,0-8-8 16,9 8 0-16,-9-8 0 0,0 0 0 0,0 0 0 15,0 0 15-15,0 0-4 0,0 0-1 0,0 0 0 0,0 0 22 16,5-12 4-16,-1 4 0 0,1-4 1 0,-5-1-17 0,4-3-4 16,1 4-1-16,0 0 0 0,-5-8-5 0,9 4-1 15,4-5 0-15,6 1 0 0,-10 0 19 0,13 0 3 16,-3-1 1-16,8-3 0 0,0 0-32 0,1-5 0 15,-1 5 0-15,5 0 0 16,0-4-42-16,-1-1-14 0,6-3-4 0,-1 8 0 16,1-5-139-16,-5 9-28 0,-1 4-5 0,-3 8-2 0</inkml:trace>
          <inkml:trace contextRef="#ctx0" brushRef="#br0" timeOffset="88680.8465">17893 16011 1778 0,'0'0'79'0,"0"-8"16"16,0 8-76-16,-5-8-19 0,5 8 0 0,0 0 0 16,0 0 60-16,0 0 9 0,0 0 2 0,0 0 0 15,0 0-49-15,0 0-10 0,0 0-1 0,-4 8-1 16,4 5-10-16,0-1 0 0,0 4 0 0,0 4 0 16,4-4 0-16,1 5 0 0,-5-5 0 0,5 4 0 0,4-4 0 0,0 4 0 15,0 1 0-15,0-9 8 0,5 0 16 0,-5 0 2 16,4-4 1-16,1-4 0 0,-5-4 9 0,5 0 1 15,0-4 1-15,-1 0 0 0,1-8 8 0,-1 0 2 16,-3-4 0-16,3 3 0 0,5-3-12 0,-4-4-3 16,0 0 0-16,-1 0 0 0,1-1 14 0,4 1 2 15,-4-4 1-15,0 4 0 0,-5-1-32 0,9 1-6 16,-9 0-2-16,5 0 0 16,-10 3-30-16,5 1-7 0,-4 4-1 0,-5 0-790 15,4 0-158-15</inkml:trace>
          <inkml:trace contextRef="#ctx0" brushRef="#br0" timeOffset="88993.2705">19127 15890 1094 0,'-5'-8'97'0,"5"-4"-77"0,-4 0-20 0,4 4 0 15,-5 0 263-15,1-1 49 0,-1 1 9 0,5 8 3 16,-9-4-216-16,0 0-42 0,-9 4-9 0,-1 0-1 16,-3 0-43-16,-6 4-13 0,1 4 8 0,-5 0-8 15,0 5 10-15,0 3-2 0,1 0 0 0,-6 8 0 16,5 5 12-16,-4-1 1 0,4 0 1 0,0 1 0 16,5 3 14-16,-1-4 2 0,10 5 1 0,-4-5 0 0,3 0-31 15,6-3-8-15,8-1 0 0,-4-4 0 0,9 0 0 0,0-3 0 16,9-1 0-16,-4-4 0 15,8-8-38-15,6 4-9 0,-6-4-1 0,10-4-1 16,4 0-104-16,5-4-21 0,-5-4-4 0,1 0-773 16</inkml:trace>
          <inkml:trace contextRef="#ctx0" brushRef="#br0" timeOffset="89274.4571">19309 15587 2257 0,'-9'-33'100'0,"4"21"20"0,5-4-96 0,0 4-24 0,0 0 0 0,5-1 0 16,-1 5 62-16,1 0 7 0,0 0 2 0,4 4 0 16,-5 0-43-16,10 0-8 0,9 0-1 0,-1 4-1 15,6 0-18-15,4 4 0 0,4-4 0 0,9 4 0 16,-4-4 0-16,5 4 0 0,0 0 0 0,-5 0 0 15,-1-4 0-15,-3 0 0 0,-1-4 0 0,1 4 0 16,-5-8 0-16,-1 4 0 0,-3 0 0 0,-1 0 0 16,-4-4-19-16,-5 4-4 0,0-4-1 0,-4 0 0 15,-9 0-124 1,-1-1-26-16,1 1-5 0,-10 0-746 0</inkml:trace>
          <inkml:trace contextRef="#ctx0" brushRef="#br0" timeOffset="89493.1592">19605 15016 1324 0,'-5'-12'118'0,"-4"-12"-94"16,9-5-24-16,0 1 0 0,0 4 66 0,0 3 9 16,0 1 1-16,0 8 1 0,0 0 33 0,0 0 6 15,5 8 2-15,-5 4 0 0,0 0-52 0,0 16-10 16,4 12-3-16,-4 9 0 0,9 7 11 0,-4 13 1 16,0 8 1-16,-5-1 0 0,0 5-4 0,0 4-1 15,-5 0 0-15,0 4 0 0,-4 0-33 0,0-1-6 16,5 5-2-16,-5 0 0 0,-1-8-20 0,-3-4 0 15,4 0 0-15,0-5 0 0,9 1 0 0,-5-8-12 0,0-9 2 16,10 1 0 0,4-8-173-16,-4-5-34 0,17 29-7 0,-3-29-2 0</inkml:trace>
        </inkml:traceGroup>
        <inkml:traceGroup>
          <inkml:annotationXML>
            <emma:emma xmlns:emma="http://www.w3.org/2003/04/emma" version="1.0">
              <emma:interpretation id="{EFB0A37B-58CF-41ED-ACDF-6159A616A27F}" emma:medium="tactile" emma:mode="ink">
                <msink:context xmlns:msink="http://schemas.microsoft.com/ink/2010/main" type="inkWord" rotatedBoundingBox="25702,16801 26569,16788 26579,17486 25712,17499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92039.4354">22842 15886 1436 0,'9'-16'64'0,"-9"16"12"15,0 0-60-15,5-8-16 0,-5 0 0 0,0 8 0 0,0 0 49 0,0 0 7 16,0 0 2-16,0-4 0 0,0 4-28 0,0 0-6 16,-9-8 0-16,-1-1-1 0,1 1-14 15,-4 4-9-15,4 0 12 0,-5-4-12 0,0 0 12 0,1 0-12 16,-1 0 12-16,0 0-12 0,-4 0 20 0,9 0-2 15,-5-1-1-15,1 1 0 0,-1 4-4 0,-4 0-1 16,4-4 0-16,0 4 0 0,1 0-12 0,-1 0 0 16,-4 0 8-16,0 0-8 0,4 0 0 0,-4 4 0 15,-5 0 0-15,5 0 0 0,-5 4 14 0,0 4 6 16,1 0 2-16,-6 8 0 0,1 1 30 0,0 7 7 16,-1 0 1-16,1 8 0 0,-9 1-24 0,-1 3-5 15,5 1-1-15,5-1 0 0,-5 5-30 0,9-1 8 16,-4 1-8-16,9-1 0 0,0-4 0 0,-1 1 0 0,10 3-12 15,5-11 12 1,-1 3-28-16,10-8 0 0,-5-3 1 0,9-5 0 16,4 0-1-16,1-8-1 0,0 0 0 0,4-8 0 0,9-4 9 0,1 0 1 0,3-8 1 15,1 0 0-15,0-9 18 0,0 1 0 0,5-4 0 0,-6 0 0 16,6-9 9-16,-1 5 6 0,1-8 1 0,-1-1 0 16,-4 1 14-16,0-1 3 0,0 1 1 0,-5-1 0 15,0 5-2-15,1 4 0 0,-6 8 0 0,-3-1 0 16,-6 9 1-16,-4 4 0 0,0 0 0 0,-9 8 0 15,0 0-11-15,0 0-2 0,0 16-1 0,0 0 0 16,0 5-19-16,-4 3 0 0,-5 4 0 0,0 0 0 16,0 5 0-16,0-1 0 0,-5 1 0 0,9 3 0 15,-8-4-39-15,8 5-1 16,-4-5-1-16,0 1 0 0,4-1-152 0,5-4-31 0</inkml:trace>
        </inkml:traceGroup>
        <inkml:traceGroup>
          <inkml:annotationXML>
            <emma:emma xmlns:emma="http://www.w3.org/2003/04/emma" version="1.0">
              <emma:interpretation id="{FF9A224F-66DB-4847-99C0-D9A3B1C76969}" emma:medium="tactile" emma:mode="ink">
                <msink:context xmlns:msink="http://schemas.microsoft.com/ink/2010/main" type="inkWord" rotatedBoundingBox="27380,15991 30226,15950 30252,17724 27406,17765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92633.0475">23980 15744 1929 0,'0'-8'42'0,"0"-4"9"0,0-4 1 0,0 8 4 0,0 8-45 15,0 0-11-15,0 0 0 0,0 0 0 0,0 0 46 0,0 0 7 0,0 0 2 0,0 12 0 16,0 4-31-16,0 4-7 0,-4 5-1 0,-1-1 0 16,-9 12-16-16,14-3 0 0,-9 7 0 0,0 1 0 15,-4-1 9-15,-1 9-9 0,0 3 0 0,-4 1 9 16,0-4 5-16,4 3 1 0,0 1 0 0,1-1 0 15,-5-3-15-15,13 0 0 0,-9-9-12 0,5-4 12 16,0-3 0-16,0-1 0 0,5-4 0 0,-6-7 0 16,10-5 0-16,-4-4 0 0,-10 0 0 0,14-12 0 15,0 0 20-15,0 0-1 0,0 0-1 0,0 0 0 0,0 0 24 16,0-4 5-16,-9-4 1 0,5-4 0 0,-6 0-21 0,6-4-4 16,-1-5-1-16,5-7 0 0,-4 8-10 15,4-9-3-15,4-7 0 0,5-4 0 0,1-1-9 0,3-3 0 16,19-13 0-16,0 4 0 0,0-7 0 0,9 3 0 15,-5 0 0-15,10 1 8 0,-1 3-22 0,1-4-5 16,-1 1-1-16,5 7 0 0,0 5-2 0,-4 7-1 16,-5 5 0-16,9 4 0 0,-9 7 23 0,0 1 13 15,0 0-1-15,0 8-1 0,-5 0-11 0,1 7 0 16,-5 1 0-16,-10 8 0 0,15 1 8 0,-14 3 0 16,-5 0 0-16,9 0 0 0,-13 4-8 0,-10 4-11 15,10 4 3-15,-9 1 0 0,-10-1 8 0,0 0-12 0,-4 8 12 16,-9 1-12-16,-9-1 12 0,-5 0 8 0,-4-3-8 15,-10 3 11-15,-9 0-11 0,1 1 0 0,-5-1 0 0,-5 0 0 32,9-3-34-32,1-5-2 0,8 0-1 0,5 0 0 15,5-4-83-15,-1 5-17 0,14-9-3 0,-4 4-763 0</inkml:trace>
          <inkml:trace contextRef="#ctx0" brushRef="#br0" timeOffset="93070.4394">25168 15995 2156 0,'0'-12'48'0,"-9"4"9"0,0 0 3 0,0 0 0 0,5 0-48 0,-6 4-12 15,-3 0 0-15,-1 4 0 0,1 4 28 0,-6-4 3 16,1 8 1-16,-5 0 0 0,-9 4-32 0,10 0 0 16,-6 4 0-16,1 1 0 0,-5 3 0 0,14 4 0 15,-9 4 0-15,8 1-10 0,-3-1-8 0,3 0-2 16,1 1 0-16,9-1 0 0,0-8-1 0,-5 5-1 16,14-5 0-16,0-4 0 0,0 0 14 0,0-8 8 15,0-8-10-15,14 4 10 0,0-4 0 0,-1-4 0 16,10 0 0-16,-9-8 10 0,18 0 10 0,-5-4 3 15,5-8 0-15,4 3 0 0,-8-3 1 0,3 4 1 0,-3-13 0 0,4 9 0 16,0-4-8-16,-1 3-1 0,-8-7-1 16,4 8 0-16,-13-5 0 0,9 5 0 0,-14 0 0 0,0 4 0 15,-4-1 1-15,-5 5 1 0,-5 0 0 0,-4 4 0 16,0 4-5-16,0 0-2 0,-9 4 0 0,-1 0 0 16,1 4-10-16,-5 0 0 0,10 4 0 0,-10 0 8 31,0 4-86-31,-4 0-18 0,0 0-3 0,-1 0-577 0,5 0-116 0</inkml:trace>
          <inkml:trace contextRef="#ctx0" brushRef="#br0" timeOffset="93367.2472">25797 14915 2361 0,'4'-8'210'0,"-4"-4"-168"16,14-1-34-16,-5 5-8 0,5 4 0 0,-5 8 8 15,4 4-8-15,-3 0 8 0,-1 9 16 0,4 3 4 16,-13 0 0-16,9 13 0 0,-4 3-17 0,-5 4-3 16,0 5-8-16,0-1 12 0,-14 5-12 0,14 4 8 15,-13-5-8-15,13 5 0 0,-14 3 10 0,-4-3-10 16,4 0 10-16,-4-1-10 0,4 1 0 0,1 0-13 15,-6-5 1-15,1 1 0 16,5-1-36-16,-6-3-6 0,1-1-2 0,4-3 0 16,1-1-150-16,-1 1-30 0</inkml:trace>
          <inkml:trace contextRef="#ctx0" brushRef="#br0" timeOffset="93867.1269">26216 15842 1152 0,'0'-13'102'16,"0"-3"-82"-16,0 0-20 0,0 0 0 16,0 4 106-16,0 4 17 0,0-1 3 0,0 9 1 15,0 0-52-15,0 0-11 0,0 0-1 0,-14 17-1 0,9-1-29 0,-4 4-5 16,5 4-2-16,-5 1 0 0,4-5-6 0,-9 4 0 15,10-4-1-15,-5 1 0 0,9-5-8 0,-5 0-2 16,1-8 0-16,4 0 0 0,0-8 2 0,0 0 0 16,0 0 0-16,0 0 0 0,0 0 5 0,9-4 0 15,4-4 1-15,6-4 0 0,-6 0-9 0,10 0-8 16,-5-5 12-16,0 1-12 0,1 0 0 0,8-4 0 16,-9-4 0-16,10 3 0 0,-1 5 19 0,-4 4 6 15,-1-4 2-15,1 8 0 0,-5 0-27 0,-4 8 0 16,0 4 0-16,-5 4 0 0,0 8 0 0,9 0 0 15,-13 4 0-15,-1 5 0 0,-4 3 12 0,0 4-2 16,0 1-1-16,-4 7 0 0,-5-3-9 0,-5-1 0 16,14 0 0-16,-5-3 0 0,-4-5 11 0,-9 1-3 0,4-9-8 0,5 4 12 15,-4-4 7-15,-6-4 1 0,-3-7 0 0,8 3 0 16,-4 0-4-16,0-4 0 0,-1 4 0 0,-3-4 0 16,3 0 4-16,-3 0 1 0,-1-4 0 0,5 4 0 15,-10-3 6-15,15 3 1 0,-6-4 0 0,1-4 0 16,0 4 3-16,4-4 1 0,5 8 0 0,-9-8 0 31,18 0-52-31,0 0-9 0,-14 4-3 0,14-4 0 0,0 0-144 0,0 0-30 16,0 0-6-16</inkml:trace>
        </inkml:traceGroup>
        <inkml:traceGroup>
          <inkml:annotationXML>
            <emma:emma xmlns:emma="http://www.w3.org/2003/04/emma" version="1.0">
              <emma:interpretation id="{F0D57D9E-0E06-4864-97A3-6C301BC97FCC}" emma:medium="tactile" emma:mode="ink">
                <msink:context xmlns:msink="http://schemas.microsoft.com/ink/2010/main" type="inkWord" rotatedBoundingBox="30658,16749 32562,16722 32570,17237 30666,17265"/>
              </emma:interpretation>
              <emma:one-of disjunction-type="recognition" id="oneOf29">
                <emma:interpretation id="interp41" emma:lang="" emma:confidence="1">
                  <emma:literal>nom</emma:literal>
                </emma:interpretation>
                <emma:interpretation id="interp42" emma:lang="" emma:confidence="0">
                  <emma:literal>no in</emma:literal>
                </emma:interpretation>
                <emma:interpretation id="interp43" emma:lang="" emma:confidence="0">
                  <emma:literal>no on</emma:literal>
                </emma:interpretation>
                <emma:interpretation id="interp44" emma:lang="" emma:confidence="0">
                  <emma:literal>no m</emma:literal>
                </emma:interpretation>
                <emma:interpretation id="interp45" emma:lang="" emma:confidence="0">
                  <emma:literal>no In</emma:literal>
                </emma:interpretation>
              </emma:one-of>
            </emma:emma>
          </inkml:annotationXML>
          <inkml:trace contextRef="#ctx0" brushRef="#br0" timeOffset="94273.2846">26994 15732 1728 0,'9'-24'76'0,"-4"12"16"0,-5-4-73 0,0 4-19 16,0 3 0-16,0 9 0 0,0 0 86 0,0 0 14 16,0 0 2-16,13 13 1 0,-8 3-66 0,-5 8-13 15,0 4-2-15,0 5-1 0,-5-1-21 0,1 5 8 16,-5-5-8-16,9 4 0 0,-14-3 20 0,14-5 0 15,-9 0 0-15,4-3 0 0,-4-1-20 0,0-4 0 16,9-8 0-16,-4 0 8 0,-5-3-8 0,9-5 0 16,0-4 0-16,0 0 0 0,0 0 0 0,0 0 12 0,13-9 0 0,-13-3-1 15,18 0 15-15,-4 0 3 0,0-8 1 0,-1 0 0 16,6-1-6-16,-1 1 0 0,5-4-1 0,-1 0 0 16,-8-9-7-16,13 5 0 0,1 0-1 0,-6 3 0 15,10-3-7-15,-4 8 0 0,-10 3-8 0,14 5 12 16,-19 4-12-16,15 8 0 0,-10 4 0 0,-4 8 0 15,4 1 0-15,-5 7 0 0,-8 4 0 0,9 0 0 16,-1 1 0-16,-8 3 0 0,4-4-8 0,-4 5 8 16,-5-5-24-16,9 0 0 0,-5-4-1 0,-4 5-715 15,0-5-142-15</inkml:trace>
          <inkml:trace contextRef="#ctx0" brushRef="#br0" timeOffset="94695.0731">27723 15829 1785 0,'0'-12'159'0,"0"0"-127"16,9-4-32-16,-5 4 0 0,-4 0 37 0,14 4 2 15,-14 8 0-15,0 0 0 0,0 0 13 0,0 0 4 16,-14 12 0-16,1 4 0 0,8 4-39 0,-9 4-7 16,1 5-2-16,-1-1 0 0,-4 0-8 0,4 5 12 0,5-5-12 0,0 0 12 15,-5 1-12-15,10-5 0 0,-5 0 0 0,9-3 0 16,-5-5-10-16,5 0-1 0,5-4 0 0,-5-4 0 31,13 0-16-31,1-4-3 0,-5-4-1 0,0 0 0 0,14-4 31 0,-14-4 0 0,14 0 0 0,-5-4 0 16,0 0 0-16,0 0 10 0,-4-1-2 0,9-3 0 15,-5 0 26-15,0-4 5 0,1 4 1 0,3-9 0 16,1 5-11-16,-5 4-1 0,5-4-1 0,-9 0 0 16,-5-1-8-16,4 9-2 0,-3-4 0 0,-10 4 0 15,0 0-1-15,-10 0 0 0,-3-1 0 0,4 5 0 16,0 0-16-16,-10 4 8 0,-8 0-8 0,4 4 0 16,1 0 0-16,-10 4-12 0,0 4 0 0,4-4 0 15,-3 4-94-15,8 0-18 16,-4-3-4-16,-1-1-803 0</inkml:trace>
          <inkml:trace contextRef="#ctx0" brushRef="#br0" timeOffset="95366.7772">28273 15688 2026 0,'0'0'44'0,"0"0"10"0,0 0 2 0,0 0 1 0,0 0-45 0,0 0-12 0,5 16 0 0,-5-4 0 16,0 4 30-16,0 4 4 0,-5-3 1 0,5 3 0 16,-9 0-35-16,9 0 0 0,0 1 0 0,0-1-9 15,0-4 9-15,0 4 14 0,0-4-3 0,0-3-1 16,0 3-10-16,0-4 0 0,9-4 0 0,-9 0 8 15,0-8-8-15,0 0 0 0,0 0 0 0,0 0 8 16,5 4-8-16,-5-4 0 0,0 0 0 0,0 0 0 16,0 0 17-16,0 0 2 0,9 0 0 0,-9 0 0 15,9-8 1-15,-9 8 0 0,9-8 0 0,-4-4 0 16,4 0 20-16,-4 0 4 0,-1-1 0 0,10 5 1 16,-14-8-36-16,13 4-9 0,-3-4 0 0,-1 4 0 15,4-5 0-15,1-3-12 0,4 4 2 0,-4-4 1 16,4 4 9-16,9-1 9 0,-13 5-1 0,4 0-8 15,0 0 0-15,-4 4-9 0,0 4-1 0,-1 0 0 16,6 4 10-16,-10 8-10 0,0 0 10 0,0 4-10 0,-4 0 10 0,-5 9 0 16,0-1-9-16,9 0 9 0,-9 4 0 0,4 1 0 15,-4-1 0-15,0 0 0 0,0-4-14 0,0 1 2 16,0-1 0-16,5-8 0 0,-5 4 12 0,9-4 0 16,-18-4 0-16,9-8 0 0,0 0 8 0,0 0 4 15,0 8 0-15,0-8 1 0,0 0-13 0,0 0 11 16,-5 0-11-16,-8 5 10 0,8-10 1 0,-4 1 0 15,9-4 0-15,-9 4 0 0,0-8-2 0,9 4 0 16,0-4 0-16,0 0 0 0,0-4-9 0,9-1 12 16,-5 1-12-16,1-4 12 0,9-4-12 0,-1 3 0 15,1 1 0-15,-1 0 0 0,1 8 0 0,-5 0 0 16,5 4 0-16,0 4 0 0,-1 0 0 0,-13 4 0 0,14 0 0 16,-10 4 0-16,15 4 8 0,-19 0-8 0,13 4 0 0,-4 4 8 15,-4-4-8-15,0 8 8 0,8-3-8 0,-4 3 8 16,-4-4-8-16,-1 4-11 0,5 1 3 0,-4-5 0 31,-5 4-30-31,14-4-6 0,-14 0 0 0,0 1-679 0,0-5-135 16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44.6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C70F40E-376F-4E94-A501-D2B8CBA0BCBF}" emma:medium="tactile" emma:mode="ink">
          <msink:context xmlns:msink="http://schemas.microsoft.com/ink/2010/main" type="inkDrawing" rotatedBoundingBox="13509,7093 13609,7090 13610,7107 13510,7110" shapeName="Other"/>
        </emma:interpretation>
      </emma:emma>
    </inkml:annotationXML>
    <inkml:trace contextRef="#ctx0" brushRef="#br0">-1452 722 2253 0,'0'0'49'0,"4"-9"11"0,1 1 1 0,-5 8 3 0,0 0-51 0,13 0-13 16,10 0 0-16,0 4-665 15,9 0-136-15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0:45.74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1BE5469-923D-4E60-B522-458C3FBAF1E0}" emma:medium="tactile" emma:mode="ink">
          <msink:context xmlns:msink="http://schemas.microsoft.com/ink/2010/main" type="writingRegion" rotatedBoundingBox="10869,12002 19618,11694 19774,16124 11025,16432"/>
        </emma:interpretation>
      </emma:emma>
    </inkml:annotationXML>
    <inkml:traceGroup>
      <inkml:annotationXML>
        <emma:emma xmlns:emma="http://www.w3.org/2003/04/emma" version="1.0">
          <emma:interpretation id="{F312A877-74A6-40EF-BA78-A1B574A9B00E}" emma:medium="tactile" emma:mode="ink">
            <msink:context xmlns:msink="http://schemas.microsoft.com/ink/2010/main" type="paragraph" rotatedBoundingBox="11975,12010 16210,11808 16258,12820 12023,130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E0CB350-42D0-4DF1-9EC0-E575879592B0}" emma:medium="tactile" emma:mode="ink">
              <msink:context xmlns:msink="http://schemas.microsoft.com/ink/2010/main" type="inkBullet" rotatedBoundingBox="12018,12917 12112,12913 12115,12985 12022,12990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563-2318 2649 0,'0'0'58'0,"0"0"12"0,0-8 2 0,0-4 4 0,-4 3-61 0,4 9-15 16,4-8 0-16,-4 8 0 16,5-8-48-16,13-4-13 0,9 4-3 0,10-4-1049 0</inkml:trace>
      </inkml:traceGroup>
      <inkml:traceGroup>
        <inkml:annotationXML>
          <emma:emma xmlns:emma="http://www.w3.org/2003/04/emma" version="1.0">
            <emma:interpretation id="{0E054655-E499-4296-8DB5-42D1548AAADD}" emma:medium="tactile" emma:mode="ink">
              <msink:context xmlns:msink="http://schemas.microsoft.com/ink/2010/main" type="line" rotatedBoundingBox="13288,11947 16210,11808 16258,12820 13336,12959"/>
            </emma:interpretation>
          </emma:emma>
        </inkml:annotationXML>
        <inkml:traceGroup>
          <inkml:annotationXML>
            <emma:emma xmlns:emma="http://www.w3.org/2003/04/emma" version="1.0">
              <emma:interpretation id="{05F45731-B5A2-414C-8DF3-8C99C9503589}" emma:medium="tactile" emma:mode="ink">
                <msink:context xmlns:msink="http://schemas.microsoft.com/ink/2010/main" type="inkWord" rotatedBoundingBox="13318,12571 13464,12565 13472,12752 13327,12759"/>
              </emma:interpretation>
            </emma:emma>
          </inkml:annotationXML>
          <inkml:trace contextRef="#ctx0" brushRef="#br0" timeOffset="150.7282">1865-2549 2419 0,'23'-32'53'0,"-9"16"11"0,-10-9 3 0,10 9 1 0,-9-4-55 0,8 4-13 0,-4 8 0 0,0-5 0 31,-9 13-100-31,10-8-22 0,12-20-5 0,-8 16-1 0</inkml:trace>
        </inkml:traceGroup>
        <inkml:traceGroup>
          <inkml:annotationXML>
            <emma:emma xmlns:emma="http://www.w3.org/2003/04/emma" version="1.0">
              <emma:interpretation id="{3483EB3A-E789-4463-A151-E7AE21C43C8C}" emma:medium="tactile" emma:mode="ink">
                <msink:context xmlns:msink="http://schemas.microsoft.com/ink/2010/main" type="inkWord" rotatedBoundingBox="14785,11876 16210,11808 16258,12820 14833,12888">
                  <msink:destinationLink direction="to" ref="{A0FC645A-56C9-44F1-B943-0A05D1EAB7F7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484.5121">4465-2614 1177 0,'0'0'52'0,"0"0"11"0,0 0-51 0,0 0-12 0,5-8 0 0,-5 8 0 16,0 0 88-16,0 0 14 0,0 0 3 0,0 0 1 16,0 0-34-16,0 0-6 0,0 0-2 0,9 4 0 15,0 0-18-15,0 0-4 0,-9-4-1 0,9 13 0 16,0-5 4-16,0 8 1 0,-4-4 0 0,4 4 0 16,-9-4-14-16,4-4-2 0,1 5-1 0,0-1 0 15,-5-12-11-15,0 8-2 0,4 0-1 0,1 0 0 16,-5-8-15-16,0 0 11 0,0 0-11 0,0 0 10 15,0 0-10-15,0 0 0 0,0 0 0 0,0 0 0 16,0 0 0-16,0 0 0 0,0 0 0 0,0-12 0 16,0 0-16-16,4-5 0 0,1 1 1 0,-1-4 0 0,1 0-1 0,4 0-1 15,0-1 0-15,5 5 0 0,-1 0 17 0,1 0 11 16,0-4-2-16,-1 7 0 0,1 5-9 0,0 0 0 16,-1 4 0-16,-8 4 0 0,-5 0 0 0,14 4 0 15,-5 4 0-15,0 0 0 0,-5 1 0 0,5-1 0 16,-9-8 0-16,0 12 0 0,0 0 26 0,5 4 3 15,-5-4 1-15,5 0 0 0,-1 0-30 0,1 5-12 16,4-5 1-16,0 0-999 0</inkml:trace>
          <inkml:trace contextRef="#ctx0" brushRef="#br0" timeOffset="20192.2601">3341-3144 1850 0,'-5'-20'82'0,"5"8"17"0,0 0-79 0,0 0-20 16,0-5 0-16,9 1 0 0,-4 0 40 0,4 4 5 16,0-4 1-16,5-1 0 0,4 1-28 0,-5 4-6 15,1-4 0-15,4 0-1 0,-4 0-11 0,4 3 0 16,-4-3 0-16,-1 4 0 0,6 4 28 0,-6 4 3 16,1-4 1-16,0 8 0 0,-5 4 3 0,4 0 1 15,1 8 0-15,0-4 0 0,-5 8-8 0,4 5 0 0,-3-5-1 0,3 8 0 16,1 0 8-16,4 1 1 0,-4-1 1 0,4 0 0 15,-4 1-16-15,4-5-3 0,5 0-1 0,-5 0 0 16,5 0-1-16,-5 1 0 0,5-5 0 0,-5 4 0 16,5 4 1-16,-5-3 0 0,5-1 0 0,-1 4 0 15,1 0-3-15,0-3-1 0,-5 3 0 0,5 0 0 16,0 0-5-16,-1 1 0 0,1-5-8 0,0 0 12 16,-9 0-39-16,4-7-8 0,-5 3-1 0,1-4-1 15,0-4-124-15,-1 0-25 0,-4-4-5 16,1 0-1-16</inkml:trace>
          <inkml:trace contextRef="#ctx0" brushRef="#br0" timeOffset="20449.548">4278-3472 2300 0,'0'0'51'0,"0"0"10"0,-9-4 3 0,0 4 0 0,-4 8-52 0,3 5-12 16,-8 11 0-16,0 4 0 0,-9 9 21 0,4 3 2 16,-9 5 0-16,-4 3 0 0,-5 5 15 0,0-5 3 15,0 1 1-15,0-1 0 0,0-7-8 0,4 3-2 16,1-3 0-16,0-5 0 0,4-7-32 0,4 3 0 0,6-8 0 0,3 1 0 16,1-5 0-16,4 0 0 0,1-4 0 0,4 0 0 31,0-3-183-31,0 3-43 0,-1-4-9 0,10-12-1 0</inkml:trace>
        </inkml:traceGroup>
      </inkml:traceGroup>
    </inkml:traceGroup>
    <inkml:traceGroup>
      <inkml:annotationXML>
        <emma:emma xmlns:emma="http://www.w3.org/2003/04/emma" version="1.0">
          <emma:interpretation id="{9F2D2C87-72F4-4276-BB26-F5D0BBDB1840}" emma:medium="tactile" emma:mode="ink">
            <msink:context xmlns:msink="http://schemas.microsoft.com/ink/2010/main" type="paragraph" rotatedBoundingBox="10969,14854 19719,14546 19774,16124 11025,164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1D36A8-6331-48DA-827F-232CCCB0C520}" emma:medium="tactile" emma:mode="ink">
              <msink:context xmlns:msink="http://schemas.microsoft.com/ink/2010/main" type="line" rotatedBoundingBox="10969,14854 19719,14546 19774,16124 11025,16432"/>
            </emma:interpretation>
          </emma:emma>
        </inkml:annotationXML>
        <inkml:traceGroup>
          <inkml:annotationXML>
            <emma:emma xmlns:emma="http://www.w3.org/2003/04/emma" version="1.0">
              <emma:interpretation id="{D7C3865F-0054-4C7D-BDA0-15B257AE02D5}" emma:medium="tactile" emma:mode="ink">
                <msink:context xmlns:msink="http://schemas.microsoft.com/ink/2010/main" type="inkWord" rotatedBoundingBox="10969,14854 15277,14702 15333,16280 11025,16432">
                  <msink:destinationLink direction="with" ref="{C2D196F8-A7AC-4702-BCDD-DE7670EF2149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7249.1886">1160 308 1764 0,'0'0'78'0,"0"0"16"0,0 0-75 0,0 0-19 16,0 0 0-16,0 0 0 0,0 0 60 0,9-4 8 16,0 0 1-16,5 4 1 0,-1-4-44 0,5 0-9 15,1 0-1-15,8 4-1 0,0-8 1 0,5 4 0 16,-4 0 0-16,8-4 0 0,-4 4-16 0,0 0 0 15,0 0 0-15,-5 0 0 16,0 4-44-16,-4 0-6 0,-5 0-1 0,0 0 0 16,-4 4-43-16,-14-4-9 0,14 4-1 0,-14-4-652 0</inkml:trace>
          <inkml:trace contextRef="#ctx0" brushRef="#br0" timeOffset="37504.1293">1346 1 1566 0,'10'-21'34'0,"-10"21"7"0,4-8 2 0,-4 8 1 0,5-8-35 0,-5 8-9 0,0 0 0 0,0 0 0 16,0 16 53-16,-5-3 9 0,5 7 2 0,-4 4 0 15,-1 4-4-15,0 9 0 0,-4-5 0 0,0 5 0 16,0-1 5-16,5 5 1 0,-6-5 0 0,6 0 0 15,-5 1-45-15,0-5-9 0,0 1-1 0,4-1-1 16,0-4-10-16,-4-3-16 0,5-1 4 0,-5 0 1 16,4-4-187-16,5 1-38 0,-4 3-7 15,4-24-1-15</inkml:trace>
          <inkml:trace contextRef="#ctx0" brushRef="#br0" timeOffset="37708.6836">1947-88 1728 0,'0'0'153'0,"0"0"-122"15,0 0-31-15,0 0 0 0,-4 8 76 0,-1 8 8 16,1 0 3-16,-1 8 0 0,5 1-52 0,-4 3-11 16,4 4-1-16,0-3-1 0,-5 3-13 0,5-4-9 0,5 1 12 0,4-1-12 15,-9 0 10-15,4-3-10 0,5 3 8 0,-9-4-8 31,5 1-121-31,-1-5-30 0</inkml:trace>
          <inkml:trace contextRef="#ctx0" brushRef="#br0" timeOffset="38435.4635">-279-449 921 0,'0'0'82'0,"0"-8"-66"15,-5 4-16-15,5 4 0 0,0 0 91 0,0 0 14 16,-9 0 3-16,0 4 1 0,0 9-31 0,-4 3-6 15,3 4-2-15,1 8 0 0,-9 9-15 0,9 7-3 16,-5 5-1-16,1 11 0 0,-1 1 2 0,0 8 1 16,5 4 0-16,0 0 0 0,0 0-8 0,4-1-2 15,1-3 0-15,4 0 0 0,0 4-24 0,9-8-4 16,0 3-2-16,0 1 0 0,9-4-14 0,1 0 0 16,-1-5 0-16,9-3 0 15,1-4-152-15,8-9-26 0,37 37-6 0,0-36-584 0</inkml:trace>
          <inkml:trace contextRef="#ctx0" brushRef="#br0" timeOffset="36972.9078">8 207 1267 0,'0'0'112'0,"0"0"-89"0,0-12-23 0,0 0 0 15,-5 4 26-15,5-4 1 0,0 12 0 0,-4-4 0 16,4 4 39-16,0-13 8 0,0 5 2 0,4 0 0 16,-4 8-26-16,9-12-5 0,1-4-1 0,-1 8 0 15,4 0-28-15,1 0-7 0,4-5-1 0,0 5 0 16,1 0 8-16,-1 4 2 0,0-4 0 0,0 0 0 16,-4 0-4-16,0 4-1 0,-1 4 0 0,-4 0 0 15,-9 0-5-15,14 4 0 0,0 0-8 0,-5 4 12 16,0 4-4-16,-5 4 0 0,1 5-8 0,-1 3 12 15,-4 4 9-15,0 5 2 0,-4-1 0 0,4 4 0 16,-5-3 0-16,5 3 0 0,-4 1 0 0,4-5 0 16,0 0-7-16,0 1 0 0,4-1-1 0,-4-4 0 0,0 1-6 15,9-5-1-15,-4-4 0 0,4 1 0 16,-4-5 5-16,4 0 1 0,-5-4 0 0,1-4 0 0,4-4-14 0,0 0 0 16,-9-4 0-16,0 0 0 0,14-4 8 15,-5 0 1-15,-5 0 1 0,6-8 0 0,-6 0-2 0,5-4 0 16,0-5 0-16,0-3 0 0,-4 0-8 0,4-4 0 15,0-5 0-15,5 1 0 0,4-5 0 0,0-3-16 16,0-5 4-16,1 1 1 0,-6-1 3 0,1 1 0 16,4 7 0-16,0 1 0 0,5 8 8 0,0-1 0 15,-5 9 0-15,-4 8 0 0,4 0 0 0,-4 4 0 16,-1 8 0-16,-4 4 0 0,1 8 0 0,-6 4 0 16,1 8 0-16,-10 5 0 0,1 3 17 0,-1 4-1 0,-9 5 0 0,5-5 0 15,0 5-8-15,0-5-8 16,0 5 12-16,4-5-12 0,1 1 8 0,-1-1-8 0,1 0 0 0,-1 1 0 31,1-5-145-31,4 1-36 0</inkml:trace>
          <inkml:trace contextRef="#ctx0" brushRef="#br0" timeOffset="37933.3899">2362-517 2077 0,'9'-12'92'0,"-9"12"19"0,13 4-89 0,1 4-22 0,-5 8 0 0,5 8 0 16,0 9 18-16,-5 3-1 0,4 4 0 0,-4 9 0 16,-4 0 28-16,0 7 6 0,-5 5 1 0,0 0 0 15,-5-1 8-15,-4 1 3 0,-5 0 0 0,1 8 0 0,-6-9-14 0,1 1-2 16,-5 0-1-16,-4-1 0 0,0 5-37 0,-5-8-9 16,-5-1 0-16,-4 1 0 15,-4-4-134-15,-5-9-29 0,0 1-5 0</inkml:trace>
          <inkml:trace contextRef="#ctx0" brushRef="#br0" timeOffset="39110.4029">3828-250 1954 0,'0'0'87'0,"-9"8"17"16,-1-4-83-16,-3 8-21 0,-5 4 0 0,-5 9 0 0,-4 7 48 0,-10 4 4 16,-4 5 2-16,-13 7 0 0,-1 1-14 0,-4 8-2 15,4-5-1-15,-4 1 0 0,9-1-29 0,0-7-8 16,0-1 0-16,9-3 0 0,0-1 0 0,9-3 0 15,4-9 0-15,1 5 0 16,4-1-149-16,5-4-35 0,-14 29-6 0,19-25-2 0</inkml:trace>
          <inkml:trace contextRef="#ctx0" brushRef="#br0" timeOffset="38902.4693">2981-149 1335 0,'-5'-24'59'0,"5"16"13"0,-4-9-58 0,8 5-14 16,-4-4 0-16,5 4 0 0,4 0 70 0,0 8 11 16,0 0 3-16,5 0 0 0,4 8-23 0,5 4-4 15,0 4-1-15,4 8 0 0,0 8-7 0,1 5-1 16,-1 7-1-16,5 5 0 0,-5-1 24 0,0 5 5 15,1-5 0-15,-1 13 1 0,0-8-17 0,5 3-3 16,-4 1-1-16,-1-5 0 0,0-3-44 0,0-1-12 16,-8-7 0-16,8-1 0 0,-4-3 0 0,0-9 0 0,-5-8 0 15,-5 0 0 1,1-8-100-16,0 1-23 0,-1-9-4 0,-4-4-533 0,1-1-106 0</inkml:trace>
        </inkml:traceGroup>
        <inkml:traceGroup>
          <inkml:annotationXML>
            <emma:emma xmlns:emma="http://www.w3.org/2003/04/emma" version="1.0">
              <emma:interpretation id="{892237A0-0FF4-4C88-B54D-43616F1675DB}" emma:medium="tactile" emma:mode="ink">
                <msink:context xmlns:msink="http://schemas.microsoft.com/ink/2010/main" type="inkWord" rotatedBoundingBox="15918,14722 16272,14709 16313,15864 15959,15876"/>
              </emma:interpretation>
              <emma:one-of disjunction-type="recognition" id="oneOf3">
                <emma:interpretation id="interp3" emma:lang="" emma:confidence="0">
                  <emma:literal>XI</emma:literal>
                </emma:interpretation>
                <emma:interpretation id="interp4" emma:lang="" emma:confidence="0.5">
                  <emma:literal>x (</emma:literal>
                </emma:interpretation>
                <emma:interpretation id="interp5" emma:lang="" emma:confidence="0">
                  <emma:literal>XL</emma:literal>
                </emma:interpretation>
                <emma:interpretation id="interp6" emma:lang="" emma:confidence="0">
                  <emma:literal>XP</emma:literal>
                </emma:interpretation>
                <emma:interpretation id="interp7" emma:lang="" emma:confidence="0">
                  <emma:literal>XII</emma:literal>
                </emma:interpretation>
              </emma:one-of>
            </emma:emma>
          </inkml:annotationXML>
          <inkml:trace contextRef="#ctx0" brushRef="#br0" timeOffset="39412.8198">4788-513 1177 0,'5'-33'25'0,"-1"21"6"0,1-4 1 0,0 4 2 0,-1 0-34 0,-4 12 0 0,0 0 0 0,0 0 0 15,-9 0 45-15,-5 12 3 0,1 8 0 0,-6 8 0 16,1 9 60-16,-9 7 12 0,0 5 2 0,-5 0 1 15,9 3 5-15,-4 5 0 0,-1-5 1 0,6 9 0 16,8-4-52-16,-4 3-10 0,9-3-3 0,-5 4 0 16,9-5-44-16,1-3-10 0,4-4-2 0,0-1 0 15,4-3-8-15,1-5-11 0,0 1 3 0,4-9 0 16,0 0-141-16,0-3-28 0,0-5-6 0,5-4-1 0</inkml:trace>
        </inkml:traceGroup>
        <inkml:traceGroup>
          <inkml:annotationXML>
            <emma:emma xmlns:emma="http://www.w3.org/2003/04/emma" version="1.0">
              <emma:interpretation id="{0AA1B36B-EF33-4BAA-8B00-2F6F0FE5BB43}" emma:medium="tactile" emma:mode="ink">
                <msink:context xmlns:msink="http://schemas.microsoft.com/ink/2010/main" type="inkWord" rotatedBoundingBox="16718,15064 17024,15053 17047,15693 16741,15703"/>
              </emma:interpretation>
            </emma:emma>
          </inkml:annotationXML>
          <inkml:trace contextRef="#ctx0" brushRef="#br0" timeOffset="39816.0549">5262-96 2106 0,'14'-49'93'0,"-5"29"19"0,-5-5-89 0,5 5-23 16,9 4 0-16,-4 4 0 0,-9 4 9 0,4 8-9 15,4 0 12-15,-3 8-12 0,-1 8 0 0,-5 0 0 16,1 13 0-16,-1-1 0 0,1 8 0 0,-5-3 0 15,0 3 0-15,0 5 10 0,4-1 49 0,-4 1 9 16,0-5 3-16,0 0 0 0,0-3-30 0,0-1-5 16,0-8-2-16,0 1 0 0,-4-5-17 0,-1-4-3 0,5-4-1 0,0-12 0 15,-9 8 0-15,9-8 0 0,0 0 0 0,0 0 0 16,-9 0-1-16,5-4 0 0,-6-4 0 0,6 0 0 16,4-8-12-16,0-4-16 0,4-5 3 0,1 1 1 15,9 0-4-15,-1-4 0 0,1 3 0 0,4 1 0 16,-4 4 16-16,-5 4 0 0,9-1 0 0,-9 5 0 15,5 4 8-15,-14 8 7 0,9 0 1 0,-9 0 1 16,9-4 12-16,-9 4 3 0,14 12 0 0,-1 0 0 16,-8 1-20-16,4 3-3 0,-9 4-1 0,5 4 0 15,-1 1 2-15,1-5 0 0,-1 0 0 0,-4 4 0 16,5-3-10-16,-5-1 0 0,4 0 0 0,-4-4 8 16,0 4-107-16,5-3-21 0,-5-5-5 0,5 4-1 15,-5-4-96-15,4-4-19 0,-4-8-4 0,0 0-1 0</inkml:trace>
        </inkml:traceGroup>
        <inkml:traceGroup>
          <inkml:annotationXML>
            <emma:emma xmlns:emma="http://www.w3.org/2003/04/emma" version="1.0">
              <emma:interpretation id="{7E5C2E5B-0FCC-4C32-93BB-C37F3BAEADEF}" emma:medium="tactile" emma:mode="ink">
                <msink:context xmlns:msink="http://schemas.microsoft.com/ink/2010/main" type="inkWord" rotatedBoundingBox="17748,14818 19726,14748 19765,15857 17787,15926"/>
              </emma:interpretation>
            </emma:emma>
          </inkml:annotationXML>
          <inkml:trace contextRef="#ctx0" brushRef="#br0" timeOffset="40043.1881">6304 17 1796 0,'0'0'40'0,"0"0"8"0,14 0 1 0,4 0 1 0,-4 4-40 0,4-4-10 16,0 0 0-16,-4 0 0 0,4 0 28 0,0 0 3 16,1 0 1-16,-1 4 0 0,0-4 19 0,0 0 4 15,1 0 1-15,-1 0 0 0,5 0-30 0,-5 0-6 0,-5-4 0 0,6 4-1 16,-1 0-27-16,0 0-6 0,-4 4-1 0,-1-4-622 16,-4 0-125-16</inkml:trace>
          <inkml:trace contextRef="#ctx0" brushRef="#br0" timeOffset="40251.4946">6609-242 2055 0,'0'0'45'0,"0"0"10"0,0 12 1 0,-4 0 2 0,4 8-46 0,-5 1-12 15,-4-1 0-15,0 8 0 0,0 1 46 16,0-1 7-16,0 4 2 0,-5-3 0 0,5-1-37 0,0 0-7 15,4 1-2-15,-4-1 0 0,5-4-9 0,-5 0 8 16,4-3-8-16,1 3 8 16,-1 0-92-16,-4-4-20 0,0 1-3 0,4-5-1 0</inkml:trace>
          <inkml:trace contextRef="#ctx0" brushRef="#br0" timeOffset="40479.9036">7206-287 1882 0,'0'0'41'0,"0"0"9"0,0 0 2 0,9 8 1 0,-4 9-42 0,-5 7-11 0,0 0 0 0,0 5 0 16,-5 3 40-16,0-4 7 0,1 5 1 0,-5-1 0 15,9 0-21-15,-5-3-4 0,5-1-1 0,-4 4 0 16,4-3 19-16,-5-1 4 0,5 0 1 0,5 1 0 15,-5-5-46-15,0 0 0 0,-5 1 0 0,5-5-679 16,-4 0-135-16</inkml:trace>
          <inkml:trace contextRef="#ctx0" brushRef="#br0" timeOffset="40739.9859">8121-554 2289 0,'18'4'50'0,"-4"4"10"0,4 5 3 0,5 11 2 0,0 4-52 0,-5 9-13 16,-4 3 0-16,-5 1 0 0,-5 3 38 0,5 1 5 16,-4 3 1-16,-5 1 0 0,-5 3 29 0,1-3 7 15,-1-5 0-15,-8 5 1 0,-6-1-18 0,-8 5-4 16,4-4-1-16,-9-1 0 0,5-3-40 0,-5-1-8 15,-4-3-2-15,-1-1 0 0,1-7-8 0,-5-1 0 16,-9 0 0-16,0-7 0 16,4-1-180-16,-8-4-39 0,-6-4-7 0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1:12.33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CB99900-4C8A-4B32-B59C-412EDDE64DEC}" emma:medium="tactile" emma:mode="ink">
          <msink:context xmlns:msink="http://schemas.microsoft.com/ink/2010/main" type="inkDrawing" rotatedBoundingBox="5360,15628 5381,15583 5384,15584 5362,15629" shapeName="Other">
            <msink:destinationLink direction="with" ref="{59445C9D-F154-4374-85B0-ECB0ED745CB1}"/>
          </msink:context>
        </emma:interpretation>
      </emma:emma>
    </inkml:annotationXML>
    <inkml:trace contextRef="#ctx0" brushRef="#br0">0 44 921 0,'9'-12'82'0,"-4"0"-66"0,-1 0-16 0,1 4 0 16,-5 8 78-16,0 0 12 0,0 0 2 0,0 0-420 15,0 0-85-15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1:33.5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2323FEF-1B91-41BB-9401-1819DA61EF37}" emma:medium="tactile" emma:mode="ink">
          <msink:context xmlns:msink="http://schemas.microsoft.com/ink/2010/main" type="writingRegion" rotatedBoundingBox="2941,610 31277,-138 31714,16397 3379,17147"/>
        </emma:interpretation>
      </emma:emma>
    </inkml:annotationXML>
    <inkml:traceGroup>
      <inkml:annotationXML>
        <emma:emma xmlns:emma="http://www.w3.org/2003/04/emma" version="1.0">
          <emma:interpretation id="{FBFBBFC6-8867-4F32-8DA6-05E1BD3A1047}" emma:medium="tactile" emma:mode="ink">
            <msink:context xmlns:msink="http://schemas.microsoft.com/ink/2010/main" type="paragraph" rotatedBoundingBox="3755,556 28602,40 28634,1575 3787,2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70CC2A-2B83-422A-B6A5-2D1F74C72A17}" emma:medium="tactile" emma:mode="ink">
              <msink:context xmlns:msink="http://schemas.microsoft.com/ink/2010/main" type="line" rotatedBoundingBox="3755,556 28602,40 28634,1575 3787,2090"/>
            </emma:interpretation>
          </emma:emma>
        </inkml:annotationXML>
        <inkml:traceGroup>
          <inkml:annotationXML>
            <emma:emma xmlns:emma="http://www.w3.org/2003/04/emma" version="1.0">
              <emma:interpretation id="{E8D334FE-A0DE-4AFD-82E8-9DC5FA075AE2}" emma:medium="tactile" emma:mode="ink">
                <msink:context xmlns:msink="http://schemas.microsoft.com/ink/2010/main" type="inkWord" rotatedBoundingBox="3762,860 6103,812 6125,1907 3784,195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1875 808 1612 0,'0'0'144'0,"0"0"-116"0,0 0-28 0,0 0 0 0,0 0 25 0,0 0-1 15,18-4 0-15,5-4 0 0,-10-4 2 0,15-4 0 16,8-4 0-16,1-1 0 0,-1 1-26 0,0-4 0 16,5-4 8-16,-4-1-8 0,-5 1 28 0,-1-4 3 15,-3 3 1-15,-5-3 0 0,-5 4-6 0,-5-5-1 16,1-3 0-16,-5 3 0 0,-9 5-13 0,0 4-2 0,-4 0-1 0,-5 3 0 16,-5 5 6-16,0 4 1 15,-9 4 0-15,-4 4 0 0,-5 4 23 0,0 8 5 0,-4 4 0 0,0 4 1 16,-1 9 14-16,5 3 2 0,-4 4 1 0,9 9 0 15,4 3-25-15,5-3-5 0,-5 3 0 0,5 1-1 16,8-1-5-16,1 1-1 0,5-1 0 0,4-3 0 16,0-5-14-16,4 1-3 0,5-9-8 0,10-4 12 15,3 0-12-15,15-3 8 0,-1-5-8 0,10-8 0 16,13 0-172 0,0-4-41-16</inkml:trace>
          <inkml:trace contextRef="#ctx0" brushRef="#br0" timeOffset="-358.8047">40 88 1555 0,'-9'-24'68'0,"4"16"16"0,1-4-68 0,-5-1-16 0,4 1 0 0,0 4 0 16,1-4 40-16,4 12 5 0,0 0 1 0,0 0 0 15,0 0 1-15,0 0 0 0,14 12 0 0,4 4 0 16,0 5-24-16,5 7-5 0,-5 8-1 0,9 5 0 16,1 7 15-16,-1 1 2 0,0 8 1 0,1-5 0 15,-1 5 1-15,-4-5 0 0,-5 1 0 0,5 4 0 16,-5-5-4-16,5 1-1 0,-5 0 0 0,0-5 0 15,-4-3-8-15,-5-1-2 0,4-3 0 0,1-1 0 0,-5-7 2 16,0-9 0-16,0 0 0 0,1-4 0 0,-1-8-23 16,-5-3 9-16,10-1-9 0,-5-8 0 0,-4 0 0 0,8-8 0 15,1-5 0-15,-5-3 0 0,-5-8 8 0,10-4 0 16,4-13 1-16,-4 1 0 0,-9-9-9 0,8-8 0 16,5 1 0-16,1-5 8 0,-1-4-8 0,0 5 0 15,0-1 9-15,0 8-9 0,1 5 0 0,-6 11 0 16,1 5 0-16,-5 8 0 0,0 7 0 0,0 9 0 15,-9 8 0-15,9 4 8 0,1 9-8 0,-1 7 0 16,0 4 0-16,0 4 0 0,-5 5 0 0,1 7 0 16,0 1 0-16,-1 3 0 0,1 1 0 0,-1-1 0 15,5 1 0-15,0-5 0 0,1 1 0 0,-1-5 0 16,0-3 0-16,4-5 8 0,-4-4-8 0,10-4 0 16,-10-3 0-16,4-5 0 0,1 0 0 0,0-8 0 15,-1 0 0-15,1 0 0 0,0-4 0 0,-5-4 0 0,0-4 0 0,0 0 0 16,-4 0 14-16,4-4-2 0,0-5 0 0,0 1 0 15,-5-4 23-15,1-4 4 0,9-5 1 0,-5 5 0 16,0-4-16-16,0-5-4 0,5 1 0 0,-1-4 0 16,1-5 0-16,0 1 0 0,-1-5 0 0,1 1 0 15,13-1-20-15,-4 1-15 0,0-5 3 0,4 4 0 16,0-3-69-16,1 3-14 16,-5 9-2-16,-1 4-1 0,-3 7-144 0,-1 9-29 15</inkml:trace>
        </inkml:traceGroup>
        <inkml:traceGroup>
          <inkml:annotationXML>
            <emma:emma xmlns:emma="http://www.w3.org/2003/04/emma" version="1.0">
              <emma:interpretation id="{A863D001-85E0-42F6-9C89-96929A92A5C5}" emma:medium="tactile" emma:mode="ink">
                <msink:context xmlns:msink="http://schemas.microsoft.com/ink/2010/main" type="inkWord" rotatedBoundingBox="8466,458 12778,369 12804,1634 8493,172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33.2777">6805 384 2577 0,'-27'-21'56'0,"18"9"12"0,0 0 3 0,0 0 2 0,-5 8-58 0,5 0-15 0,-5 0 0 0,5 4 0 16,9 0 12-16,-9-4-1 0,0 4 0 0,0 4 0 16,0-4-11-16,-5 0 0 0,1 4 0 0,-1-4 8 15,-4 4-8-15,-1 0-9 0,1 4 9 0,0 4-13 16,0-4 13-16,0 8 0 0,-1 5 0 0,1-1 0 0,0 4 0 0,9 4 0 16,-9-7 10-16,9 3-10 0,-1 0 0 0,6 1 0 15,-1-9 0-15,5 0 0 0,0 0-11 0,0-4 11 16,5-4-8-16,-5-8 8 0,0 0-8 0,0 0 8 15,9 0-8-15,5 0 8 0,-1-4-8 0,1-4 8 16,0-4-8-16,-1-4 8 0,1-4-16 0,0-1 1 16,-1-3 1-16,1 0 0 0,0 0 14 0,-5-1 0 15,4 1 0-15,-4 8 0 0,1 0 0 0,-6 3-9 16,-4 13 1-16,0 0 0 0,0 0 8 0,0 0 0 16,0 0 10-16,9 17-10 0,-4-5 8 0,-5 8-8 15,4-4 0-15,1 4 9 0,-1 1-9 0,1-1 0 16,4 4 0-16,-4-4 0 15,-1 1-148-15,1-5-29 0,-1 4-6 0,10-8-1 0</inkml:trace>
          <inkml:trace contextRef="#ctx0" brushRef="#br0" timeOffset="1614.1266">7170 230 2343 0,'0'0'52'0,"0"0"10"0,0 0 2 15,0 0 2-15,0 0-53 0,0 16-13 0,-5 4 0 0,5 0 0 16,5 5 9-16,-5-1-1 0,4-4 0 0,1 4 0 16,-1-3-8-16,5-1 12 0,1 0-12 0,-6-4 12 15,5 1-12-15,5-5 0 0,-5 0 0 0,0 0-708 16,5-4-143-16</inkml:trace>
          <inkml:trace contextRef="#ctx0" brushRef="#br0" timeOffset="795.6159">5148 161 1256 0,'5'-16'56'0,"-5"8"11"0,0-4-54 0,4-1-13 0,-4 5 0 0,0-4 0 15,0 0 70-15,0 0 11 16,0 0 3-16,-4 4 0 0,-1-5-16 0,-4 5-4 0,0 0 0 15,4 0 0-15,-8 0-16 0,-1 4-4 16,-4 4-1-16,0 0 0 0,-5 8-3 0,-4 8-1 0,-5 9 0 16,4 3 0-16,-8 4 16 0,4 9 3 0,9 3 1 0,-4 5 0 15,-5-1-32-15,5 5-7 0,9-4 0 0,4 3-1 16,5-3 9-16,0-5 3 0,9-3 0 0,0-1 0 16,4 1-23-16,5-5-8 0,5-4 0 0,0-7 0 15,-1-1-21 1,10-4-11-16,0-4-1 0,9 1-1 0,4-5-99 0,1-4-20 0,4 0-4 0</inkml:trace>
          <inkml:trace contextRef="#ctx0" brushRef="#br0" timeOffset="1030.667">5790-426 2253 0,'0'0'49'0,"0"0"11"0,0 0 1 0,0 0 3 0,-4 8-51 16,-1 8-13-16,0 5 0 0,5 7 0 0,-4 4 21 0,4 5 2 16,-5 3 0-16,5 5 0 0,-4-1 15 0,4 1 3 15,0 3 1-15,4 1 0 0,1 4-18 0,-1-5-3 16,-4 5-1-16,5 3 0 0,-5 5-6 0,0 0-2 16,0-5 0-16,5 1 0 0,-1 4-12 0,-4-5-8 15,0 1 8-15,0 0-773 16,0-1-147-16</inkml:trace>
          <inkml:trace contextRef="#ctx0" brushRef="#br0" timeOffset="1767.0825">7566-240 1954 0,'-5'-12'43'0,"5"4"9"0,0-8 1 0,0 8 3 0,0 0-45 0,0 8-11 16,0 0 0-16,0 0-867 0</inkml:trace>
          <inkml:trace contextRef="#ctx0" brushRef="#br0" timeOffset="2302.5704">7789 197 2142 0,'0'0'47'0,"0"0"9"0,0-4 3 0,0 4 1 0,0 0-48 0,13 16-12 0,-3 9 0 0,3-1 0 15,1 4 0-15,4 5 0 0,-4-5 0 0,4 0 0 16,0 1 0-16,0-1 0 0,1-4 0 0,-6-3 0 16,5-5 0-16,-4-4 9 0,-5 0-9 0,5 0 8 15,0 0 0-15,-5-8-8 0,0 4 12 0,0-3-4 16,-9-5-8-16,4 0 0 0,6-5 0 0,-6-3 8 0,1-4-8 0,4 0 0 16,0-4 0-16,0 0 0 0,5-5 0 0,-5-7 0 15,4 4 0-15,6-8 8 0,-1 3 4 0,5 1 1 16,-5 0 0-16,5 3 0 0,4 1 23 0,-9 4 5 15,0 12 1-15,5 0 0 0,-9-1-3 0,4 9-1 16,-4 0 0-16,-5 4 0 0,4 5-24 0,-4 3-5 16,1 8-1-16,-1 4 0 0,-5 1-8 0,1 3 8 15,-1 4-8-15,1 1 8 0,-5 3-8 0,4-8 0 16,6 1 0-16,-6 3 0 0,1-8 0 0,-1-3 0 16,5-5 0-16,-4 0 0 0,-1-4 8 0,-4-12 0 15,0 0 0-15,0 0 0 0,10 4-8 0,-1 0 0 16,0-4 0-16,4-8 0 0,-4 0 0 0,5-4 0 15,0-8 0-15,4-1 0 0,-4-7 0 0,4 0 0 16,0-5 0-16,5-3 0 0,0 4 0 0,-1-5 0 0,1 5 0 16,4 7 0-16,-8 5 0 0,3 4 0 0,-3 4 0 15,-1 4 0-15,-4 8 32 0,-1 4 5 0,5 0 1 16,-4 0 0-16,0 8-16 0,-1 0-3 0,-4 0-1 0,5 5 0 16,-5-1-5-16,0 0-1 0,0 0 0 0,5 0 0 15,-5 5-12-15,5-5 0 0,-5 0 0 0,0 4-10 16,0 0-162-16,-4-3-32 0,-1 11-6 15,-4-28-2-15</inkml:trace>
        </inkml:traceGroup>
        <inkml:traceGroup>
          <inkml:annotationXML>
            <emma:emma xmlns:emma="http://www.w3.org/2003/04/emma" version="1.0">
              <emma:interpretation id="{53EB6345-4F1B-484B-B04A-973B4AD924AD}" emma:medium="tactile" emma:mode="ink">
                <msink:context xmlns:msink="http://schemas.microsoft.com/ink/2010/main" type="inkWord" rotatedBoundingBox="14736,480 15953,455 15977,1610 14760,163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484.1047">11085 197 691 0,'0'0'61'0,"0"0"-49"0,-4 12-12 0,-1 5 0 16,-4 7 172-16,0 4 31 0,0 1 6 0,-5 7 2 15,5 0-106-15,-5 1-21 0,5 11-4 0,5 1 0 16,-1-4-44-16,5-5-9 0,5-4-2 0,4-3 0 16,0-5-25-16,4 4 0 0,6-11 0 0,-6-5-536 15,10-8-112-15</inkml:trace>
          <inkml:trace contextRef="#ctx0" brushRef="#br0" timeOffset="3627.2273">11322-219 1728 0,'-9'-25'76'0,"9"17"16"0,0-4-73 0,-5 0-19 15,5 0 0-15,-4 8 0 16,-1-4-26-16,5 8-9 0,-9 4-1 0,0 0-1 0</inkml:trace>
          <inkml:trace contextRef="#ctx0" brushRef="#br0" timeOffset="4061.9705">11618 404 2127 0,'4'-20'94'0,"5"11"20"0,10 1-91 0,-1 4-23 15,5-4 0-15,8 0 0 0,10 4 0 0,5 0 0 16,0-4 0-16,13 4 0 0,-9-4-12 0,4 4-6 15,6-4-2-15,3 0-598 16,1-5-120-16</inkml:trace>
          <inkml:trace contextRef="#ctx0" brushRef="#br0" timeOffset="3882.2681">11909-304 1638 0,'18'-29'72'0,"-9"17"16"0,1-4-71 0,-1 0-17 0,0 4 0 0,0-1 0 16,-9 13 64-16,0 0 10 0,0 0 2 0,9 13 0 15,0 3-15-15,-4 8-2 0,-5 8-1 0,4 5 0 16,-4-1-10-16,0 5-1 0,-4-1-1 0,4 13 0 16,-5-1-24-16,1 1-5 0,-1 0-1 0,0 7 0 15,1 5-6-15,-5-4-2 0,0-5 0 0,0 5 0 16,-5-4-18-16,-4-5-4 0,4 1-1 0,-4-4-1025 16</inkml:trace>
        </inkml:traceGroup>
        <inkml:traceGroup>
          <inkml:annotationXML>
            <emma:emma xmlns:emma="http://www.w3.org/2003/04/emma" version="1.0">
              <emma:interpretation id="{4D00C2C7-8513-4E44-B240-1FE08479542D}" emma:medium="tactile" emma:mode="ink">
                <msink:context xmlns:msink="http://schemas.microsoft.com/ink/2010/main" type="inkWord" rotatedBoundingBox="17746,377 18525,361 18543,1260 17765,127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558.0527">14013 11 1958 0,'-5'-20'43'0,"5"20"9"0,0 0 1 0,0 0 3 16,0 0-45-16,0 0-11 0,0 8 0 0,0 8 0 15,0 9 0-15,0-1 0 0,0 4 0 0,0-4 0 16,0 1 0-16,-5 3 0 0,5 0 0 0,-4-3 0 15,4 3 53-15,4-4 9 0,-4-4 2 0,5 5 0 0,4-9-64 0,-4 4 0 16,4-8 0-16,0 0-10 0,5-3 10 0,-1-5 12 16,1 0-2-16,4-4-1 15,-4-8-9-15,8-1 0 0,1-3 0 0,0 0 0 0,0-4 0 0,-5 0 16 16,5-8-2-16,4 3-1 0,-4-3-13 0,0-4 0 16,-1 3 8-16,6 1-8 0,-1 0 0 0,0 0 0 15,1 3 0-15,-1 1 0 0,5 4 0 0,-5 4-20 16,0 4 4-16,5 4 0 0,-4 0 16 0,-6 8 0 15,1 4 0-15,0 8 0 0,-5-4 25 0,0 4 9 16,-4 0 2-16,0 5 0 0,-5 3-20 0,-5-4-4 16,1 0-1-16,-1 1 0 0,-4 3 13 0,0-4 2 15,0 0 1-15,-4-3 0 0,-5-1 21 0,0 0 5 16,-5-4 1-16,-4-4 0 0,0 4-43 0,-10-4-11 16,1 1 0-16,0-5 0 0,-5 4 0 0,-5-4 0 0,1 0 0 0,-5-4 0 15,9-4 0-15,-4 0 0 0,4-4 0 0,0-1 0 16,5 1-12-16,-1 0-4 0,6-4 0 0,-1-4-759 15,9 4-151-15</inkml:trace>
          <inkml:trace contextRef="#ctx0" brushRef="#br0" timeOffset="4698.4027">14504-495 1681 0,'0'0'36'0,"0"0"8"0,0 0 2 0,0 0 2 0,0 12-38 0</inkml:trace>
        </inkml:traceGroup>
        <inkml:traceGroup>
          <inkml:annotationXML>
            <emma:emma xmlns:emma="http://www.w3.org/2003/04/emma" version="1.0">
              <emma:interpretation id="{66A49295-93E6-48CD-8332-F3855F6EDEE9}" emma:medium="tactile" emma:mode="ink">
                <msink:context xmlns:msink="http://schemas.microsoft.com/ink/2010/main" type="inkWord" rotatedBoundingBox="20697,410 24124,339 24146,1386 20719,145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655.5871">17027-1 1036 0,'9'-12'92'0,"-5"8"-73"0,1 0-19 0,-5 4 0 0,0 0 92 0,0 0 16 15,0 0 2-15,0 0 1 0,0 0-6 0,0 8-1 16,4 8 0-16,-4 8 0 0,-4 5-25 0,-1 3-6 16,-4-4-1-16,-5 13 0 0,1-5-31 0,4 5-6 15,-5-1-2-15,5-3 0 0,0-1-33 0,0-4 0 16,9 5 0-16,0-5 0 0,0-3 38 0,4-5 1 16,1 0 0-16,4-4 0 15,-5-7-63-15,6-1-12 0,-1 0-2 0,0-4-629 0,4-4-125 16</inkml:trace>
          <inkml:trace contextRef="#ctx0" brushRef="#br0" timeOffset="5803.0994">17227-333 1094 0,'4'-40'97'0,"-4"24"-77"0,5-1-20 0,0 1 0 15,4 0 93-15,0 4 15 0,-5 4 4 0,-4 8 0 16,0 0-90-16,0 0-22 0,0 0 0 0,-4 12 0 15</inkml:trace>
          <inkml:trace contextRef="#ctx0" brushRef="#br0" timeOffset="6170.3729">17568 60 1764 0,'9'-12'78'0,"-9"12"16"0,14-4-75 0,-5 4-19 16,-9 0 0-16,14 4 0 0,-1 4 0 0,1 4-12 16,0 0 1-16,-1 4 1 0,1 0 35 0,-5 5 7 15,5 3 2-15,0-4 0 0,-5 0-3 0,4 5-1 16,1-1 0-16,-5 0 0 0,0-4-30 0,5 1 0 16,-10-1 0-16,6-4 0 0,-6 0 0 0,1-4 0 15,-5 1 0-15,0-5 0 0,0 0 14 0,0-8-3 0,-5 4-1 0,1-4 0 16,-1 0-21-16,0-4-4 0,1-8-1 0,4-1 0 15,0 1 16-15,0-4 0 0,4-8 0 0,6 4-9 16,-1-5 9-16,0-3 0 0,4 0 0 0,1-1 0 16,0 5 17-16,-1 4-1 15,1 0 0-15,0 3 0 0,-5 9 31 0,0-4 5 0,-9 12 2 0,0 0 0 16,0 0-19-16,9 12-4 0,0 5-1 0,0-1 0 16,-4 0-21-16,4 0-9 0,5 4 8 0,-1 5-8 15,-8-1 8-15,4 0-8 0,0 4 8 0,9 5-8 16,0-5-84-16,1 1-23 15,-6-1-4-15</inkml:trace>
          <inkml:trace contextRef="#ctx0" brushRef="#br0" timeOffset="6485.985">18593 15 2188 0,'4'-20'48'0,"-4"20"11"0,0-8 1 0,0 8 1 0,0 0-49 0,0 0-12 16,0 12 0-16,9 4 0 0,-4 4 0 0,9 9 0 16,-10-1 0-16,10 9 0 0,-1-5 11 0,6 4-1 15,-10-3 0-15,4-1 0 0,6 0 13 0,-6-3 2 16,-4-1 1-16,-4 0 0 0,-5-3-10 0,9-1-3 16,0-4 0-16,0-4 0 0,0-3 2 0,0-1 0 15,10-4 0-15,-10 0 0 0,4 0-15 0,-3-4 0 16,3-4 0-16,1-4 0 0,-5-4 0 0,5 0 0 0,-1-4 0 0,5 0 0 15,1-9 28-15,-1 1 4 16,-4-8 0-16,4-5 0 0,0 1-16 0,0-4-4 0,0-5 0 0,5 1 0 16,-5-1-12-16,5 1 8 0,-5 7-8 0,5 1 0 31,-5 4-83-31,5 7-22 0,4 5-5 0</inkml:trace>
          <inkml:trace contextRef="#ctx0" brushRef="#br0" timeOffset="6792.7732">19708 299 1728 0,'18'-25'76'0,"-9"13"16"16,5 0-73-16,4 0-19 0,1-8 0 0,-6 7 0 16,5 1 0-16,1 0 0 0,8 0 0 0,-9 0 0 0,5-8 55 0,-5 3 7 15,-4-3 2-15,4-8 0 0,0 4-52 0,-9-1-12 16,-4 5 0-16,-1-4 0 0,1 4 40 0,-5-1 6 15,-5 9 1-15,1 0 0 0,4 12-24 0,-9-12-5 16,-5 8-1-16,0 0 0 0,1 8 16 0,-5-4 3 16,-1 8 1-16,-3 0 0 0,-1 4-8 0,0 4-1 15,-4 5-1-15,4-1 0 0,5 4-27 0,0-4 0 16,-1 9 0-16,6-1 0 0,4-4 0 0,4 5 0 16,0-1 0-16,10 4 0 0,-5-3 0 0,9 3 0 15,0 0 0-15,0 1 0 16,0-1-200-16,1-12-44 0,8 33-10 0,-5-25-2 0</inkml:trace>
          <inkml:trace contextRef="#ctx0" brushRef="#br0" timeOffset="7050.1739">20223 7 1958 0,'0'0'174'0,"0"0"-139"0,4 12-35 0,-4 0 0 16,-4 9 15-16,-1 3-4 0,5-4-1 0,5 4 0 15,-5 1 10-15,0 3 3 16,0-4 0-16,-5 5 0 0,-4-5 6 0,4 0 2 0,1 1 0 0,-1-5 0 16,5-4-31-16,0 4 0 0,0-4 0 0,0 1 0 15,0-5 42-15,5 0 2 0,-1 0 1 0,1-4 0 0,-5-8-34 0,0 0-11 16,18 4 0-16,-18-4 0 0,0 0 20 0,14-8-2 16,4-4-1-16,-4-4 0 0,4 0-17 0,-4-5 0 15,-1-7 0-15,1 4 0 0,0-5 0 0,-5 5 10 16,0 0-10-16,4-5-1075 15</inkml:trace>
        </inkml:traceGroup>
        <inkml:traceGroup>
          <inkml:annotationXML>
            <emma:emma xmlns:emma="http://www.w3.org/2003/04/emma" version="1.0">
              <emma:interpretation id="{1A2A6248-B5D6-4CCA-8E32-53FBEBD65C25}" emma:medium="tactile" emma:mode="ink">
                <msink:context xmlns:msink="http://schemas.microsoft.com/ink/2010/main" type="inkWord" rotatedBoundingBox="24749,154 28603,74 28634,1575 24780,165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7258.4082">21001-17 2156 0,'0'0'48'0,"0"-4"9"0,0-4 3 0,5 4 0 0,-5-4-48 0,0 8-12 0,0 0 0 0,4-4 0 16,10 4 9-16,0-5 0 0,4 1 0 0,0 4 0 16,5-4 3-16,0 4 0 0,4-4 0 0,-4 4 0 15,4-4-12-15,-4 4 0 0,-1-4 0 0,1 4 0 32,-5 4-110-32,5 0-18 0,-5-4-3 0,-4-4-1 0</inkml:trace>
          <inkml:trace contextRef="#ctx0" brushRef="#br0" timeOffset="7461.4065">21497-681 1497 0,'0'0'133'0,"-4"8"-106"0,-1 4-27 0,-8 9 0 0,-1 7 56 0,0 4 7 16,-4 5 1-16,4 7 0 0,1 9 37 0,-5-5 8 15,-1 5 2-15,1 4 0 0,-5-5-75 0,5-3-16 16,0 3-2-16,-5 1-1 0,0 8 24 0,-4-5 5 15,4-3 1-15,1 8 0 0,-1-5-38 0,0 5-9 16,5-8 0-16,-5-1-696 16,5-7-142-16</inkml:trace>
          <inkml:trace contextRef="#ctx0" brushRef="#br0" timeOffset="7622.1984">21629 347 2016 0,'0'0'179'0,"0"0"-143"0,0 0-36 0,0 12 0 16,-9 4 36-16,5 1 1 0,-1-1 0 0,1 4 0 15,-5 0-26-15,-1 0-11 0,6-3 8 0</inkml:trace>
          <inkml:trace contextRef="#ctx0" brushRef="#br0" timeOffset="7768.7051">21907-102 1429 0,'0'0'31'0,"0"0"6"0,0 0 2 0,0 0 2 0,0 0-668 16</inkml:trace>
          <inkml:trace contextRef="#ctx0" brushRef="#br0" timeOffset="8178.6405">22472-721 1440 0,'9'-4'128'0,"-5"-4"-103"15,5 3-25-15,-9 5 0 0,0 0 84 0,10 9 12 16,-10 3 3-16,4 8 0 0,-8 4-43 0,-1 9-9 15,-4 3-2-15,0 13 0 0,-5-1 15 0,0 5 4 16,1-1 0-16,-5 9 0 0,-1 0 0 0,6-5 0 0,-5 1 0 0,-1 4 0 16,1 0-16-16,4-5-2 0,5-3-1 0,-4 3 0 15,-1-7-17-15,0 4-4 0,10-9-1 0,-5 1 0 16,4-13-23-16,-4 0 0 0,5-11 0 0,-1-1-8 16,10-4 8-16,-5-16 0 0,0 0 0 0,0 0 0 15,0 0 49-15,0 0 12 0,0 0 3 0,13-4 0 16,5-8-64-16,5 0-10 0,0-8-3 0,4-9-1 15,5-3 14-15,5-1 0 0,3 1 0 0,6 0 0 16,0 3-12-16,4 1 0 0,0 0 0 0,4 7 0 16,1 9 3-16,-5 0 1 0,-9 4 0 0,0 8 0 15,-14 0 8-15,-4 8-8 0,-9 0 8 0,-5 4-8 16,-5 5 8-16,-4-1 0 0,-13 0-9 0,-5 4 9 16,-10 0 0-16,1 1 0 0,-10 3 8 0,-3-4-8 15,-1 4 9-15,0-3-9 0,0-5 10 0,0 4-10 0,-5-4 0 16,1 1 0-16,-10-5 0 0,0 4-814 15,10-4-169-15</inkml:trace>
          <inkml:trace contextRef="#ctx0" brushRef="#br0" timeOffset="8417.4397">23410-758 2419 0,'0'0'53'0,"0"0"11"0,0 0 3 0,4 16 1 0,-4 5-55 0,0 7-13 16,0 8 0-16,0 5 0 0,-4 3 16 0,-6 5 0 0,-3 8 0 0,4-1 0 15,0 1 25-15,0-4 6 16,-5-5 1-16,0 1 0 0,1 3-39 0,-1-3-9 0,0-5 0 0,-4 9 0 16,4-4 0-16,-4-1 8 0,0 1-8 0,0-1 8 31,-5-3-166-31,0-1-34 0,5-7-6 0,0-1-786 0</inkml:trace>
          <inkml:trace contextRef="#ctx0" brushRef="#br0" timeOffset="8716.5073">23573 218 1728 0,'0'0'38'0,"14"0"8"0,-5 0 2 0,9 0 0 0,10 4-39 0,-5 0-9 16,4-4 0-16,0 0 0 0,5 0 0 0,-5 0 0 15,5 0 0-15,-9 0 0 0,9-4 0 0,-9 0 0 16,-1 0 0-16,1-5 0 0,-5-3 53 0,1-4 9 16,-10 0 2-16,0 0 0 0,4-4-52 0,-8-1-12 15,0 1 0-15,-1 4 0 0,-4-8 40 0,0 7 6 16,-4 1 1-16,-1 4 0 0,-4 0-24 0,0 4-5 16,4-4-1-16,-4 8 0 0,-5 0 37 0,1 8 7 15,-1 0 2-15,1 0 0 0,-6 8-50 0,-3 4-13 16,3 4 0-16,-8 9 0 0,9-5 56 0,-5 12 7 15,0 5 1-15,5 3 0 0,9 1-52 0,0 3-12 16,0-3 0-16,9-1 0 0,-5 5 0 0,10-5 0 16,-5 5 0-16,4-8-782 0,1-1-159 15</inkml:trace>
          <inkml:trace contextRef="#ctx0" brushRef="#br0" timeOffset="8851.7688">24862 707 1497 0,'4'-8'133'0,"-4"8"-106"0,5-8-27 0,-5 8 0 16,0-4 210-16,0 4 37 0,0 0 7 0,0 0 2 16,-5 4-256-1,-4 0-52-15,-27 8-9 0,-5-4-950 0</inkml:trace>
        </inkml:traceGroup>
      </inkml:traceGroup>
    </inkml:traceGroup>
    <inkml:traceGroup>
      <inkml:annotationXML>
        <emma:emma xmlns:emma="http://www.w3.org/2003/04/emma" version="1.0">
          <emma:interpretation id="{4E4E2685-9AEB-4208-A6EF-652FE7B3CBA1}" emma:medium="tactile" emma:mode="ink">
            <msink:context xmlns:msink="http://schemas.microsoft.com/ink/2010/main" type="paragraph" rotatedBoundingBox="3168,3148 31344,2402 31469,7129 3293,78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EB276E-ED64-42C2-8C64-0E08CFFB6011}" emma:medium="tactile" emma:mode="ink">
              <msink:context xmlns:msink="http://schemas.microsoft.com/ink/2010/main" type="line" rotatedBoundingBox="3168,3148 31344,2402 31425,5465 3249,6210"/>
            </emma:interpretation>
          </emma:emma>
        </inkml:annotationXML>
        <inkml:traceGroup>
          <inkml:annotationXML>
            <emma:emma xmlns:emma="http://www.w3.org/2003/04/emma" version="1.0">
              <emma:interpretation id="{CD629F09-01A7-468B-988B-9C6871319271}" emma:medium="tactile" emma:mode="ink">
                <msink:context xmlns:msink="http://schemas.microsoft.com/ink/2010/main" type="inkWord" rotatedBoundingBox="3168,3148 7203,3041 7258,5121 3223,522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3564.8281">299 2941 914 0,'0'0'40'0,"0"0"9"0,0 0-39 0,0 0-10 0,0 0 0 0,-4 8 0 16,-1 4 11-16,1 1 0 0,-5 7 0 0,0 12 0 16,-1 5 42-16,1 11 9 0,0 1 2 0,-4 15 0 15,-1 1 32-15,0 8 6 0,1 8 2 0,-6 4 0 16,6-4-7-16,-5-4-1 0,4 0 0 0,-9-4 0 16,5-9-43-16,0 1-9 0,-1-8-1 0,1-1-1 0,0-3-27 15,4-4-6-15,-4-9-1 0,0-8 0 0,9-3-8 16,0-5 0-16,0-4 0 0,9-8-11 15,-5 5-139-15,5-17-28 0,0 0-6 0,0 0 0 0</inkml:trace>
          <inkml:trace contextRef="#ctx0" brushRef="#br0" timeOffset="14017.7797">1283 2277 403 0,'-14'-20'36'0,"14"20"-36"0,-4-8 0 0,4 8 0 16,0-12 118-16,0 12 17 0,0 0 3 0,0 0 1 16,0 0-17-16,0 0-3 0,0 0-1 0,-5 20 0 15,-4 9-32-15,4 11-6 0,5 9-2 0,0 11 0 16,-4 5 24-16,-1 8 5 0,1-4 1 0,4 16 0 15,-9 0-24-15,4 4-4 0,1 0 0 0,-1 4-1 16,0-8-34-16,5-4-6 0,-9 0-2 0,0-4 0 16,5-5-18-16,-1-7-4 0,1 0-1 0,-10-8 0 15,5-5-6-15,-5-7 0 0,5-5-8 0,-5 1 12 16,1-5-2-16,-1-8-1 0,5 1 0 0,0-5 0 16,0-12-9-16,4-4 0 0,5-8 9 0,0 0-9 15,0 0 8-15,-4-8-8 0,-1-4 10 0,5-8-10 0,0-13 0 0,5-3 0 16,-1-9 0-16,10 1 0 0,4-9 0 15,-4 9-8-15,4 3-1 0,-4 9 0 0,4 0 9 16,0 11 0-16,-4 5 0 0,-1 8-8 0,-13 8 8 0,9 8 8 16,5 8-8-16,-5-3 11 0,0-1-11 0,0 4 10 15,1 4-10-15,-1 4 10 0,-5 1-10 0,5 3 0 16,-4-4 9-16,8 5-9 0,6-5 0 0,-6 0-16 16,1 0 2-16,4 1-738 15,0-5-147-15</inkml:trace>
          <inkml:trace contextRef="#ctx0" brushRef="#br0" timeOffset="14542.9824">2034 3253 2487 0,'0'0'55'0,"0"0"11"0,0 0 2 0,0 0 2 0,9 8-56 0,5 12-14 0,-1 0 0 0,1 9 0 31,0 3-23-31,4 0-7 0,-4 5-2 0,4 3 0 0,-9 1 52 0,0-1 9 0,0-7 3 0,-4-1 0 16,4-4-10-16,-5 1-2 0,-4-5 0 0,0 0 0 16,0 1-6-16,0-5-2 0,-4 0 0 0,-5-8 0 15,4 0-12-15,5-12 0 0,0 0 0 0,0 0 0 16,0 0 0-16,0 0 0 0,-4-8 0 0,-1-4 0 16,5-8 28-16,0-4 4 0,5-9 0 0,4-3 0 15,4-5-32-15,1-3 0 0,4-1 0 0,0 1 0 16,1 3-20-16,3 1-9 0,-3 7-3 0,3 1 0 0,-3 4 32 15,-1 7 8-15,5 9 1 0,-5 4 0 0,0 8-9 0,0 4 0 16,0 4 0-16,1 13 0 0,-1-1 0 0,0 8 0 16,-9 9 0-16,5-5 0 0,-10 8 0 0,6-3 0 15,-6-1 8-15,1-3-8 0,-5 3 9 0,-5-4-9 16,5-3 10-16,0-1-10 0,-4-8 9 0,-1 1-9 16,0-9 8-16,10 0-8 0,-5-12 9 0,0 0-9 15,0 0 10-15,0 0-10 0,0 0 0 0,5-4 8 16,-5-8-8-16,4-9 0 0,10 1 0 0,-5-4 0 15,4-4 0-15,1-5 0 0,4 1 0 0,1-1 0 16,-1-3 0-16,5 8 0 0,-5-5 0 0,0 5 0 16,-9 8 9-16,5 4-9 0,-1 3 12 0,-3 9-2 15,-10 4-1-15,9 4 0 0,-9-4 2 0,9 13 0 16,-5 3 0-16,1 0 0 0,-1 8-11 0,1 1 12 0,-1-1-12 0,1 0 12 16,0 4-12-16,-1 1 0 15,-4-1 0-15,5-4 0 0,4 5-8 0,-9-5-4 0,4 0-1 0,-4 1-811 16,0-1-161-16</inkml:trace>
          <inkml:trace contextRef="#ctx0" brushRef="#br0" timeOffset="14693.6548">3477 3556 2368 0,'-4'-8'52'0,"-1"4"12"0,1-4 1 0,-5 4 1 16,4 4-53-16,5 0-13 0,0 0 0 0,0 0 0 0,0 0 0 0,0 0 0 15,5 8 0-15,-1 4-1052 16</inkml:trace>
          <inkml:trace contextRef="#ctx0" brushRef="#br0" timeOffset="13297.2235">-575 3038 403 0,'0'0'36'16,"0"0"-36"-16,0 0 0 0,0 0 0 15,0 0 118-15,0 0 17 0,0 0 3 0,0 0 1 0,9-8-57 0,-4 4-11 16,-5 4-3-16,9-4 0 0,0 0-12 0,0 0-4 15,5 4 0-15,0-4 0 0,4 4-24 0,0-4-4 16,5 4-2-16,0-4 0 0,-1 4 19 0,10 0 4 16,5-4 1-16,8-4 0 0,1 0-6 0,4 0 0 15,9-5-1-15,9 5 0 0,-4-4 1 0,4-4 1 16,5 4 0-16,4-4 0 0,-4-1-26 0,0 5-6 16,-9-4-1-16,4 4 0 0,-4 4-8 0,-5-4 8 15,-18 4-8-15,0 4 8 16,5 0-32-16,-10 4-6 0,-4 0-2 0,-9 0-515 15,-5 0-103-15</inkml:trace>
        </inkml:traceGroup>
        <inkml:traceGroup>
          <inkml:annotationXML>
            <emma:emma xmlns:emma="http://www.w3.org/2003/04/emma" version="1.0">
              <emma:interpretation id="{25C56B67-06CA-4C33-800C-008A77A05945}" emma:medium="tactile" emma:mode="ink">
                <msink:context xmlns:msink="http://schemas.microsoft.com/ink/2010/main" type="inkWord" rotatedBoundingBox="9391,3623 16134,3444 16199,5867 9455,6046"/>
              </emma:interpretation>
            </emma:emma>
          </inkml:annotationXML>
          <inkml:trace contextRef="#ctx0" brushRef="#br0" timeOffset="17325.2264">9610 3099 1036 0,'0'0'92'0,"0"-12"-73"16,-5 0-19-16,-4 0 0 0,-4-1 91 0,4 5 14 0,-10-4 3 0,6 16 1 16,-6 8-7-16,-3 5-2 15,-1 11 0-15,0 12 0 0,-4 1-17 0,0 16-4 0,-5 3-1 0,0 17 0 16,4 0-1-16,-3 8 0 0,3 0 0 0,1 12 0 16,0-12-11-16,4 8-2 0,0-4-1 0,5 4 0 15,4 0-19-15,5-8-3 0,5-4-1 0,8 4 0 16,1-12-26-16,8-4-6 0,1-4 0 0,9 3-8 15,0-11 0-15,4-8 0 0,5-5-10 0,9-11 10 16,0-5-224-16,9-12-38 0</inkml:trace>
          <inkml:trace contextRef="#ctx0" brushRef="#br0" timeOffset="17828.3347">11167 3390 2188 0,'-23'-4'48'0,"14"0"11"0,5-8 1 0,-5 12 1 15,9 0-49-15,-10 12-12 0,1 4 0 0,0 9 0 0,-9 11 40 0,0 5 6 16,-10 7 1-16,1 5 0 0,-5-1 20 0,0 9 4 16,-9 0 1-16,0 4 0 0,0-5-13 0,0 5-3 15,-4 0 0-15,-1 8 0 0,1 0-32 0,4-1-6 16,-5 1-2-16,1 0 0 0,8-8-25 0,6 0-6 15,-1-1-1-15,4-7 0 16,10-8-215-16,0-9-43 0,-5 33-9 0,19-41-1 0</inkml:trace>
          <inkml:trace contextRef="#ctx0" brushRef="#br0" timeOffset="17582.3543">10307 3366 2476 0,'-19'-8'220'0,"15"0"-176"16,4 4-35-16,0 4-9 15,0 0-21-15,4 4-7 0,10 12 0 0,4 8-1 0,0 1 29 0,5 7-9 16,4 9 9-16,10 3 0 0,-1-8 0 0,5 9 9 16,0 4 0-16,5-1 0 0,-1 1-9 0,1 3 12 15,9-7-12-15,-5 7 12 0,0 1 15 0,-5 0 3 16,-4 3 1-16,0 1 0 0,-14-4-20 0,1-1-11 15,-1-7 12-15,-9-1-12 0,-4-3 0 0,-5-5 0 16,-4-8 0-16,-1 1 0 16,-4-9-151-16,0-4-27 0,-4-4-6 0</inkml:trace>
          <inkml:trace contextRef="#ctx0" brushRef="#br0" timeOffset="18084.3334">12187 2990 2419 0,'9'16'107'0,"5"0"22"0,-1 8-103 0,5 13-26 0,1 15 0 0,8 17 0 16,-4 12 0-16,0 4 0 0,-1 8 0 0,1 8 0 16,-9-8 56-16,-5-3 7 0,-5-5 1 0,-4 12 0 15,-9 0 0-15,-4-4 0 0,-6-8 0 0,-3 8 0 16,-6-12 0-16,1-4 0 0,0-4 0 0,-5 3 0 15,0-7-41-15,-4-4-8 0,-5 0-2 0,-5-5 0 16,-4-7-123-16,-5-4-25 0,1-13-5 0,4-16 0 16</inkml:trace>
          <inkml:trace contextRef="#ctx0" brushRef="#br0" timeOffset="16393.9755">6409 3989 1566 0,'0'0'34'0,"0"-8"7"0,0 0 2 0,-4-4 1 0,-1 0-35 0,1-4-9 16,-5 4 0-16,-1-1 0 0,-3-7 60 0,-1 8 9 15,-9 4 3-15,1-4 0 0,-1 0-29 0,0 4-6 16,-4-1-1-16,4 5 0 0,-9 4-8 0,-4 4-3 16,-1 5 0-16,1 3 0 0,-5 8-13 0,0 0-2 15,0 13-1-15,9-5 0 0,-4 12 3 0,-1 1 0 16,5 7 0-16,0 9 0 0,5 8 20 0,4 0 4 16,1-1 0-16,8-3 1 0,5-4-17 0,4 3-4 15,5-3-1-15,5-8 0 0,4-5-2 0,0-7 0 0,0 3 0 0,5-12 0 16,0 1-1-16,4-5-1 0,0-8 0 15,0-4 0-15,9-8 2 0,1-8 1 0,4-4 0 0,9-8 0 16,0-8-1-16,4-5 0 0,1-3 0 0,8-8 0 16,1-9-1-16,4-8-1 0,-4-7 0 0,-1-9 0 15,1-4-3-15,-9-8 0 0,4-4 0 0,-5-4 0 16,-4-8-8-16,-4-1 0 0,4 1 0 0,-5-4 8 16,0-4-16-16,-4 3-4 0,0 9-1 0,-5 0 0 15,-8 8 13-15,-1 8-11 0,0 8 11 0,-4 5-10 16,-1 7 10-16,-4 12 0 0,1 9 8 0,-6 3-8 15,1 9 0-15,-5 12 0 0,4 0 0 0,-4 12 0 0,0 4 0 0,0 0 0 16,-13 8 0-16,3 8 0 0,-3 12 0 0,4 9-8 16,-5 3 0-16,0 17 0 0,1 4 8 0,-1 11-8 15,-4 1 8-15,4 8-8 0,1 8 8 0,3-4 0 16,-3 4 10-16,4 0-10 0,0 0 12 0,4 0-3 16,0-8-1-16,1-4 0 0,4 0-8 0,4-4 8 15,6 0-8-15,-6-4 8 0,1-9-8 0,8 1 0 16,1-8 9-16,4-5-9 0,0-3 11 0,-4-9-3 15,-5-8 0-15,9-3 0 0,1-5-8 0,3-4 10 16,1-4-10-16,9-8 10 0,0-4-10 0,0-8 0 16,9-4 0-16,-5-8 0 0,1-4 0 0,4-13 8 15,-5-3-8-15,5-9 0 0,0-4 9 0,-5-3-9 16,10-5 10-16,-5 4-10 0,0 5 0 0,-14 7 0 16,0 5-13-16,-8 3 4 0,-6 5 9 0,1 4 0 15,-9 3 0-15,-1 5 0 0,-8 4 8 0,-6 0 4 0,-12 8 1 16,-1 0 0-16,-4 4-2 0,-5 0-1 0,0 8 0 15,0 4 0-15,-4 8 2 0,-1 0 0 0,5 8 0 0,5 1 0 16,0 7-12-16,4 4 0 0,-4 1 0 0,8-1 0 16,1 9 0-16,9-5 0 0,4-3 0 0,5 3 0 15,0 5 0-15,5-5 0 0,4 5 0 0,5-5 0 16,-1-3 0-16,-3-1 0 0,8 0 0 0,-5-3 0 16,6-5 0-16,-1-4 0 0,0-3 0 0,0-5 0 15,-4 0 0-15,4-8 0 0,0 0 10 0,5-4-10 16,-5-8 16-16,10-4-4 0,-6 0-1 0,10-12 0 15,0-5 0-15,0-7 0 0,-5-8 0 0,5-9 0 16,5-8-11-16,-1-3 12 0,5-17-12 0,0-4 12 0,-5-4-12 16,5-4 0-16,-4-8 0 0,4-17 0 0,0 1 0 0,0 4 0 15,0 8 0-15,4-9 0 0,-4 13 0 0,-4 8 0 16,-1 8 0-16,0 13 0 0,-8 11 0 0,-5 8 0 16,-5 5 0-16,-5 15 0 0,1 5 0 0,-14 12 0 15,0 4 0-15,0 8 0 0,0 0 0 0,-9 20 0 16,-9 8 0-16,-5 13 0 0,0 12 8 0,0 7-8 15,-4 5 12-15,0 12-4 0,4-4-8 0,5 8-9 16,4 0 9-16,5 8-13 0,-5-8 13 0,10 0 0 16,-1-9 0-16,5 5 0 0,5-4 23 0,-5-4 7 15,0 4 2-15,0 0 0 0,0-5-32 0,0 1 0 16,-5-4 0-16,1 4 0 16,-1-13-20-16,1 1-9 0,-1-8-3 0,1-5 0 15,-1-3-136-15,5-13-28 0,-5-8-6 0</inkml:trace>
          <inkml:trace contextRef="#ctx0" brushRef="#br0" timeOffset="16604.5364">7680 3475 2026 0,'9'-12'44'0,"0"-4"10"0,4 0 2 0,10 4 1 15,0-4-45-15,4 3-12 0,5 5 0 0,5-4 0 16,-1 4 20-16,5-4 3 0,4 4 0 0,6-4 0 0,-6 4-3 0,1 0-1 16,-1-1 0-16,10 5 0 15,-1 0-49-15,1 4-10 0,0-4-1 0</inkml:trace>
        </inkml:traceGroup>
        <inkml:traceGroup>
          <inkml:annotationXML>
            <emma:emma xmlns:emma="http://www.w3.org/2003/04/emma" version="1.0">
              <emma:interpretation id="{DA3A54E2-F26E-4B9F-B1B9-E21DB36459EA}" emma:medium="tactile" emma:mode="ink">
                <msink:context xmlns:msink="http://schemas.microsoft.com/ink/2010/main" type="inkWord" rotatedBoundingBox="17569,4630 19290,4584 19306,5192 17585,523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244.9812">14281 4305 1566 0,'0'0'34'0,"0"0"7"0,0 0 2 0,0 0 1 0,0 0-35 0,0 0-9 0,9 8 0 0,0 0 0 15,-4 0 66-15,4 0 11 0,5-4 3 0,-1 5 0 16,6-5 7-16,8 0 1 0,0-4 1 0,5 0 0 15,9 0-28-15,5-4-5 0,4 0-2 0,9-5 0 16,-5 1-32-16,6 4-6 0,3-4-2 0,6 4 0 16,-1 0 4-16,-4 0 1 0,-5 0 0 0,-4 4 0 15,-1 0-184-15,-8 0-37 0,-5 0-7 16</inkml:trace>
          <inkml:trace contextRef="#ctx0" brushRef="#br0" timeOffset="18927.1675">13808 3840 1594 0,'18'-4'71'0,"-9"4"14"0,5-4-68 0,-1-1-17 0,15 5 0 0,3 0 0 16,6 0 84-16,4 0 12 0,9-4 4 0,5 0 0 16,4 4-13-16,14-8-3 0,4 4 0 0,14-4 0 15,-4 0-48-15,4 0-11 0,-5 0-1 0,14 0-1 16,-9 0-8-16,5 0-2 0,-14 4 0 0,4-5 0 16,-13 5-13-16,-9 0 8 0,-9 4-8 0,-5 0 0 15,-14 0-40-15,1 4-15 16,-6 0-2-16,-8 0-1 0,-9 5-56 0,-5-5-11 0,0 4-3 0,-4 0-716 15</inkml:trace>
        </inkml:traceGroup>
        <inkml:traceGroup>
          <inkml:annotationXML>
            <emma:emma xmlns:emma="http://www.w3.org/2003/04/emma" version="1.0">
              <emma:interpretation id="{E820D35F-EBD8-4CC5-9AEA-07FD6A7D71D4}" emma:medium="tactile" emma:mode="ink">
                <msink:context xmlns:msink="http://schemas.microsoft.com/ink/2010/main" type="inkWord" rotatedBoundingBox="21475,3445 23897,3381 23952,5457 21530,552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1283.1138">17719 2824 1267 0,'9'-8'112'0,"4"-4"-89"0,1-1-23 0,9 1 0 15,-5 0 56-15,9 4 6 0,14 0 2 0,-4 0 0 16,4 0-12-16,9-4-3 0,9 0 0 0,5 3 0 15,-1 1 7-15,10-4 2 0,5 0 0 0,13 0 0 16,4-4 8-16,5 4 2 0,10-1 0 0,8 5 0 16,-9 0-41-16,5 0-8 0,-5 0-2 0,10 4 0 0,-10 4-17 15,-9 0 0-15,-9 0 0 0,-4 0 0 0,-10 0 0 0,-8-4 0 16,-10 0 0-16,0 4 0 0,-9-4 28 0,-9 4 3 16,-9-4 0-16,-5 4 0 15,0 0-50-15,-13 0-9 0,-14 0-3 0,0 0-961 16</inkml:trace>
          <inkml:trace contextRef="#ctx0" brushRef="#br0" timeOffset="20952.0217">18024 2755 1267 0,'0'-8'28'0,"4"-8"5"0,-4-4 2 0,0-1 1 0,9 1-36 0,-4 4 0 0,4 0 0 0,-5-1 0 16,6-3 109-16,-1 8 15 0,0 4 4 0,4 0 0 15,-13 8-52-15,10 0-9 0,3 0-3 0,1 8 0 0,0 4-51 0,-5 8-13 16,4 9 0-16,1 11 0 0,-5 9 50 0,-9 15 7 16,0 13 2-16,-5 12 0 0,-4 5 11 0,-4 7 2 15,-5 4 1-15,-5 16 0 0,0-11-10 0,0-1-3 16,-13-12 0-16,-1 16 0 0,6-12-48 0,-1-3-12 16,4-5 0-16,1-4 0 0,4-12 36 0,5-9 4 15,4-7 0-15,5-4 1 0,5-13-26 0,-1-3-6 16,1-9-1-16,4-4 0 0,4-7-8 0,1-5 0 15,4-4 0-15,0-8 0 16,5 0-91-16,-1-8-23 0,1-4-5 0,0-8-1018 0</inkml:trace>
          <inkml:trace contextRef="#ctx0" brushRef="#br0" timeOffset="21536.3071">19617 2690 1926 0,'9'-16'85'0,"-9"16"18"0,0 0-83 0,0 0-20 0,9 8 0 0,0 8 0 15,1 9 12-15,-1 3-3 0,-5 4 0 0,10 13 0 16,-5 7 44-16,0 9 9 0,-9 8 2 0,5 8 0 16,-5-4 51-16,0 8 10 0,-5 0 3 0,-4 8 0 15,0 0-59-15,4-4-11 0,-4 0-2 0,5-4-1 16,-10-5-37-16,5-3-7 0,4 0-2 0,1 0 0 16,-1-8-9-16,1-9 0 0,-1 5 0 0,-4-4 0 15,-5-5-49-15,-4-11-12 0,4-1-3 0,-4-3-1152 16</inkml:trace>
        </inkml:traceGroup>
        <inkml:traceGroup>
          <inkml:annotationXML>
            <emma:emma xmlns:emma="http://www.w3.org/2003/04/emma" version="1.0">
              <emma:interpretation id="{66F9F65B-AFE8-43AF-9142-3E023175ED4F}" emma:medium="tactile" emma:mode="ink">
                <msink:context xmlns:msink="http://schemas.microsoft.com/ink/2010/main" type="inkWord" rotatedBoundingBox="24886,3139 31359,2968 31416,5105 24943,527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803.446">23879 2990 1785 0,'13'-8'159'16,"1"-4"-127"-16,4-1-32 0,5 9 0 16,0 4 44-16,8-4 4 0,1 4 0 0,9-4 0 15,5 8 9-15,-1-4 3 0,-4-4 0 0,5 4 0 0,-1 0-47 0,10 0-13 16,-5 0 0-16,-4 0-640 15,-10 0-133-15</inkml:trace>
          <inkml:trace contextRef="#ctx0" brushRef="#br0" timeOffset="31145.7773">25121 2573 1555 0,'14'-24'138'0,"0"16"-110"16,-1-9-28-16,6 1 0 0,3-4 74 0,1 4 10 16,4 0 1-16,1-1 1 0,4-3 12 0,-10 4 2 15,6 0 1-15,4 0 0 0,4 3-35 0,-9-3-7 0,14 8-2 0,-4-4 0 16,-5 8 3-16,9 0 0 0,-5 8 0 0,-4 8 0 15,-5 4-46-15,-9 9-14 0,10 7 8 0,-15 4-8 16,1 1 0-16,0 7 0 0,-5 1 0 0,0 3 0 16,-5 1 0-16,6-5 0 0,-1 5 0 0,-9 0 0 15,9 3 45-15,-5-3 15 0,10-1 4 0,-9-3 0 16,-5-1-74-16,13-7-14 16,-13-9-4-16,14 0 0 0,-5-3-108 0,0-5-23 0,5-4-4 15,-1-4-561-15,-8-4-113 0</inkml:trace>
          <inkml:trace contextRef="#ctx0" brushRef="#br0" timeOffset="31379.2678">26296 2338 2131 0,'-18'12'94'0,"4"-8"20"0,10 4-91 0,-5 1-23 15,-1 3 0-15,-3 8 0 0,-5 0 60 0,-5 9 8 16,9 3 2-16,-18-4 0 0,14 5-14 0,-14 3-2 16,5-4-1-16,-5 9 0 0,0-1-13 0,0 1-4 15,-4-1 0-15,-10 9 0 0,-8 7-17 0,8 5-4 16,-18 4-1-16,1 4 0 16,4-5-120-16,-10 1-24 0,-4-4-5 0</inkml:trace>
          <inkml:trace contextRef="#ctx0" brushRef="#br0" timeOffset="29706.077">21525 2399 864 0,'0'-12'76'15,"0"-4"-60"-15,0-1-16 0,4 1 0 16,-8 8 41-16,-1 0 6 0,5 8 1 0,-9 0 0 16,-9 0 56-16,0 8 12 0,-1 4 3 0,-3 8 0 15,-6 9-29-15,1-1-6 0,-5 5 0 0,0 7-1 16,5 4-7-16,-5 5 0 0,5 8-1 0,4-1 0 16,5 5-26-16,0 0-5 0,4 4 0 0,9 3-1 15,1 1-3-15,4-4-1 0,0 0 0 0,4-1 0 0,-4-7-11 0,9 0-3 16,-4-1 0-16,4 1 0 0,-4-4-9 0,4-5-1 15,-5 1-1-15,1-1 0 16,-1-7-74-16,1-9-14 0,0 1-3 0,-1-9-943 16</inkml:trace>
          <inkml:trace contextRef="#ctx0" brushRef="#br0" timeOffset="29989.8174">21771 3063 1796 0,'4'-33'80'0,"1"21"16"0,-1-4-77 0,5-4-19 15,5-1 0-15,0 1 0 0,-1 4 45 0,1 0 6 0,4 0 1 0,5-5 0 16,0 5 4-16,4 0 0 16,-4-4 1-16,0 8 0 0,-1 4 6 0,6-1 1 0,-6 9 0 0,1 0 0 15,-5 4-8-15,5 5-2 0,0 3 0 0,4 4 0 16,-9 4-34-16,1 4-8 0,-1 5 0 0,9 3-1 15,0 1-1-15,5 3 0 0,-9 4 0 0,9-3 0 16,0-1-10-16,0 1 12 0,-5-1-12 0,0-4 12 16,1-3-24-16,-6-1-4 0,1-4 0 0,-5 1-1 15,1 3-89-15,-6-8-18 0,1-4-3 0,0-3-922 16</inkml:trace>
          <inkml:trace contextRef="#ctx0" brushRef="#br0" timeOffset="30214.7488">22804 2532 2408 0,'-14'9'107'0,"5"-1"21"0,-4 0-102 0,-1 12-26 16,-9 4 0-16,0 17 0 0,-4-1 56 0,-5 9 5 15,0 7 2-15,-4 9 0 0,-5-4-15 0,0 0-2 16,0-1-1-16,0-3 0 0,-4-4-25 0,4-5-4 15,9-3-2-15,-5-1 0 0,-4 5-5 0,5-9-1 16,-5 1 0-16,0-1 0 16,5 1-121-16,-1-1-25 0,-4-4-5 0,9 1-991 0</inkml:trace>
          <inkml:trace contextRef="#ctx0" brushRef="#br0" timeOffset="30472.5598">23146 3354 1555 0,'22'-8'68'0,"-22"8"16"16,0 0-68-16,0 0-16 0,0 0 0 0,0 0 0 16,-4 8 144-16,-5 8 26 0,0 0 5 0,-1 9 1 15,-3-1-60-15,-1 8-11 0,5-3-2 0,-5 3-1 0,1 0-61 0,-1-3-12 16,5 3-2-16,9-8-1 0,0 1-3 0,9 3-1 15,-4-4 0-15,8 1 0 0,5-13-35 0,5 0-7 16,-5-4-2-16,5-4 0 16,0 0-166-16,4-8-32 0,19-16-8 0,-14-9 0 0</inkml:trace>
          <inkml:trace contextRef="#ctx0" brushRef="#br0" timeOffset="30591.1756">23419 2747 2188 0,'-5'-20'97'0,"5"8"20"0,-4-1-93 0,4 1-24 16,0 4 0-16,0 0 0 16,0 8-47-16,0 0-13 0,-10-4-4 0,10 4 0 0</inkml:trace>
          <inkml:trace contextRef="#ctx0" brushRef="#br0" timeOffset="33112.9096">26187 3674 864 0,'13'-4'76'0,"-3"-4"-60"0,-1-1-16 0,4-3 0 16,1 0 105-16,4 0 19 0,0 0 3 0,-4 0 1 15,9 0-40-15,-5-5-7 0,0 5-1 0,0 4-1 16,-4 0 14-16,0 0 3 0,-10 4 1 0,5 4 0 16,-4 8-33-16,9 0-8 0,-14 8 0 0,0-4-1 15,-5 9 0-15,-4 3 0 0,4 4 0 0,-4 1 0 16,-4-1-7-16,-6 8-2 0,6 1 0 0,-10 3 0 15,0-3-10-15,5-5-1 0,-5-4-1 0,1-3 0 16,8-5-22-16,-4 0-12 0,4-4 12 0,-4-4-12 16,0-3 0-16,-1-5 0 0,1 0 0 0,-5-4 0 15,1 4-138-15,-1-4-34 0,14-4-8 16,-5 0 0-16</inkml:trace>
          <inkml:trace contextRef="#ctx0" brushRef="#br0" timeOffset="33270.8428">26537 2953 2361 0,'9'-16'210'0,"-4"12"-168"16,4-8-34-16,-9 4-8 0,0 8 0 0,0 0 0 16,0 0 0-16,0 0-701 0,0 0-138 0</inkml:trace>
          <inkml:trace contextRef="#ctx0" brushRef="#br0" timeOffset="33550.3612">27334 2132 2188 0,'23'-12'97'0,"-14"8"20"0,5 0-93 0,13 8-24 0,-9 8 0 0,0 8 0 16,14 12 53-16,-4 9 7 0,-1 11 0 0,-4 17 1 0,4 0 15 0,-9 12 4 15,-9 8 0-15,-4 20 0 0,-5-8-5 0,0 9-1 16,-14-1 0-16,-4 8 0 0,-9-11-26 0,-5 3-6 16,-5 0-1-16,-13 0 0 0,-4-12-4 0,-6-3-1 15,-8-9 0-15,-18 4 0 16,4-8-71-16,-9-9-14 0,0 1-3 0,-19-8-876 15,15-12-176-15</inkml:trace>
        </inkml:traceGroup>
      </inkml:traceGroup>
      <inkml:traceGroup>
        <inkml:annotationXML>
          <emma:emma xmlns:emma="http://www.w3.org/2003/04/emma" version="1.0">
            <emma:interpretation id="{E05A1603-FADB-42FA-A520-57E227C7ED8C}" emma:medium="tactile" emma:mode="ink">
              <msink:context xmlns:msink="http://schemas.microsoft.com/ink/2010/main" type="line" rotatedBoundingBox="18540,6427 26207,5614 26348,6947 18682,7760"/>
            </emma:interpretation>
          </emma:emma>
        </inkml:annotationXML>
        <inkml:traceGroup>
          <inkml:annotationXML>
            <emma:emma xmlns:emma="http://www.w3.org/2003/04/emma" version="1.0">
              <emma:interpretation id="{3A278BC1-7BA7-4584-A31A-84457108BAA2}" emma:medium="tactile" emma:mode="ink">
                <msink:context xmlns:msink="http://schemas.microsoft.com/ink/2010/main" type="inkWord" rotatedBoundingBox="20548,6214 24609,5783 24751,7117 20690,7547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4661.4571">18219 5515 1638 0,'19'-20'72'0,"-15"16"16"0,-4 4-71 0,5-8-17 16,-5 8 0-16,0 0 0 0,0 0 68 0,0 0 9 16,0 0 3-16,0 0 0 0,0 0 0 0,-9 12 0 15,-5 8 0-15,-9 4 0 0,0 5-24 0,-8 3-4 16,3 4 0-16,-8 5-1 0,-10-1-18 0,5-3-3 0,0 3-1 0,0 1 0 16,5-9-17-16,4 1-3 0,0-5-1 0,5-4 0 15,0-4 2-15,8-7 0 0,6 3 0 0,-1-4 0 16,5-8 10-16,0 4 3 0,4 0 0 0,5-8 0 15,0 0-23-15,0 0 0 0,0 0 0 0,0 0 0 16,0 0 0-16,0 0 0 0,5 8 0 0,-1 0 0 16,10 0 0-16,-5 0 0 0,5 1 0 0,4 3 0 15,0 0 21-15,10 4 0 0,-1-4 0 0,9 8 0 16,10 9 18-16,-5-5 3 0,0 0 1 0,0 5 0 16,0-5-51-16,4-4-11 0,1-4-1 0,-1 5-1 15,-8-5-34-15,-1 0-6 0,1-4-2 0,-1 0-730 16,-4-4-147-16</inkml:trace>
          <inkml:trace contextRef="#ctx0" brushRef="#br0" timeOffset="23895.9806">16995 5790 1422 0,'0'0'63'0,"0"0"13"0,0 0-61 0,0 0-15 0,0 0 0 0,0 0 0 15,0 0 112-15,0 0 19 0,-5 12 4 0,-4 9 1 16,0 3-26-16,0 4-5 0,-5 1-1 0,0 3 0 16,-4 4-38-16,5 1-8 0,3-1-2 0,1 1 0 15,0-5-35-15,9-4-7 0,0 1-2 0,0 3 0 16,9-4-12-16,0-3 0 0,5-9 0 0,0-4-10 16,-1 0-43-16,10-4-9 0,0-8-2 0,0 0-643 15,4-4-129-15</inkml:trace>
          <inkml:trace contextRef="#ctx0" brushRef="#br0" timeOffset="24061.7834">17423 5325 2235 0,'-14'-12'99'0,"9"8"21"0,1-4-96 0,4 4-24 16,-5-5 0-16,5 9 0 0,0 0 0 0,0 0-16 15,0 0 2-15,0 0-967 0</inkml:trace>
          <inkml:trace contextRef="#ctx0" brushRef="#br0" timeOffset="25068.0533">18971 5948 1728 0,'22'-8'76'0,"-17"4"16"0,4 0-73 0,0-4-19 0,0-4 0 0,5 4 0 15,0-5 41-15,4 5 5 0,-9-4 1 0,14-4 0 16,-5-4 25-16,0 0 6 0,0-5 1 0,10 5 0 15,-10-4-11-15,9 3-3 0,0 5 0 0,1 0 0 16,-1 0-21-16,0 4-4 0,1 8 0 0,-10 4-1 16,-9 4-19-16,0 4-4 0,5 4-1 0,-10 4 0 15,-4 0 5-15,0 9 2 0,9 3 0 0,-4 4 0 16,-5 5 17-16,-5 3 3 0,-8 1 1 0,-1 7 0 16,5 1 4-16,0-1 1 0,-9 1 0 0,4-13 0 15,0 1-23-15,1-1-4 0,-1 5-1 0,5-9 0 0,-5-8-11 16,5-3-9-16,0-1 12 0,-5 4-12 15,1-8-56-15,4 1-19 0,-5-1-3 0,0-8-796 16,-4-4-159-16</inkml:trace>
          <inkml:trace contextRef="#ctx0" brushRef="#br0" timeOffset="25642.1377">20701 5167 1958 0,'27'-4'43'0,"-18"4"9"0,-9 0 1 0,0 0 3 0,5 8-45 0,-5 4-11 16,-5 0 0-1,1 0 0-15,-10 5 46 0,0-1 7 0,1 0 2 0,-6 4 0 0,6 1 1 0,-10 3 0 16,-4 0 0-16,4-4 0 0,0 5-32 0,0-5-5 16,1 0-2-16,-1 0 0 0,5 1 38 0,-1-1 7 15,6-4 2-15,-1 0 0 0,5 0-64 0,0-8 0 16,0 1-9-16,4-1 0 0,-4 0 9 0,0-4 12 16,4 4-2-16,1-4-1 0,-5 4-9 0,4 0 0 15,-8-4 0-15,-1 4 0 0,5 0 0 0,0 0 0 16,-10-4 0-16,1 5 0 0,9-1 0 0,-5 0 0 15,5-4 9-15,5 4-9 0,-1-4-8 0,5 4-7 16,0 0-1-16,9 4 0 16,0-4-28-16,10 4-5 0,3 1-2 0,10-1 0 0,5-4 51 0,4 4 17 15,0 4 0-15,9-8 0 0,0 4-17 0,0-3-11 16,5 3 2-16,-5-4 0 0,0 0-11 0,0 0-1 16,-9-4-1-16,0-4 0 15,-5 8-128-15,-8-4-26 0</inkml:trace>
          <inkml:trace contextRef="#ctx0" brushRef="#br0" timeOffset="25884.6551">20223 6061 1785 0,'0'0'79'0,"0"0"17"16,0 0-77-16,0 13-19 0,0-5 0 0,0 4 0 0,4 4 67 0,10-4 9 15,9 0 3-15,-1 0 0 0,6 1-37 0,4-5-7 16,13 0-2-16,1-4 0 0,-1 0 11 0,5-4 3 16,5-4 0-16,-1 4 0 0,-3 4-47 0,-1-4 0 15,-9-4-10-15,0 0-1030 16</inkml:trace>
        </inkml:traceGroup>
        <inkml:traceGroup>
          <inkml:annotationXML>
            <emma:emma xmlns:emma="http://www.w3.org/2003/04/emma" version="1.0">
              <emma:interpretation id="{3478894B-3FFD-4869-A55D-737A50D9E56A}" emma:medium="tactile" emma:mode="ink">
                <msink:context xmlns:msink="http://schemas.microsoft.com/ink/2010/main" type="inkWord" rotatedBoundingBox="18567,6680 26234,5867 26316,6646 18650,745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6263.045">21766 5167 2419 0,'0'0'107'0,"0"0"22"0,9 4-103 0,0 4-26 0,5 8 0 0,0 1 0 15,4 7 14-15,-5 4-2 0,6 0-1 0,-1 5 0 16,5 15 33-16,-5-3 8 0,0-9 0 0,-4 5 1 15,-5-5-45-15,4-3-8 0,-3-1 0 0,-6-8 0 16,-4 1 20-16,0-1 10 0,0-4 2 0,-4-4 0 16,-1-4-32-16,0 1-13 0,1-9 1 0,-1 0 0 15,5-4-28-15,0 0-6 16,0 0-1-16,0-13 0 0,5 1 24 0,-1-4 5 0,6-4 1 0,3-8 0 16,5-5-3-16,10-3-1 0,-5-1 0 0,8-3 0 15,10 3 13-15,-4 1 8 0,4 4-10 0,0-1 10 16,-5 13 28-16,-4 0 12 0,0 12 3 0,-9 0 0 0,-1 8 23 15,-3 4 5-15,-1 0 1 0,0 12 0 0,-4 0-40 16,-1 8-8-16,-4 1-2 0,1 7 0 0,-1 0-22 0,0 1 0 16,-5 3 0-16,1 1 0 0,-5-9 23 0,0 8 0 15,-5-7 0-15,-4-1-891 16,-4 0-177-16</inkml:trace>
          <inkml:trace contextRef="#ctx0" brushRef="#br0" timeOffset="27009.369">16339 5665 1220 0,'0'0'54'0,"0"0"11"0,0 0-52 0,0 0-13 16,0 0 0-16,0 0 0 0,0 0 96 0,9-4 16 0,0 0 3 0,-9 4 1 15,0 0-32-15,0 0-7 0,9-4-1 0,-9 4 0 16,0 0-12-16,0 0-4 0,0 8 0 0,0 4 0 16,-4 4-12-16,-10 0-4 0,-9 13 0 0,-4-1 0 15,0 0-25-15,-14 9-6 0,-9-5-1 0,0 4 0 16,-5-3-4-16,0-5-8 0,1 1 11 0,-1-5-11 16,0 0 0-16,14-4 0 0,5 1 0 0,4-9 0 15,5-4 8-15,9-4-8 0,9 4 9 0,4-4-9 16,0 0 12-16,1-4-3 0,4 4-1 0,0-4 0 15,0 0-8-15,0 0 0 0,0 0 9 0,23-4-9 0,4 0 21 16,5 0 0-16,-5 0 0 0,5-4 0 0,4 8-9 16,1 0-1-16,-1 0-1 0,5 0 0 0,-9 0-10 15,0 0 8-15,14 4-8 0,-10 4 8 0,-4-4-8 0,0 4 0 16,0 0 0-16,-1-4-11 16,-3 4-177-16,-5 0-35 0</inkml:trace>
          <inkml:trace contextRef="#ctx0" brushRef="#br0" timeOffset="27711.7771">15169 6065 1900 0,'-14'-4'169'0,"5"-4"-135"16,9 8-34-16,0 0 0 0,-13 0 46 0,-1 0 2 16,5 8 1-16,-5 0 0 0,10 1-32 0,-15 3-6 15,-3 4-2-15,-1 4 0 0,-4 4 35 0,4 9 8 16,-5-1 0-16,6 5 1 0,3-1 5 0,6 0 1 15,-1-3 0-15,5 3 0 0,9 1-30 0,0-5-5 16,5 0-2-16,4-3 0 0,4-9-11 0,6-4-3 0,-1-8 0 0,9 0 0 16,0 0 0-16,5-8 0 0,5-8 0 0,8-4 0 15,1-8-8-15,-5 0 0 0,-9-9 0 16,4 1 0-16,0 0-12 0,1-5-2 0,-10-3 0 0,1 0 0 16,-1-5 14-16,-4 5 0 0,-5-5 0 0,-9 9 0 15,0-1 0-15,-9 9 10 0,5 4 0 0,-5 0 0 16,-19 3 12-16,6 9 2 0,-6 0 1 0,-8 0 0 15,-5 8-25-15,-9 0 0 0,5 0 0 0,4 8 0 16,-4 4 0-16,-1-3 0 0,1 3 0 0,4 4-801 16,5-4-164-16</inkml:trace>
        </inkml:traceGroup>
        <inkml:traceGroup>
          <inkml:annotationXML>
            <emma:emma xmlns:emma="http://www.w3.org/2003/04/emma" version="1.0">
              <emma:interpretation id="{6D4E140B-7658-414B-9DAF-A31E67615DCC}" emma:medium="tactile" emma:mode="ink">
                <msink:context xmlns:msink="http://schemas.microsoft.com/ink/2010/main" type="inkWord" rotatedBoundingBox="19410,7397 19914,7343 19921,7404 19416,7457"/>
              </emma:interpretation>
            </emma:emma>
          </inkml:annotationXML>
          <inkml:trace contextRef="#ctx0" brushRef="#br0" timeOffset="27264.7053">15647 6535 1987 0,'0'0'88'0,"0"0"18"0,0 0-85 0,0 0-21 0,0 0 0 0,5 8 0 16,4 0 37-16,0-4 3 0,0 4 1 0,0 0 0 16,-4-4 15-16,13 4 2 0,14-8 1 0,-1 0 0 15,-3-4-10-15,4 0-1 0,13-4-1 0,1 4 0 16,-10-4-47-16,1 4 0 0,4-4-10 0,4 4 2 16,-4 0-224-16,-9 0-45 0</inkml:trace>
        </inkml:traceGroup>
      </inkml:traceGroup>
    </inkml:traceGroup>
    <inkml:traceGroup>
      <inkml:annotationXML>
        <emma:emma xmlns:emma="http://www.w3.org/2003/04/emma" version="1.0">
          <emma:interpretation id="{9AE39C53-3EE2-44B5-90B9-A66D16CD5C9F}" emma:medium="tactile" emma:mode="ink">
            <msink:context xmlns:msink="http://schemas.microsoft.com/ink/2010/main" type="paragraph" rotatedBoundingBox="3231,7685 15674,8219 15588,10235 3145,97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9DE195-D77E-4E36-B998-953354313269}" emma:medium="tactile" emma:mode="ink">
              <msink:context xmlns:msink="http://schemas.microsoft.com/ink/2010/main" type="inkBullet" rotatedBoundingBox="3220,7942 4425,7994 4368,9321 3163,9269"/>
            </emma:interpretation>
            <emma:one-of disjunction-type="recognition" id="oneOf12">
              <emma:interpretation id="interp12" emma:lang="" emma:confidence="0">
                <emma:literal>↳</emma:literal>
              </emma:interpretation>
            </emma:one-of>
          </emma:emma>
        </inkml:annotationXML>
        <inkml:trace contextRef="#ctx0" brushRef="#br0" timeOffset="87056.2991">-520 7162 990 0,'4'-12'44'0,"-4"12"8"0,0-8-41 0,5 4-11 0,-5 4 0 0,5-4 0 16,-1-8 79-16,1 8 13 0,-5 4 4 0,9-4 0 15,-5-4-29-15,5 3-6 0,-4 1-1 0,-5 4 0 16,0 0 7-16,5-4 1 0,4 0 0 0,-9 4 0 0,0 0-31 15,0 0-5-15,4 0-2 0,-4 0 0 0,9-4-4 0,-9 4-1 16,0 0 0-16,0 0 0 0,9 4-9 0,1 0-3 16,-10-4 0-16,0 0 0 0,0 0 3 0,0 0 1 15,0 0 0-15,0 0 0 0,0 0 0 0,0 0 0 16,4 4 0-16,-4-4 0 0,0 0 7 0,0 0 2 16,5 9 0-16,-5-9 0 0,0 0-26 0,0 0 0 15,4 8 0-15,-4-8 0 0,0 0 0 0,0 0 0 16,0 0 8-16,5 8-8 0,-5-8 8 0,4 12-8 15,-4-4 8-15,0-8-8 0,0 0 10 0,0 0-10 16,0 0 12-16,0 0-12 0,0 0 0 0,0 0 0 16,0 0 0-16,0 0 0 0,0 0 0 0,0 0 0 15,0 0 0-15,0 0 0 0,0 0 0 0,0 0 0 16,0 0 0-16,0 0 0 0,0 0 0 0,0 0 0 16,0 0 0-16,0 0 0 0,0 0 0 0,0 0 0 0,0 0 0 0,0 0 0 15,0 0 0-15,5 12 0 16,-5-12 0-16,0 0 0 0,0 0 0 0,0 0 0 0,0 0 0 0,0 0-9 15,0 0 9-15,-5 8 0 0,5-8 0 0,0 0 0 16,0 0 0-16,0 0 0 0,0 0-8 0,0 0 8 16,0 0 0-16,0 0 0 0,0 0 0 0,0 0 0 15,0 0 0-15,0 0 0 0,0 0 0 0,0 0 0 16,0 0 0-16,0 0 0 0,0 0 0 0,0 0 0 16,0 0 0-16,0 0 0 0,0 0 0 0,0 0 0 15,0 0 0-15,0 0 0 0,-4-8 0 0,4 8 0 16,0 0 0-16,0 0 0 0,0 0 0 0,0 0 0 15,0 0 0-15,0 0-8 0,0 0 8 0,0 0 0 0,0 0 0 0,0 0 0 16,0 0 0-16,0 0-8 0,0 0 8 16,0 0 0-16,0 0 0 0,0 0 0 0,0 0 0 0,0 0 8 15,0 0-8-15,0 12 11 0,-5 0-11 0,-4 9-11 16,5 7 3-16,-6 8 0 0,6 1 16 0,-10 11 4 16,1 5 1-16,-1 8 0 0,0 3 2 0,1-3 0 15,-1 4 0-15,0 0 0 0,5-5 2 0,-5-3 1 16,5-4 0-16,5-1 0 0,-1-7 7 0,1-5 2 15,-1 5 0-15,5-5 0 0,-4-3-14 0,4-1-2 16,0-8-1-16,0 1 0 0,-5-1-2 0,5 0 0 16,0-3 0-16,0-5 0 0,0-8-8 0,0 4 12 15,0-4-12-15,5 0 12 0,-5-12-12 0,0 0 0 16,0 0 0-16,0 0 8 0,0 0-8 0,9 9 0 16,-5-1 0-16,-4-8 0 0,0 0 0 0,0 0 0 15,0 0 0-15,0 0 0 0,0 0 0 0,0 0 0 0,9-8 0 16,-9 8 0-16,9-9 0 0,-9 9 0 0,10-8 0 0,-1 4 0 15,-9 4 0-15,0 0 0 0,0 0 0 0,9-8 0 16,-9 8 0-16,9-4 0 0,-5-4 0 0,-4 8 0 16,0 0 0-16,0 0 8 0,10-8-8 0,-1 4 0 15,-9 4 0-15,9 0 0 0,4-4 0 0,-3 0 0 16,3 0 0-16,-4 0 8 0,5 4-8 0,-5-4 0 16,5 8 8-16,-5-4-8 0,-9 0 0 0,9 0 8 15,5 0 9-15,-1 4 2 0,-8 0 0 0,8 0 0 16,-3 0-19-16,-6 4 0 0,10-4 0 0,-14-4 0 15,0 0 16-15,9 0-3 0,5 8-1 0,-1-4 0 16,-4 0-12-16,0 0 0 0,5-4 0 0,4-4 0 0,1 0 0 16,3 0 0-16,-4 0 0 0,5 0 0 0,9-4 11 0,0 0-11 15,0 0 12-15,9-4-12 0,0 0 12 0,0-1-4 16,4 1 0-16,1-4-8 0,-5 4 12 0,0 0-12 16,4 0 12-16,-4-1-12 0,-4 5 12 0,4 0-12 15,-5 0 12-15,-4 0-12 0,-5 4 0 0,-4 0 0 16,-5 0 0-16,0 4 0 0,-4 4 0 0,-5-4 0 15,5-4 0-15,-5 0 0 0,0 4 0 0,-9 0 0 16,0 0 0-16,0 0 0 0,0 0 9 0,0 0-9 16,0 0 0-16,0 0 9 0,0 0-9 0,0 0 0 15,0 0 0-15,0 0 8 0,-4 0-8 0,4 0 0 16,0 0 9-16,0 0-9 0,-10 0 0 0,1-4 0 16,9 4 0-16,0 0 0 0,0 0 0 0,0 0-12 15,0 0 2-15,0 0 0 16,0 0-14-16,0 0-2 0,0 0-1 0,0 0 0 15,0 0-131-15,0 0-26 0,0 0-6 0,-13-4-1 0</inkml:trace>
      </inkml:traceGroup>
      <inkml:traceGroup>
        <inkml:annotationXML>
          <emma:emma xmlns:emma="http://www.w3.org/2003/04/emma" version="1.0">
            <emma:interpretation id="{71E969A1-8126-48C7-9ACF-D3E7E9FF6ED2}" emma:medium="tactile" emma:mode="ink">
              <msink:context xmlns:msink="http://schemas.microsoft.com/ink/2010/main" type="line" rotatedBoundingBox="4773,7751 15674,8219 15588,10235 4687,9767"/>
            </emma:interpretation>
          </emma:emma>
        </inkml:annotationXML>
        <inkml:traceGroup>
          <inkml:annotationXML>
            <emma:emma xmlns:emma="http://www.w3.org/2003/04/emma" version="1.0">
              <emma:interpretation id="{52F6DC9F-7381-4C12-AC7A-4B661197AD5E}" emma:medium="tactile" emma:mode="ink">
                <msink:context xmlns:msink="http://schemas.microsoft.com/ink/2010/main" type="inkWord" rotatedBoundingBox="4773,7751 6365,7819 6300,9336 4708,926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9815.3964">1720 7518 1209 0,'-18'0'53'0,"18"0"12"0,0 0-52 0,-5 0-13 15,-9 4 0-15,10-4 0 0,4 0 100 0,0 0 16 0,0 0 4 0,0 0 1 16,18-8-65-16,5 4-12 0,9-4-4 0,4-4 0 16,5-4 3-16,14-4 0 0,9-1 0 0,-1 1 0 15,1 4-18-15,-5 0-3 0,5-5-1 0,-5 9 0 31,0 0-44-31,-4 0-9 0,-5-4-1 0,0 8-1 0,-4 0-75 0,-5 0-15 16,-10-5-4-16</inkml:trace>
          <inkml:trace contextRef="#ctx0" brushRef="#br0" timeOffset="90015.7628">2284 6944 403 0,'0'0'36'0,"0"0"-36"15,-4 8 0-15,-5 8 0 0,0 8 368 0,0 9 66 16,-5 7 14-16,5 9 2 0,-5 7-311 0,-4 5-63 16,0 4-12-16,0 4-2 0,-1-1 2 0,-3 5 0 15,-1-4 0-15,0 0 0 0,0 4-41 0,1-5-8 16,-1-3-2-16,9-4 0 0,5 0-13 0,4-1 0 16,1-7 0-16,4-1-1121 0</inkml:trace>
          <inkml:trace contextRef="#ctx0" brushRef="#br0" timeOffset="87539.7729">969 8089 1094 0,'0'0'97'0,"0"0"-77"15,0 0-20-15,0 0 0 0,0 0 137 0,0 0 24 16,0 0 5-16,0 0 1 0,0 0-134 0,0 0-33 15,13 0 0-15,-4 0 0 0,1-4 31 0,3 0-1 16,-4-4 0-16,5 0 0 0,4 0 20 0,0-5 4 16,1 1 1-16,3-4 0 0,1 0-29 0,0-4-6 15,-5 3 0-15,5 1-1 0,0 0-9 0,-1-4-2 16,-12 0 0-16,3-1 0 0,1 1 6 0,-10 4 1 16,1 4 0-16,-1 0 0 0,1 0 21 0,-5-1 4 15,-5 5 0-15,-4 0 1 0,9 8-2 0,0 0-1 16,-13 0 0-16,-5 4 0 0,-1 0-11 0,-3 0-3 0,-1 4 0 0,0 5 0 15,-4 7-1-15,8-4-1 0,-8 4 0 0,0 5 0 16,9-1-5-16,-5 0-1 0,5-4 0 0,4 5 0 16,0-1-3-16,5 0-1 0,0 4 0 0,5-3 0 15,4 3 1-15,4 4 0 0,5-3 0 0,0-1 0 16,0 5-3-16,5-1-1 0,9 0 0 0,4-3 0 16,1-5-9-16,3-4 0 0,1 0 0 0,9-3 0 15,-4-9-38-15,4 0-10 16,-5-4-1-16,10-12-746 0,4-9-149 0</inkml:trace>
        </inkml:traceGroup>
        <inkml:traceGroup>
          <inkml:annotationXML>
            <emma:emma xmlns:emma="http://www.w3.org/2003/04/emma" version="1.0">
              <emma:interpretation id="{B02C2557-4757-4E51-835E-F574B410EBD1}" emma:medium="tactile" emma:mode="ink">
                <msink:context xmlns:msink="http://schemas.microsoft.com/ink/2010/main" type="inkWord" rotatedBoundingBox="7830,8044 9435,8113 9357,9948 7751,9879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90632.8867">4056 7445 1951 0,'9'-12'86'0,"-9"12"18"0,0-12-83 0,0 12-21 15,0 0 0-15,0 0 0 0,0 0 72 0,4 12 11 16,1 9 1-16,4 7 1 0,0 4-49 0,5 13-11 15,-5 3-1-15,0 13-1 0,4 12 24 0,1 0 5 16,0 0 0-16,4 3 1 0,0-3-18 0,5 0-4 16,-5 0-1-16,5-4 0 0,-5-4-4 0,5-5-1 15,-5 1 0-15,5-8 0 0,-5-5-7 0,0-3-2 16,1-5 0-16,-6-8 0 0,1-7-5 0,-1-1-2 0,1-8 0 0,-5-4 0 16,0-4 3-16,-9-8 0 0,0 0 0 0,9-4 0 15,1-8 4-15,-1-8 0 0,4-8 1 0,1-13 0 16,4-11-6-16,0-9-2 0,5-8 0 0,5-8 0 15,8-4-9-15,0-4 0 0,-4-8 0 0,5 0 8 16,4 0-8-16,4 4 0 0,5 0 0 0,-4 4 0 16,-5 12 0-16,0 8 0 0,0 5 0 0,-5 3-11 15,-9 13 11-15,5 3 0 0,-9 13 0 0,0 3 0 16,-10 5-52-16,6 8-6 0,-6 8-1 0,6 0-778 16,-6 4-156-16</inkml:trace>
          <inkml:trace contextRef="#ctx0" brushRef="#br0" timeOffset="91659.5998">5071 8684 1652 0,'0'0'73'0,"-5"-4"15"0,5 4-70 0,0 0-18 0,0 0 0 0,0 0 0 16,0 0 63-16,0 0 9 0,0 0 1 0,0 0 1 16,0 0-22-16,5 12-5 0,-1 0-1 0,5 4 0 15,-4 4 6-15,4 5 2 0,-4-1 0 0,4 0 0 16,-5 5-14-16,5-1-4 0,-4 4 0 0,0-3 0 0,-1-5-11 0,1 4-2 15,4-3-1-15,-9-5 0 0,4-4-11 0,-4 0-3 16,5-8 0-16,-5-8 0 0,0 0-8 0,0 0 0 16,0 0 0-16,0 0 0 0,0 0 0 0,0 0 8 15,0 0-8-15,0 0 12 0,4-8-12 0,6-8 0 16,-1-4-12-16,0-5 12 0,4-3-15 0,1 0 5 16,0-5 1-16,4 1 0 0,-4 0 9 0,-1 3 0 15,1 1-9-15,4 0 9 0,0 7 0 0,-4 1 16 16,0 4-2-16,-5 4-1 0,4 4 3 0,-4 4 0 15,1-4 0-15,3 8 0 0,-4 8 9 0,0-4 3 16,-4 4 0-16,4 4 0 0,9 4 2 0,-9 0 1 16,1 1 0-16,-1-1 0 0,0 0-15 0,4 0-2 15,-3 4-1-15,-1-3 0 0,0-1 15 0,0 0 4 16,-5-4 0-16,5 0 0 0,-4 0-32 0,0-4 0 16,-5-8 0-16,9 9 0 15,-9-9-20-15,9 8-9 0,-9-8-3 0,4 16 0 16,1-4-103-16,-5 0-21 0,-5-4-4 0</inkml:trace>
        </inkml:traceGroup>
        <inkml:traceGroup>
          <inkml:annotationXML>
            <emma:emma xmlns:emma="http://www.w3.org/2003/04/emma" version="1.0">
              <emma:interpretation id="{277D5D56-F6E7-4E61-A922-7115D800925B}" emma:medium="tactile" emma:mode="ink">
                <msink:context xmlns:msink="http://schemas.microsoft.com/ink/2010/main" type="inkWord" rotatedBoundingBox="10306,8202 13171,8325 13094,10128 10229,10005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00917.0773">7379 8105 1332 0,'0'0'59'0,"-4"-12"12"0,4 0-57 0,-5-4-14 16,5-5 0-16,0-3 0 0,5 4 56 0,-1-4 9 16,10-1 2-16,-5-7 0 0,4 4 17 0,6-1 3 15,8-3 1-15,-4 4 0 0,4 3-16 0,0 1-4 16,1 0 0-16,-1 4 0 0,5 3 1 0,0 1 0 15,0 4 0-15,-10 4 0 0,6 8-36 0,-5 4-7 16,-1 8-2-16,1 0 0 0,0 13-12 0,0 7-4 16,-1 4 0-16,1 5 0 0,4 7 7 0,5 1 1 15,0-1 0-15,5 5 0 0,4 0 0 0,-5-1 1 0,-4-3 0 0,4-1 0 16,1-3-7-16,-1-5-2 0,-4 5 0 0,0-9 0 16,0 1-8-16,-10-5-17 0,1-4 4 0,-9-3 1 31,0-1-66-31,-5-4-13 0,-5-4-2 0,1-3-622 0,-10-5-124 0</inkml:trace>
          <inkml:trace contextRef="#ctx0" brushRef="#br0" timeOffset="101171.5541">8394 7660 288 0,'5'-12'25'0,"4"4"-25"16,0-8 0-16,0 7 0 0,-4-3 312 0,-1 8 56 15,1-4 12-15,-5 8 3 0,0 0-248 0,0 0-50 16,-5 12-9-16,1 4-3 0,-5 1 5 0,-5 11 1 16,-9 4 0-16,0 13 0 0,-4 12-3 0,0-1-1 15,-5 9 0-15,0 4 0 0,-13 0-24 0,8 3-5 16,-4-3-1-16,5 4 0 0,-1 4-27 0,-4 0-6 16,5-8 0-16,0-5-1 0,-1-3-11 0,5 0 0 15,-4-5 0-15,4-7 0 16,5-4-28-16,8-5-10 0,6-8-2 0,4-7-732 15,4-9-147-15</inkml:trace>
          <inkml:trace contextRef="#ctx0" brushRef="#br0" timeOffset="101457.1156">9123 7510 2336 0,'18'-28'52'16,"-9"20"10"-16,0-4 2 0,0 8 1 0,5 0-52 0,0 4-13 0,-1 8 0 0,1 12 0 15,4 4 0-15,0 13 0 0,-4 7 8 0,4 9-8 16,0 7 40-16,-4 1 4 0,0 8 2 0,-1 0 0 16,-3 8-5-16,-6-1-1 0,1 5 0 0,-5 0 0 15,0 0 0-15,0-4 0 0,-5 0 0 0,1-4 0 0,4-4-14 16,-10-5-3-16,1-3-1 0,0-8 0 0,-4 3-11 0,-6-7-3 15,-3 0 0-15,-6-1 0 16,-4-3-48-16,-4-1-9 0,-10-7-3 0,5 3-777 16,-9-8-156-16</inkml:trace>
          <inkml:trace contextRef="#ctx0" brushRef="#br0" timeOffset="100492.4252">6781 7534 172 0,'0'0'16'0,"5"-8"-16"16,4 0 0-16,-5-4 0 0,5 4 112 0,-4 0 19 15,-5-4 4-15,4 4 1 0,5-4-46 0,-4 4-9 16,4-1-1-16,-5 1-1 0,1 0-9 0,-1 4-2 16,-4 4 0-16,0 0 0 0,0 0-12 0,0 0-4 15,0 0 0-15,0 0 0 0,-9 0-9 0,9 0-3 16,0 0 0-16,-4 12 0 0,-14 5-8 0,0 7-1 16,-5 12-1-16,-4 5 0 0,4 11 35 0,1 5 7 15,-10 8 2-15,9 3 0 0,1 1-2 0,4 0-1 16,-5 4 0-16,5 0 0 0,0 0-25 0,4-5-5 15,0 5-1-15,5-4 0 0,0-4-7 0,5 0-1 16,-5-5-1-16,4 1 0 0,1-4-7 0,4-1 0 16,0 1-1-16,0-4 0 0,4-5-14 0,1 1-9 15,-1-1 12-15,10-3-12 16,-1-5-69-16,1-7-21 0,9-1-4 0,8-12-928 0</inkml:trace>
        </inkml:traceGroup>
        <inkml:traceGroup>
          <inkml:annotationXML>
            <emma:emma xmlns:emma="http://www.w3.org/2003/04/emma" version="1.0">
              <emma:interpretation id="{236AD790-FA50-4876-BE15-A22F82F96B8F}" emma:medium="tactile" emma:mode="ink">
                <msink:context xmlns:msink="http://schemas.microsoft.com/ink/2010/main" type="inkWord" rotatedBoundingBox="14583,9206 15630,9251 15615,9607 14567,9563"/>
              </emma:interpretation>
              <emma:one-of disjunction-type="recognition" id="oneOf16">
                <emma:interpretation id="interp16" emma:lang="" emma:confidence="0">
                  <emma:literal>_</emma:literal>
                </emma:interpretation>
                <emma:interpretation id="interp17" emma:lang="" emma:confidence="0">
                  <emma:literal>-</emma:literal>
                </emma:interpretation>
                <emma:interpretation id="interp18" emma:lang="" emma:confidence="0">
                  <emma:literal>•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102327.3798">11099 8708 2156 0,'0'0'48'0,"-9"-8"9"0,-5 4 3 0,14 4 0 0,0 0-48 0,0 0-12 15,0 0 0-15,0 0 0 0,9 4 0 0,9 4 0 16,5-4 0-16,4 0 0 0,10-4 0 0,4-4-11 15,4 0 3-15,10 0 0 0,4-4-8 0,0 4 0 16,5 0-1-16,4 4-603 16,-4 0-121-16</inkml:trace>
          <inkml:trace contextRef="#ctx0" brushRef="#br0" timeOffset="102138.5387">10862 8457 1328 0,'-23'-8'59'0,"14"4"12"0,5 0-57 0,4 4-14 0,-10 0 0 0,10 0 0 15,0 0 30-15,0 0 3 0,0 0 1 0,0 0 0 16,0 0 19-16,14-8 4 0,4 0 1 0,10 0 0 15,-1 0-3-15,9 0-1 0,10-5 0 0,4 5 0 16,5 4 5-16,4 0 1 0,5 0 0 0,4 4 0 16,-9 4-8-16,5-4-2 0,-10 0 0 0,1 4 0 15,-5 0-42-15,0 0-8 0,-9 4 0 0,0 1 0 16,-4-1 0-16,-10 0 0 0,5 4 0 0,-5 0 10 16,-9-4-101-16,-4 4-20 0,0 0-4 15</inkml:trace>
        </inkml:traceGroup>
      </inkml:traceGroup>
    </inkml:traceGroup>
    <inkml:traceGroup>
      <inkml:annotationXML>
        <emma:emma xmlns:emma="http://www.w3.org/2003/04/emma" version="1.0">
          <emma:interpretation id="{03E7C6E7-313F-4B80-9CB4-0A0262213384}" emma:medium="tactile" emma:mode="ink">
            <msink:context xmlns:msink="http://schemas.microsoft.com/ink/2010/main" type="paragraph" rotatedBoundingBox="3763,11768 22532,9343 22830,11653 4061,140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C5A1CC-E1EA-469E-BFE0-A8D23E6E8560}" emma:medium="tactile" emma:mode="ink">
              <msink:context xmlns:msink="http://schemas.microsoft.com/ink/2010/main" type="line" rotatedBoundingBox="3763,11768 22532,9343 22830,11653 4061,14078">
                <msink:destinationLink direction="with" ref="{5026D078-3669-4C44-88B7-0AED1F38DEF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6A60B51-F282-4E81-B53B-E17C967123B9}" emma:medium="tactile" emma:mode="ink">
                <msink:context xmlns:msink="http://schemas.microsoft.com/ink/2010/main" type="inkWord" rotatedBoundingBox="3815,12176 6189,11869 6408,13566 4035,1387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5364.5618">746 12273 1566 0,'4'-8'34'0,"-4"-4"7"0,5 0 2 0,-1 4 1 16,-8-4-35-16,4 4-9 0,0-4 0 0,0 4 0 0,-5-1 0 0,1 5 0 16,4 4 0-16,-5-8 0 0,-4-4 0 0,0 4 0 15,0 4 0-15,0-4 0 0,-5 0 0 0,5 4 0 16,-9 0 0-16,4 0 0 0,5 4 20 0,0 4 1 15,0 0 1-15,-5 4 0 0,0 0 15 0,-8 12 3 16,3 9 1-16,-8 7 0 0,0 8-33 0,-1 5-8 16,-3 8 0-16,-1 3 0 0,0 5 18 0,5 0 5 15,-1 0 1-15,5-9 0 0,5-3 0 0,9-5 0 16,-5-7 0-16,14-5 0 0,0-3-9 0,5-9-2 16,4-4 0-16,5-4 0 0,-1-3 1 0,6-9 0 15,3-8 0-15,1 0 0 0,9-9 1 0,4-7 0 16,10-12 0-16,0-5 0 0,-1-11-4 0,5-9-1 15,14-4 0-15,-5-7 0 0,5-5-10 0,0-8 0 0,-5 4 0 16,4 0 0-16,1-8 0 0,-9 4 0 0,-10 0 8 0,5 0-8 16,-4 4 8-16,-1 5-8 0,-13-1 12 0,0 8-4 15,-9 0-8-15,-5 9 0 0,-9-1 0 0,-4 0 8 16,-10 9-8-16,1-1 0 0,-10 5 0 0,0 3 8 16,-4 9 8-16,-5 3 0 0,1 1 1 0,3 8 0 15,10 4-4-15,5 8-1 0,-10 4 0 0,14 4 0 16,0 0-12-16,0 16 0 0,0 12 0 0,-4 0 0 15,8 9 0-15,-8 7 0 0,4 1 0 0,-5 11 0 16,1 1 0-16,-1 12 0 0,0 4 0 0,-8 4 0 16,-1 8 17-16,0 4 1 0,1-4 0 0,-1 0 0 15,0-4 16-15,1 0 3 0,4-1 1 0,4-3 0 0,1-4-23 16,8-8-5-16,1-4-1 0,4-5 0 0,4 1-9 0,1-12 0 16,4-9 0-16,5 0 8 0,-5-7-8 0,10-5 0 15,-6-8 0-15,6-4 0 0,4-8 0 0,-1 0 8 16,1-8-8-16,0-4 0 0,0-4 0 0,0-4 0 15,-5-8 0-15,5-1-11 0,-9-7-1 0,0-8-1 16,-1-5 0-16,1-4 0 0,0-3-6 0,-5-1-1 16,-4-3 0-16,-1 3 0 0,1 4 9 0,-5 1 2 15,-4 3 0-15,-5 5 0 0,0 3 9 0,-5 1-8 16,-4 4 8-16,0 3-8 0,0 9 16 0,-5-4 4 16,5 8 1-16,-5 3 0 0,-4 5-4 0,5 8-1 15,4 4 0-15,-5 9 0 0,0 7-8 0,5 8 0 16,0 9 0-16,0 3 0 0,0 4 9 0,4 9-9 15,5 4 10-15,0-1-10 0,0-3 20 0,5 0-1 0,4-1-1 0,0-3 0 16,0-5-4-16,0-3-1 0,0-5 0 0,-4-3 0 16,-1-9-3-16,6-4-1 0,3-4 0 0,-4 0 0 15,5-11 1-15,-5-1 0 0,5-4 0 0,4-4 0 16,9-1-2-16,1-11 0 0,3 0 0 0,1-8 0 16,5 0 4-16,4-5 0 0,-9-3 0 0,-1-5 0 15,6 5-12-15,-5-8 0 0,0-5 0 0,-5-4 0 16,5-3 0-16,-5-5 0 0,5-3-12 0,-5-9 12 15,-4 0 0-15,4-8 0 0,1-8 0 0,-6 4 0 16,1-4 0-16,-5 4-11 0,1 4 11 0,-10 4-8 16,0 1 8-16,0 7 11 0,-5 4-3 0,1 4 0 15,-5 9-20-15,0 3-4 0,0 13 0 0,-5 4-1 0,1 7 17 0,-1 9 0 16,1 8 0-16,4 4 0 0,-9 16 0 0,0 13 0 16,-5 7-8-16,9 9 8 0,-8 7 0 0,8 5 8 15,1 4-8-15,-1 3 12 0,5 5 6 0,5 4 1 16,-1 0 0-16,5 0 0 0,0-4-6 0,5-1-1 15,0-3 0-15,-1-4 0 0,1-4-4 0,0-5-8 16,-5-3 11-16,0-5-11 0,0-7 12 0,-4-5-12 16,-1 0 12-16,1-3-12 0,-5-13 0 0,0 0-14 15,0-4 1-15,0 0 0 16,0-12-196-16,0 0-39 0</inkml:trace>
          <inkml:trace contextRef="#ctx0" brushRef="#br0" timeOffset="105568.8921">2002 11614 2487 0,'-4'-16'55'0,"8"12"11"0,1-9 2 0,4 5 2 0,5-4-56 0,4 4-14 0,4 4 0 0,1-4 0 16,9 0 9-16,5 4-1 0,-1-4 0 0,5 0 0 15,4 0-8-15,6-5-9 0,-6 5 9 0,5-4-748 16,5 4-141-16</inkml:trace>
        </inkml:traceGroup>
        <inkml:traceGroup>
          <inkml:annotationXML>
            <emma:emma xmlns:emma="http://www.w3.org/2003/04/emma" version="1.0">
              <emma:interpretation id="{E8CABFB9-C9B5-4D27-A9B9-EC031041A251}" emma:medium="tactile" emma:mode="ink">
                <msink:context xmlns:msink="http://schemas.microsoft.com/ink/2010/main" type="inkWord" rotatedBoundingBox="9562,11019 9670,11004 9767,11756 9659,11770">
                  <msink:destinationLink direction="to" ref="{51162BC0-42D3-4C6A-A2AF-44B606FBAF58}"/>
                </msink:context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8750.0807">5799 10157 806 0,'0'0'36'0,"0"0"7"0,0 0-35 0,0 0-8 0,0 0 0 0,0 0 0 16,0 0 104-16,0 0 20 0,14 0 3 0,0 8 1 15,-5 4-14-15,0 0-2 0,0 4-1 0,0 5 0 16,0 3-24-16,0 4-5 0,0 1-1 0,5 7 0 15,-9-4-25-15,4 9-6 0,0-1-1 0,0 1 0 0,0-1 4 0,-5-3 1 16,6-1 0-16,-6 1 0 0,5-9-40 0,-4 0-14 16,-1 1 9-16,1-5-9 0,-1 0 10 0,-4-4-10 15,0 1 12-15,0-5-12 0,-4 4 0 0,4-4-22 16,-5-4 3-16,1 1-1014 16</inkml:trace>
        </inkml:traceGroup>
        <inkml:traceGroup>
          <inkml:annotationXML>
            <emma:emma xmlns:emma="http://www.w3.org/2003/04/emma" version="1.0">
              <emma:interpretation id="{A06990B3-6EFA-4658-8DDD-81EBDDA0AAC7}" emma:medium="tactile" emma:mode="ink">
                <msink:context xmlns:msink="http://schemas.microsoft.com/ink/2010/main" type="inkWord" rotatedBoundingBox="11137,11095 12587,10908 12688,11684 11237,1187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10365.8278">7429 10659 633 0,'0'0'56'0,"9"-16"-44"0,-13-1-12 0,4-3 0 16,-9 0 114-16,9-4 21 0,0 3 4 0,4-3 1 16,1 0-68-16,-1 4-12 0,5-5-4 0,5 1 0 15,-5 0 6-15,9-5 1 0,-4 1 0 0,9 0 0 0,-10 8 7 0,6-5 2 16,3 5 0-16,-3 0 0 16,-1 8 3-16,5-1 1 0,-5 5 0 0,0 8 0 0,0 0-26 0,0 4-5 15,1 9-1-15,3-1 0 0,-3 8-28 0,-1 0-7 16,0 4-1-16,5 5 0 0,-5-1-8 0,0 0 0 15,0 1 9-15,1-1-9 0,-6 4 0 0,6-3 9 16,-1-5-9-16,0 0 0 0,5 1 11 0,-5-5-11 16,5-8 10-16,-5 4-10 0,5 0 0 0,-5-3-13 15,5-5 1-15,-1 0 0 16,-3 0-126-16,3 0-25 0,-8-4-5 0</inkml:trace>
          <inkml:trace contextRef="#ctx0" brushRef="#br0" timeOffset="110614.0503">8340 10116 1792 0,'0'0'40'0,"0"0"8"0,0 0 1 0,0 0 1 0,0 0-40 0,0 0-10 0,-14 9 0 0,5 7 0 15,-5 0 16-15,1 8 0 0,-1 5 1 0,-4 7 0 16,-10-4 31-16,6 5 7 0,-6 7 1 0,-3 5 0 15,3-1-17-15,1-3-3 0,0-1-1 0,-1 1 0 16,10-5-12-16,-5-3-3 0,5 3 0 0,0-3 0 16,4-5-20-16,1-4 0 0,-1-3 0 0,0 3 8 15,5 0-186-15,0-7-37 0,4 11-7 0,1-12-2 0</inkml:trace>
          <inkml:trace contextRef="#ctx0" brushRef="#br0" timeOffset="110919.6135">8759 10683 1670 0,'-10'-12'74'0,"10"12"15"0,0 0-71 0,0 0-18 16,-9-4 0-16,9 4 0 0,-4 4 35 0,-5 0 3 16,0 0 1-16,0 4 0 0,-1 4-17 0,1 0-3 15,5 0-1-15,-5 1 0 0,4-1-18 0,1 0 10 16,4 0-10-16,4-4 8 0,1 0 4 0,4 0 1 15,-5-4 0-15,10 0 0 0,0 0 0 0,-5-4 0 16,9 0 0-16,0 0 0 0,-4-4-5 0,9-4 0 0,-5 0-8 0,5 0 12 16,-10-4-12-16,5 0 0 0,-8-4 0 0,3-1 0 15,-8-3 0-15,-1 4 9 0,-4 0-9 0,0 4 8 16,-9 0-8-16,0-1 0 0,-5 5 0 0,1 4-11 16,-5 0 11-16,4 0 16 15,-4 4-4-15,-1 8-1 0,6-4-11 0,-1 0 0 0,0 0 0 0,1 5 0 16,4-1-28-16,0 4 0 0,0-4-1 0</inkml:trace>
        </inkml:traceGroup>
        <inkml:traceGroup>
          <inkml:annotationXML>
            <emma:emma xmlns:emma="http://www.w3.org/2003/04/emma" version="1.0">
              <emma:interpretation id="{5D5BF95F-121F-4520-9B72-3F8CBCCD0A20}" emma:medium="tactile" emma:mode="ink">
                <msink:context xmlns:msink="http://schemas.microsoft.com/ink/2010/main" type="inkWord" rotatedBoundingBox="13967,10561 16641,10215 16823,11625 14149,11970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11902.5037">10275 10242 1278 0,'18'-20'28'0,"-9"12"5"0,0-5 2 0,0 1 1 16,0 0-28-16,5 0-8 0,-5 4 0 0,5-4 0 16,-10 0 101-16,5 4 19 0,0-1 4 0,5 1 1 0,-5 0-100 0,5 4-25 15,4 4 0-15,0 0 0 0,5 0 56 0,0 8 7 16,0 4 1-16,4 1 0 0,0 3-52 0,1 4-12 15,-1 0 0-15,-4 0 0 0,4 9 51 0,-4-5 7 16,0 4 2-16,-1 1 0 0,-4-5-40 0,1 0-7 16,-1-3-1-16,0 3-1 0,0 0-11 0,-4-4 10 15,4 1-10-15,-4 3 10 0,0 0-2 0,-1 0-8 16,-4-7 12-16,0 3-4 0,5 0-8 0,-5 0 0 16,0-3 0-16,0-1 0 15,-4-4-101-15,4 0-23 0,-4 0-4 0,-5-12 0 0</inkml:trace>
          <inkml:trace contextRef="#ctx0" brushRef="#br0" timeOffset="112151.9462">11071 10068 1209 0,'0'0'108'0,"0"0"-87"0,0 0-21 0,0 0 0 15,0 8 68-15,-4 4 10 0,-1 0 2 0,-8 4 0 16,4 1 19-16,-5 3 4 0,-4 4 1 0,-1 4 0 16,-3 5-20-16,-1-1-4 0,0 5-1 0,-4 3 0 15,0-3-26-15,-1 7-5 0,1 1 0 0,-5 3-1 16,0-3-29-16,0 3-6 0,-4-3 0 0,-1-1-1 16,6 5-11-16,-1-9-14 0,-5 1 3 0,1 3 1 15,4-7-179-15,5-1-36 0</inkml:trace>
          <inkml:trace contextRef="#ctx0" brushRef="#br0" timeOffset="113269.8631">11340 10703 633 0,'0'0'56'16,"0"0"-44"-16,0 0-12 0,0 0 0 0,9-4 81 0,-9 4 15 15,5-8 2-15,-5 8 1 0,0 0 4 0,0 0 1 16,0 0 0-16,0 0 0 0,0 0-20 0,0 0-3 16,9-4-1-16,0 0 0 0,-9 4-3 0,0 0-1 15,0 0 0-15,0 0 0 0,0 0-23 0,9 8-5 0,-9-8 0 0,9 8-1 16,-4-4-19-16,4 8-3 0,-5-4-1 0,1 5 0 15,-1-1 1-15,-4-4 0 0,5 4 0 0,-5-4 0 16,0 0-5-16,0-8 0 0,0 0-1 0,0 0 0 16,0 12-6-16,0-12-1 0,0 0 0 0,0 0 0 15,0 0-4-15,0 0-8 0,0 0 11 0,0 0-11 16,0 0 25-16,0 0-1 0,0 0-1 0,0 0 0 16,0 0-23-16,0 0 0 0,0 0 0 0,0 0 0 15,0 0 0-15,0 0 0 0,5-8 0 0,-5 8 0 16,0 0-18-16,4-8 2 0,-4 8 0 0,0 0 0 0,0 0 7 15,0 0 9-15,0 0-13 0,0 0 5 0,0 0-2 0,0 0 0 16,0 0 0-16,0 0 0 16,0 0 10-16,0 0 0 0,0 0 0 0,0 0 0 0,0 0 0 0,0 0 0 15,0 0 0-15,0 0 0 0,5-4 0 0,-5-4 0 16,0 0 0-16,0 4 0 0,0 4 0 0,0 0 0 16,0-8 0-16,0 8 0 0,-5-8 0 0,5 8 0 15,0 0 0-15,0 0 0 0,-9 0 0 0,9 0-8 16,-9 0 8-16,0 4-8 0,-5-4 8 0,0 8 0 15,-4-4 0-15,5 4 0 0,-1 0 0 0,0 0 0 16,1 0 0-16,-1 4 0 0,5-4 0 0,0 1 0 16,0-1 0-16,4 4 0 0,1 0 0 0,4 0 0 15,0-4 0-15,0 8 0 0,4-8 0 0,1 5 0 16,4-1 0-16,0 0 0 0,-5 4 0 0,6-8 0 0,3 0 0 0,1 0 0 16,-5-4 0-16,5 0 11 0,-1 0-3 15,-4-4 0-15,5-4-8 0,-5 0 0 0,0 0 0 0,0-4 0 16,0 0 0-16,1 0 0 0,-1-4 0 0,0-4 0 15,-5 4 0-15,1-5 0 0,-1 1 0 0,1-4 0 16,-5 0 0-16,0 4 8 0,0-5-8 0,0 1 0 16,-5 4 0-16,5 0 0 0,-4 4 0 0,4-5 0 15,-5 5 0-15,5 4 0 0,-4-4 0 0,-1 8 0 16,-4 0-14-16,9 4 2 0,-9 0 0 0,-5 8 0 16,1-4-141-16,-6 8-28 0,-17 8-6 15,0 1-1-15</inkml:trace>
          <inkml:trace contextRef="#ctx0" brushRef="#br0" timeOffset="113711.1289">11759 9546 1357 0,'-5'-12'60'0,"5"12"12"0,5-8-57 0,-1-1-15 0,6 1 0 0,8 0 0 16,0 0 34-16,9 4 4 0,1 0 1 0,-6 4 0 15,6 0 20-15,-1 4 4 0,-4 0 1 0,0 4 0 16,-5 0-52-16,0 0-12 0,-9 5 0 0,0 3 0 16,0-4 0-16,-13 8 0 0,-1-4 0 0,-4 5 0 15,0-1 0-15,-9 4 0 0,-5 0 0 0,-4 1 0 16,-1 3 0-16,-4-4 0 0,1 1 0 0,-1-1 0 16,9 0 53-16,0 0 8 0,5-7 2 0,4-1 0 15,1 0-19-15,4-4-3 0,4-4-1 0,5-8 0 16,0 0-22-16,0 8-5 0,9-4-1 0,5 4 0 0,9-8 3 15,8 5 0-15,6-10 0 0,4 5 0 16,4 0-15-16,1-4 0 0,-5 4 0 0,4-4-651 16,1 4-128-16</inkml:trace>
          <inkml:trace contextRef="#ctx0" brushRef="#br0" timeOffset="114060.2477">12674 10659 918 0,'23'4'40'0,"-23"-4"9"0,9 0-39 0,5-4-10 0,-14 4 0 0,13 0 0 16,1 4 104-16,4-4 20 0,-4 0 3 0,-1 0 1 15,1 0-36-15,4 0-6 0,-4 0-2 0,4 0 0 16,-4-4-25-16,4 4-6 0,0-4-1 0,0 4 0 16,-4 0-32-16,4-4-6 0,1 4-2 0,-6-4 0 15,1 0 0-15,-5 4-1 0,0-4 0 0,0 4 0 16,-4-5-45-16,-5 5-9 0,0 0-1 0,0 0-1 15,9-4-49-15,-9 4-10 0,0 0-1 0</inkml:trace>
          <inkml:trace contextRef="#ctx0" brushRef="#br0" timeOffset="114922.3068">12870 10655 288 0,'0'0'12'0,"0"0"4"0,0 0-16 0,-9 0 0 16,4-4 0-16,5 4 0 0,-9 0 184 0,9 0 35 16,0 0 6-16,0 0 2 0,-5 0-156 0,5 0-31 15,0 0-7-15,0 0-1 0,-9-8 52 0,9 8 9 16,0-9 3-16,5 1 0 0,-1 0-26 0,-4 0-5 16,5 4-1-16,4-4 0 0,-4 0-22 0,-1 0-5 15,-4 8-1-15,0 0 0 0,0 0-36 0,0 0 0 16,5-8 0-16,-5 8 0 0,-5-8 0 0,1 4 0 15,-1 0 0-15,5 4 0 0,-9-4 0 0,0 4 0 0,0-5 0 0,9 5 0 16,-9 0 0-16,9 0 12 0,-5 0 0 0,5 0-1 16,0 0-11-16,0 0 0 0,0 0 0 0,0 0 0 15,0 0 0-15,0 0 0 0,0 0 0 0,0 0 0 16,0 0 0-16,0 0 0 0,0 0 0 0,0 0 0 16,0 0 0-16,9 5 0 0,0-1 8 0,5 4-8 15,-5 0 0-15,-4 4 0 0,-1 0 0 0,1 4 0 16,-1-4 34-16,-4 5 5 0,0-5 1 0,0 0 0 15,0 0-24-15,0 0-4 0,-9 0 0 0,9-12-1 16,0 0 23-16,-4 8 5 0,-1-4 1 0,1 4 0 0,4-8-20 0,0 0-3 16,0 0-1-16,-10 0 0 0,1-4-3 0,5 0-1 15,4 4 0-15,-5-4 0 0,-4-4-12 0,5 0 8 16,-1 0-8-16,0 4 0 0,5-4 0 0,0 8 0 16,0-8 0-16,0 0 0 0,0 8-12 0,5-8-8 15,0 0-1-15,4-1-1 16,4 5-114-16,1 0-22 0,0 0-5 0,-1 0-1 0</inkml:trace>
        </inkml:traceGroup>
        <inkml:traceGroup>
          <inkml:annotationXML>
            <emma:emma xmlns:emma="http://www.w3.org/2003/04/emma" version="1.0">
              <emma:interpretation id="{37E657D2-4118-464F-A405-500939F10BC0}" emma:medium="tactile" emma:mode="ink">
                <msink:context xmlns:msink="http://schemas.microsoft.com/ink/2010/main" type="inkWord" rotatedBoundingBox="17991,11341 18125,11324 18133,11381 17999,11399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5110.6901">14236 10537 2426 0,'13'-8'53'0,"1"-4"11"0,-5 0 3 0,5 0 1 0,-1 4-54 0,1 4-14 0,-5 0 0 0,5-4 0 16,-1 3 0-16,1 5 0 0,-14 0 0 0,0 0 0 31,0 0-104-31,0 0-16 0,0 0-4 0</inkml:trace>
        </inkml:traceGroup>
        <inkml:traceGroup>
          <inkml:annotationXML>
            <emma:emma xmlns:emma="http://www.w3.org/2003/04/emma" version="1.0">
              <emma:interpretation id="{7B1E5D4F-C187-4FD9-8E2D-E0139B4F8509}" emma:medium="tactile" emma:mode="ink">
                <msink:context xmlns:msink="http://schemas.microsoft.com/ink/2010/main" type="inkWord" rotatedBoundingBox="19155,11453 19200,11447 19205,11482 19160,1148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15267.7047">15397 10626 2649 0,'4'-12'58'0,"10"0"12"0,4 0 2 0,-13 8 4 0,-5 4-61 0,0 0-15 16,0 0 0-16,0 0 0 16,0 0-151-16,0 0-33 0,0 0-6 0,-32 4-2 0</inkml:trace>
        </inkml:traceGroup>
        <inkml:traceGroup>
          <inkml:annotationXML>
            <emma:emma xmlns:emma="http://www.w3.org/2003/04/emma" version="1.0">
              <emma:interpretation id="{C16D6CA5-614D-4527-8D70-0DA838A8E979}" emma:medium="tactile" emma:mode="ink">
                <msink:context xmlns:msink="http://schemas.microsoft.com/ink/2010/main" type="inkWord" rotatedBoundingBox="20025,10139 22592,9808 22830,11653 20264,11985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15837.748">16389 10254 748 0,'23'-24'67'0,"-14"12"-54"15,-4-9-13-15,4 5 0 0,0-4 183 0,9 0 33 16,-4-1 8-16,13-3 0 0,9 0-109 0,-8 4-23 16,-6-1-4-16,6 1 0 0,13 4-17 0,0 4-3 15,-5 0-1-15,5 8 0 0,-4 4-13 0,4 4-2 16,-5 4-1-16,0 8 0 0,1 4-17 0,-5 5-3 16,-5 3-1-16,0 8 0 0,-4 1-21 0,-5 7-9 15,-4 5 8-15,-5 3-8 0,0-3 20 0,-4 4 0 16,8-1-1-16,1-3 0 0,0-5-9 0,-1-3-2 15,6-9 0-15,3-8 0 16,1 1-30-16,4-13-6 0,-4 4-2 0,4-8 0 16,1-4-141-16,-5-4-28 0,-1 0-5 0,1-8-2 0</inkml:trace>
          <inkml:trace contextRef="#ctx0" brushRef="#br0" timeOffset="116040.112">17828 9772 1958 0,'0'0'174'15,"0"0"-139"-15,-5-8-35 0,5 8 0 16,-13 4 66-16,4 5 6 0,-10 11 2 0,-8 8 0 16,0 4-30-16,-10 9-5 0,-8-1-2 0,-10 9 0 15,0 0 14-15,-13-1 2 0,4 5 1 0,-4-1 0 16,4 5-10-16,5-4-3 0,0 3 0 0,0 5 0 0,0-8-19 0,4 3-4 16,5-3-1-16,0-1 0 0,0 1-17 0,4-8-16 15,10-1 4-15,-1 1 0 16,10-9-198-16,4-4-39 0</inkml:trace>
          <inkml:trace contextRef="#ctx0" brushRef="#br0" timeOffset="116340.4354">17655 10821 2188 0,'4'-17'48'0,"1"9"11"0,-1-4 1 0,-4 4 1 0,0 8-49 0,0 0-12 15,0 0 0-15,0 0 0 0,0 0 0 0,0 0 0 16,10 12 0-16,-6 0 0 0,-4 1 0 0,5-1 0 0,-1 4 0 0,1-4 0 16,-5 4 0-16,4-4 0 15,1 0 0-15,4 1 0 0,0-1 24 0,5 4 3 16,-1-8 0-16,1-4 0 0,0 4-27 0,-1-8 0 0,6 0 0 0,-6-4 0 16,5-4 0-16,-4 0 0 0,4-4 0 0,1-4 0 15,-6 3 0-15,1-7 0 0,0 4 0 0,-5 0 0 16,-5-4 8-16,-4 3-8 0,-4 1 8 0,-1 0-8 15,-4 0 21-15,-5 0-1 0,-4-1 0 0,0 9 0 16,-5-4-6-16,-4 4-2 0,0 4 0 0,-5 0 0 16,0 4-111-16,0 0-22 0</inkml:trace>
          <inkml:trace contextRef="#ctx0" brushRef="#br0" timeOffset="116752.8118">18338 9109 2188 0,'9'-33'97'0,"0"17"20"0,5-4-93 0,-1 4-24 15,5 0 0-15,1 7 0 0,-1 9-9 0,5 5-7 16,-1-1 0-16,-3 8-1 0,3 4 27 0,1 4 6 15,-5 0 0-15,1 9 1 0,-1-5-17 0,-5 4 0 16,6 1 0-16,-10-5 0 0,-9 0 0 0,0 0 0 0,0-3 0 0,0-1 0 16,-5 0 0-16,-4-8 0 0,0 0 0 0,0-3 0 15,9-9 0-15,0 0 0 0,0 0 0 0,0 0 0 16,0 0 0-16,0 0 0 0,9-13 0 0,0 1 0 16,0 0 0-16,9-4 0 0,1-4 0 0,8-1 0 15,-9 1 0-15,5-4 0 0,0 8 0 0,-5 4 0 16,5 0 35-16,-10 3 3 0,-4 9 1 0,5 4 0 15,-5 5-11-15,0 3-3 0,-9 8 0 0,0 4 0 16,-4 0 10-16,4 5 1 0,-9 3 1 0,4 5 0 16,1-1-29-16,-6 5-8 0,6-1 0 0,-5 4 0 15,4 1-180-15,-4 0-40 0,0 35-8 0,0-27-1 16</inkml:trace>
        </inkml:traceGroup>
      </inkml:traceGroup>
    </inkml:traceGroup>
    <inkml:traceGroup>
      <inkml:annotationXML>
        <emma:emma xmlns:emma="http://www.w3.org/2003/04/emma" version="1.0">
          <emma:interpretation id="{D0B9DB62-0F76-4A5F-A80C-73C8B62C911E}" emma:medium="tactile" emma:mode="ink">
            <msink:context xmlns:msink="http://schemas.microsoft.com/ink/2010/main" type="paragraph" rotatedBoundingBox="9279,13138 22141,12216 22315,14640 9452,155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CF956B2-98AA-4E6E-BF1B-F734284FF0AF}" emma:medium="tactile" emma:mode="ink">
              <msink:context xmlns:msink="http://schemas.microsoft.com/ink/2010/main" type="inkBullet" rotatedBoundingBox="9279,13138 9790,13101 9946,15266 9434,15302"/>
            </emma:interpretation>
          </emma:emma>
        </inkml:annotationXML>
        <inkml:trace contextRef="#ctx0" brushRef="#br0" timeOffset="126128.6548">5663 14002 633 0,'0'0'56'0,"0"0"-44"0,0 0-12 0,0-9 0 16,0-3 127-16,0 4 23 0,0 0 5 0,0 8 1 15,0-8-64-15,0 8-12 0,0-8-2 0,0 8-1 16,0 0-25-16,4-12-4 0,-4 4-2 0,0 8 0 16,5-8-2-16,-5 8 0 0,9-9 0 0,-9 9 0 15,0 0-9-15,0 0-3 0,0 0 0 0,9-4 0 0,0 4-7 0,-9 0-1 16,0 0-1-16,0 0 0 0,0 0 0 0,9 9 0 16,-9-9 0-16,5 12 0 0,-1 8 10 0,-8 0 3 15,4 0 0-15,0 1 0 0,-5 7 0 0,1 0 1 16,-5 1 0-16,4 3 0 0,0 0 2 0,1-3 0 15,-5-1 0-15,4 4 0 0,5-3-17 0,-4-5-3 16,4 0-1-16,4-3 0 0,-4-1-10 0,5 0-8 16,-5-4 9-16,9-4-9 0,-9 0 8 0,4-3-8 15,-4-9 0-15,0 0 9 0,0 0-9 0,0 0-11 16,0 0 3-16,0 0 0 16,10 4-104-16,-10-4-20 0,0 0-4 0</inkml:trace>
        <inkml:trace contextRef="#ctx0" brushRef="#br0" timeOffset="124555.0751">5831 13241 1670 0,'0'0'148'0,"0"-12"-118"15,-4 3-30-15,4 1 0 0,4 0 71 0,-4 8 8 16,5-12 1-16,-5 12 1 15,0 0-149-15,0 0-31 0</inkml:trace>
        <inkml:trace contextRef="#ctx0" brushRef="#br0" timeOffset="120935.5109">5881 12767 1785 0,'14'-16'159'0,"-5"8"-127"0,0 0-32 0,5 4 0 16,-10-4 0-16,10 8 0 0,-5 0-13 0,0 0 4 15,0 4-134-15,-9-4-26 0</inkml:trace>
        <inkml:trace contextRef="#ctx0" brushRef="#br0" timeOffset="123975.6352">6013 12241 1911 0,'0'0'84'0,"0"0"19"0,0 0-83 0,0 0-20 0,0 0 0 0,0 0 0 15,0 0 41-15,0 0 4 0,0 0 1 0,0 0 0 16,0 0-35-16,0 0-11 0,0 0 0 0,0 0 0 16,0 0-80-16,0 0-22 15,0 0-5-15,0 0-445 0,0 0-90 0</inkml:trace>
      </inkml:traceGroup>
      <inkml:traceGroup>
        <inkml:annotationXML>
          <emma:emma xmlns:emma="http://www.w3.org/2003/04/emma" version="1.0">
            <emma:interpretation id="{24A9752F-40CB-4E79-BCCE-F06EEA466FB3}" emma:medium="tactile" emma:mode="ink">
              <msink:context xmlns:msink="http://schemas.microsoft.com/ink/2010/main" type="line" rotatedBoundingBox="11108,13831 22200,13036 22315,14640 11223,15435">
                <msink:destinationLink direction="with" ref="{5026D078-3669-4C44-88B7-0AED1F38DEF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413C801-5D0B-460E-81E0-872EBB11441E}" emma:medium="tactile" emma:mode="ink">
                <msink:context xmlns:msink="http://schemas.microsoft.com/ink/2010/main" type="inkWord" rotatedBoundingBox="11141,14296 13486,14128 13561,15167 11215,15335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27362.9187">8053 13447 1209 0,'9'-12'53'0,"-9"12"12"0,0-4-52 0,0 4-13 16,0-8 0-16,0 8 0 0,0 0 145 0,0 0 27 15,0 0 4-15,0 0 2 0,0 0-94 0,-5 12-18 16,1 0-4-16,-5 8-1 0,4 1-4 0,-4-1-1 15,-5 4 0-15,1 4 0 0,-1 1 4 0,-9 3 0 16,5 5 0-16,0-1 0 0,-5 0-39 0,-4 1-7 0,4-5-2 0,-9 9 0 16,9-5-12-16,-4 0 0 15,-5 1 0-15,5-1 0 16,0-3-135-16,4-1-29 0,-9-4-7 0</inkml:trace>
          <inkml:trace contextRef="#ctx0" brushRef="#br0" timeOffset="127075.8995">7406 13743 691 0,'0'0'61'0,"0"-13"-49"16,-4 1-12-16,4-4 0 0,-5 8 149 0,5-4 27 15,5-4 6-15,-5-1 1 0,0 1-70 0,4 0-13 16,5 0-4-16,1 0 0 0,3 0-32 0,1-1-6 15,0 1-2-15,4 0 0 0,0 0-9 0,5 0-3 16,-5-1 0-16,0 1 0 0,10 0 10 0,-6 8 2 16,1-4 0-16,0 8 0 0,0 4-36 0,-5 0-6 0,5 4-2 0,-5 8 0 15,0-4 0-15,0 8 0 0,-4 4 0 0,-1 1 0 16,1 7 23-16,0 0 4 0,-5 5 1 0,5-1 0 16,-5 4-23-16,0 1-4 0,0-5-1 0,0 5 0 15,0-1-12-15,5 1 0 0,-5-1 0 0,0-8 0 16,5 5 0-16,-1-9 8 0,1-4-8 0,4 0 0 15,-9-3 0-15,9-9 0 0,5 0-8 0,0 4 8 16,0-8-118-16,-5 0-17 0,5 0-3 16</inkml:trace>
          <inkml:trace contextRef="#ctx0" brushRef="#br0" timeOffset="129043.28">8317 14018 1062 0,'0'0'47'0,"0"-8"9"0,5 0-44 0,-1-1-12 15,1 1 0-15,-1 0 0 0,1-4 85 0,8-4 15 16,-4 4 4-16,5 0 0 0,0-1-55 0,-1 5-10 16,6 0-3-16,-1-4 0 0,0 0-6 0,-4 4-2 15,-1 4 0-15,1-4 0 0,0 4 22 0,-1 4 4 16,-4 4 1-16,-4 4 0 0,0 0-14 0,-1 4-2 15,1 0-1-15,-1 13 0 0,-4-5-2 0,-4 12-1 16,4-4 0-16,-5 5 0 0,-4-1-5 0,4 1-1 16,-4-5 0-16,5 0 0 0,-5 1-8 0,4-5-1 15,1-4-1-15,-1 0 0 0,1-3-19 0,-1-1 0 16,5-8 8-16,0-8-8 0,-5 8 10 0,5-8-2 0,0 0 0 0,0 0 0 16,0 0 1-16,0 0 0 0,0 0 0 0,10-8 0 15,-1-4-9-15,0 0 0 0,0-5 0 0,0-3 0 16,0 0 0-16,5-8-12 0,-1-1 2 0,-4 1 1 15,5 0-3-15,-5-1-1 0,5 1 0 0,0 4 0 16,-5-1 13-16,4 1 0 0,1 8-10 0,0 0 10 16,-5 4 0-16,-5 3 0 0,5 1 0 0,1 8 0 15,-1 4 0-15,-5 4 0 0,-4 1-9 0,0 7 9 16,5 4 0-16,-5 4 12 0,0-3-1 0,0 3-1 16,0-4-1-16,0 4 0 0,0 1 0 0,0-5 0 15,0 0-9-15,0 0 0 0,9 1 0 0,-5-5 8 16,-4 0-104-16,9 0-22 0,-4 0-4 0</inkml:trace>
          <inkml:trace contextRef="#ctx0" brushRef="#br0" timeOffset="129287.2118">9073 14155 1440 0,'0'0'64'0,"0"0"12"0,0-8-60 0,4 0-16 16,-4 0 0-16,0 8 0 0,5-8 140 0,4 4 24 15,-5 0 6-15,10 0 1 0,0 0-124 0,-1 0-25 16,1 0-5-16,0 0-1 0,9 0-16 0,-5 0 0 0,0-1 8 0,5 1-8 31,-1 0-30-31,1 4-10 0,0-4-1 0,0 4-859 0</inkml:trace>
          <inkml:trace contextRef="#ctx0" brushRef="#br0" timeOffset="129514.6262">9724 13852 1825 0,'0'0'40'0,"0"0"8"0,0 0 1 0,9 4 3 0,0 4-41 0,0 0-11 15,-4 8 0-15,-1 4 0 0,1 5 63 0,-5-1 10 16,9 0 3-16,-9 1 0 0,0-1-26 0,0 0-5 16,4 0-1-16,-4-3 0 0,5 3-25 0,-5-4-6 15,5 0-1-15,-5 1 0 0,0-5-12 0,-5 4 0 16,0-4 0-16,5 4 0 16,-4-3-109-16,-1-1-25 0,-4-4-5 0,0-4-1 0</inkml:trace>
        </inkml:traceGroup>
        <inkml:traceGroup>
          <inkml:annotationXML>
            <emma:emma xmlns:emma="http://www.w3.org/2003/04/emma" version="1.0">
              <emma:interpretation id="{5ADC80AF-A70F-4ECB-BB8A-4F044D72F6B6}" emma:medium="tactile" emma:mode="ink">
                <msink:context xmlns:msink="http://schemas.microsoft.com/ink/2010/main" type="inkWord" rotatedBoundingBox="14432,13593 16755,13427 16862,14926 14539,15092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0492.0597">10730 13532 403 0,'0'0'36'0,"0"-12"-36"16,-5 4 0-16,5-4 0 0,0 0 264 0,0-1 45 16,0 1 10-16,10 0 1 0,-6 0-192 0,1 0-40 15,-1-4-7-15,5 4-1 0,0-5-32 0,0 5-7 16,5 0-1-16,0 4 0 0,4-4-16 0,-4 0-3 16,8 4-1-16,-3 4 0 0,3-1 14 0,1 1 2 0,0 8 1 0,0 1 0 15,-1 7-6-15,-3 4-2 0,3 0 0 0,1 4 0 16,0 1-6-16,0-1-2 0,-5 4 0 0,0 0 0 15,0 1-21-15,-4-1 0 0,0 0 0 0,-5 5 0 16,4-9 30-16,1 0 2 0,0 0 0 0,-1 0 0 31,6-3-52-31,-1-1-9 0,0 0-3 0,5 0 0 0,-5 0-18 0,5-8-4 16,0 1-1-16,-5 3-615 0,-5-4-123 0</inkml:trace>
          <inkml:trace contextRef="#ctx0" brushRef="#br0" timeOffset="130718.2981">11445 13208 1796 0,'0'0'40'0,"0"0"8"0,0 0 1 0,0 0 1 0,-14 12-40 0,0 9-10 15,-4 3 0-15,0 8 0 0,-9 5 18 0,-5 3 2 16,-5 1 0-16,-4 3 0 0,5 1 19 0,0-1 4 15,-1 5 1-15,5-5 0 0,0-3-30 0,5-5-6 16,-5 5 0-16,5-5-8 0,4 1 10 0,5-1-10 16,0-8 8-16,4 5-617 15,0-5-124-15</inkml:trace>
          <inkml:trace contextRef="#ctx0" brushRef="#br0" timeOffset="131136.1583">11754 13637 1152 0,'5'-8'102'0,"-1"-4"-82"0,6 4-20 0,-10 8 0 15,0 0 173-15,0 0 31 0,9 8 5 0,0 4 2 16,0 4-137-16,-5 1-27 0,1 3-6 0,-5 0-1 15,0 0 13-15,0 5 3 0,0-5 0 0,0 4 0 16,0 0-20-16,5 1-4 0,-5-5-1 0,0 0 0 0,0 0-1 0,0-3 0 16,0-5 0-16,0 0 0 0,0-12-30 0,0 0 0 15,0 0 0-15,0 0 0 0,0 0 15 0,0 0-3 16,9-4-1-16,0 0 0 0,4-8-11 0,1-1 0 16,0-7 0-16,4 4 0 0,-4-4 0 0,8 4-16 15,-3-5 4-15,-1 1 1 16,0-4-14-16,-4 8-3 0,-1-1-1 0,1 5 0 0,-5 4 49 0,0 4 9 15,-9 4 3-15,0 0 0 0,0 0-20 0,5 12-3 16,-5 0-1-16,4 5 0 0,-4-5 4 0,0 4 0 16,0 4 0-16,-9 5 0 0,5-5-12 0,4 0 8 15,-5 4-8-15,1-4 8 0,4 1-26 0,-5-5-6 16,5 0 0-16,5-4-1 16,-1 4-211-16,1-7-43 0,8 3-8 0,-13-12-1 0</inkml:trace>
          <inkml:trace contextRef="#ctx0" brushRef="#br0" timeOffset="132337.1611">12219 12739 1897 0,'9'-32'84'0,"0"19"17"0,5-3-81 0,-1 0-20 15,5 4 0-15,10 0 0 0,4 0 8 0,-5 8-8 16,9-9 8-16,-4 9-8 0,5 4 15 0,-1 0-2 16,1 0 0-16,-6 4 0 0,-8 4-27 0,0 5-6 15,-9-1 0-15,-5 8-1 0,-5 0 11 0,-8 9 10 16,-1-5-13-16,-9 4 5 0,-8 5 19 0,-1-1 4 16,-9 0 1-16,0-3 0 0,5 3 24 0,4-4 6 15,0 1 1-15,5-9 0 0,-5 0 5 0,5-4 0 16,5 0 1-16,3-3 0 0,1-5-21 0,9-8-4 15,-4 8 0-15,8-4-1 0,10 0 3 0,9 0 1 16,-5 4 0-16,14-4 0 16,9-4-50-16,9-4-9 0,0 4-3 0,5 0-686 0,-1 0-138 0</inkml:trace>
          <inkml:trace contextRef="#ctx0" brushRef="#br0" timeOffset="131301.2104">12287 13872 1897 0,'0'0'84'0,"5"-8"17"0,8 4-81 0,5-4-20 0,1 4 0 0,3 8 0 16,-3-4 17-16,-1 4-1 0,5 0 0 0,-5-4 0 15,5 4 4-15,-1 0 0 0,6-4 0 0,-6 0 0 16,6 4-52-16,-10-4-9 0,5 0-3 0,-5-4 0 15</inkml:trace>
          <inkml:trace contextRef="#ctx0" brushRef="#br0" timeOffset="131906.3966">12929 13658 1378 0,'0'0'61'0,"9"0"13"0,9-9-59 0,-4 9-15 15,0-8 0-15,4 8 0 0,-5 0 120 0,1 4 20 16,-9 0 5-16,4 5 1 0,0 3-59 0,0 0-12 16,-4 4-3-16,4 4 0 0,-9 0-20 0,0 1-5 15,0 3-1-15,0 0 0 0,0 1-4 0,-5 3-1 16,1-4 0-16,-1 4 0 0,5-3-31 0,-5-5-10 16,-4 4 0-16,0-3 0 15,5-5-38-15,-1 0-14 0,1-4-4 0,-1 0-646 16,5 0-130-16</inkml:trace>
        </inkml:traceGroup>
        <inkml:traceGroup>
          <inkml:annotationXML>
            <emma:emma xmlns:emma="http://www.w3.org/2003/04/emma" version="1.0">
              <emma:interpretation id="{30125605-9B98-4FB7-AC34-912BD5AD6983}" emma:medium="tactile" emma:mode="ink">
                <msink:context xmlns:msink="http://schemas.microsoft.com/ink/2010/main" type="inkWord" rotatedBoundingBox="18209,14342 19246,14268 19251,14326 18213,14401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2954.7639">14923 13488 1652 0,'0'0'36'0,"0"0"8"0,9-9 2 0,-4 1 0 0,4 0-37 0,0 4-9 16,9 0 0-16,-4 0 0 0,-5 0 33 0,9 0 5 15,-4 0 1-15,4 4 0 0,0 0-47 0,-4 0-10 16,0 0-2-16,4 0-756 16</inkml:trace>
          <inkml:trace contextRef="#ctx0" brushRef="#br0" timeOffset="132798.3444">14450 13528 1785 0,'0'0'159'0,"0"0"-127"0,0-8-32 0,4 0 0 16,-4 8 69-16,0 0 8 0,0 0 2 0,0 0 0 15,0 0-54-15,0 0-10 0,0 0-3 0,0 0 0 16,0 0-183-16,9 8-37 0</inkml:trace>
          <inkml:trace contextRef="#ctx0" brushRef="#br0" timeOffset="133042.6141">15438 13467 460 0,'22'0'41'0,"-8"-4"-33"16,-14 4-8-16,14 0-203 0</inkml:trace>
        </inkml:traceGroup>
        <inkml:traceGroup>
          <inkml:annotationXML>
            <emma:emma xmlns:emma="http://www.w3.org/2003/04/emma" version="1.0">
              <emma:interpretation id="{1436CF1A-93BF-4548-8209-5424462C3F69}" emma:medium="tactile" emma:mode="ink">
                <msink:context xmlns:msink="http://schemas.microsoft.com/ink/2010/main" type="inkWord" rotatedBoundingBox="20189,13314 22210,13169 22315,14640 20295,14785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3463.3194">16471 13067 1958 0,'5'-41'87'0,"-1"25"17"0,5-4-83 0,0 0-21 16,5-1 0-16,-5 5 0 0,0 4 56 0,0 0 6 16,5 0 2-16,4 4 0 0,-4 4-30 0,0 0-6 15,13 4 0-15,-4 0-1 0,-1 0-27 0,6 8 0 16,-6 0 0-16,6 4 0 0,4 0-26 0,-10 8 2 16,-3 0 1-16,-1 5 0 0,5-1 35 0,-10 0 8 15,1 1 0-15,-10 3 1 0,6-4-13 0,-6 5-8 16,1 3 8-16,-5 4-8 0,-5 5-16 0,5-9-7 15,-4 5-1-15,4-5-1 0,-10-4 5 0,6 1 0 16,-1-5 1-16,5-4 0 16,-9 4-160-16,9-7-32 0,-4-1-6 0,8-4-2 0</inkml:trace>
          <inkml:trace contextRef="#ctx0" brushRef="#br0" timeOffset="133659.8374">17236 12925 172 0,'5'-16'16'15,"-1"-4"-16"-15,-4 3 0 0,5 5 0 16,-5 0 348-16,0 4 68 0,-5 8 12 0,-4 0 4 16,-5 4-295-16,-4 12-58 0,-9 5-12 0,-10 7-3 15,1 8-1-15,-10 5-1 0,1-5 0 0,-10 9 0 16,1-5-22-16,4 5-4 0,4-9 0 0,5 5-1 16,9-1-19-16,-4 0-4 0,-5-7-1 0,9 3 0 15,5-3-135-15,8-5-26 0,1-8-6 0,0 0 0 0</inkml:trace>
          <inkml:trace contextRef="#ctx0" brushRef="#br0" timeOffset="134123.8334">17432 13378 1958 0,'13'-8'87'0,"-13"8"17"0,0-4-83 0,0 4-21 0,0 0 0 0,0 0 0 15,0 0 0-15,0 12 0 0,5 4 0 0,-5 1 0 16,4-1 0-16,-4 0 0 0,5 0 0 0,-5-4 0 15,0 5 40-15,5-5 4 0,-5-4 1 0,0 4 0 16,0-12-21-16,4 12-5 0,-4-12-1 0,0 0 0 16,0 0-18-16,0 0 0 0,0 0 0 0,0 0 0 15,0 0 0-15,0 0 0 0,14 0 0 0,-1-4 0 16,-3 0 0-16,3-4 0 0,5 0 0 0,-4 0 0 16,4-4 0-16,1-5 0 0,-1 5 0 0,0-8 0 15,5 4 0-15,-5 4 0 0,-4 0 0 0,-1 3 0 0,-4 1 0 0,0 0 0 16,-9 8 0-16,0 0 0 0,0 0 58 0,0 0 5 15,5 12 1-15,-5 1 0 0,-5-1-64 0,1 4-15 16,-1 0-1-16,-4 4-1 0,0-4 17 0,5 5 9 16,-6-5-1-16,1 0 0 0,0 4-8 0,5-3 0 15,-5-1 0-15,4 0 0 16,0 0-180-16,5 0-34 0,-4 4-7 0,4-20-2 0</inkml:trace>
          <inkml:trace contextRef="#ctx0" brushRef="#br0" timeOffset="135626.3004">17937 13597 990 0,'0'0'44'0,"0"0"8"0,0 0-41 0,0 0-11 0,0 0 0 0,9-4 0 16,-9 4 101-16,9-4 19 0,0-4 3 0,5 4 1 15,-5-4-30-15,5 3-6 0,-10 1 0 0,10 0-1 16,0 0-8-16,-5 0-2 0,-9 4 0 0,0 0 0 0,0 0-77 16,0 0-15-16,0 0-3 0,0 0-1 0,4 4 19 0,5 0 0 15,-9-4 0-15,5 8 0 16,4 1-127-16,5-1-21 0,9 4-5 0,-1-4-1 0</inkml:trace>
          <inkml:trace contextRef="#ctx0" brushRef="#br0" timeOffset="136610.7067">17955 12367 806 0,'0'0'72'0,"0"-9"-58"15,5 1-14-15,4 0 0 0,0 8 165 0,5 4 31 16,-1-4 5-16,-4 4 2 0,1 9-120 0,-1 3-24 15,-5-4-5-15,5 4-1 0,-4 0-15 0,-1 0-3 16,6 1-1-16,-6-1 0 0,-4 4-10 0,0-4-1 16,5-4-1-16,-1 0 0 0,-4-12-11 0,0 0-3 15,0 0 0-15,0 9 0 0,0-9-8 0,5 4 0 16,-1 4 0-16,10-8 0 0,-5-4 0 0,5 0 0 16,-1-4 0-16,6-1 0 0,-1 1 28 0,0-4 4 15,5-4 1-15,-5 0 0 16,5 0-53-16,-5-5-10 0,0 5-2 0,0-4-1 0,1 0 73 0,-1 4 16 15,-4 3 2-15,-1 9 1 0,-4-4-23 0,0 4-4 0,0 4 0 16,1 8-1-16,-6 0-15 0,1 5-4 0,-1 3 0 0,1 0 0 16,4 8 12-16,-5 0 1 0,1 9 1 0,0-1 0 31,4 9-123-31,-5-5-25 0,1 1-5 0</inkml:trace>
          <inkml:trace contextRef="#ctx0" brushRef="#br0" timeOffset="135866.9919">18483 13484 1440 0,'0'0'128'0,"0"0"-103"0,0 0-25 0,0 0 0 16,-9 8 112-16,5 4 18 0,-5 0 3 0,4 4 1 15,-9-4-66-15,5 4-14 0,0 1-2 0,0-1-1 16,0-4-23-16,0 4-4 0,0 0 0 0,4 5-1 16,1-9-23-16,4 4-10 0,0 0 1 0,4 0 0 15,1 0-151-15,4-3-31 16,14 15-5-16,-10-16-2 0</inkml:trace>
        </inkml:traceGroup>
      </inkml:traceGroup>
    </inkml:traceGroup>
    <inkml:traceGroup>
      <inkml:annotationXML>
        <emma:emma xmlns:emma="http://www.w3.org/2003/04/emma" version="1.0">
          <emma:interpretation id="{C5BA6DD6-0E43-4585-A7C3-9E4F0EA5A00E}" emma:medium="tactile" emma:mode="ink">
            <msink:context xmlns:msink="http://schemas.microsoft.com/ink/2010/main" type="paragraph" rotatedBoundingBox="9298,16021 22972,14806 23090,16138 9416,173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924746-238A-40C0-BCC0-53094DED509A}" emma:medium="tactile" emma:mode="ink">
              <msink:context xmlns:msink="http://schemas.microsoft.com/ink/2010/main" type="line" rotatedBoundingBox="9298,16021 22972,14806 23090,16138 9416,17354">
                <msink:destinationLink direction="with" ref="{5026D078-3669-4C44-88B7-0AED1F38DEF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160D63A-18B4-455F-A716-6B94DCDB2049}" emma:medium="tactile" emma:mode="ink">
                <msink:context xmlns:msink="http://schemas.microsoft.com/ink/2010/main" type="inkWord" rotatedBoundingBox="9303,16081 9420,16071 9494,16899 9377,16909">
                  <msink:destinationLink direction="to" ref="{51162BC0-42D3-4C6A-A2AF-44B606FBAF58}"/>
                </msink:context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37741.1408">5544 15260 288 0,'5'0'25'0,"-1"-4"-25"15,1-8 0-15,-1 8 0 0,-4 0 132 0,0 4 22 16,5-8 4-16,-5 8 1 0,0 0-76 0,0 0-15 16,5-4-4-16,-1 0 0 0,-4 4 3 0,0 0 0 15,0 0 0-15,5-4 0 0,-5 4-2 0,9 0 0 16,-9 0 0-16,4 8 0 0,10 4-1 0,-5 0-1 16,-4 4 0-16,-1 8 0 0,1 1 1 0,-1 3 1 15,1 4 0-15,-5 5 0 0,-5-1-26 0,1 5-6 16,-1 3-1-16,5 1 0 0,0-1 16 0,0 1 4 15,-9-1 0-15,0-7 0 0,9-1-39 0,0-3-13 16,0 3 9-16,5-8-9 0,-1-3 12 0,1-5-4 0,4 0 0 0,-5-4 0 16,5-4 0-16,1 5-8 0,3-9 12 0,-4 4-4 31,5-4-100-31,0 0-20 0,-1 0-4 0,1-4-832 0</inkml:trace>
        </inkml:traceGroup>
        <inkml:traceGroup>
          <inkml:annotationXML>
            <emma:emma xmlns:emma="http://www.w3.org/2003/04/emma" version="1.0">
              <emma:interpretation id="{0F251BB9-9EDB-42FC-85D9-0C797337F795}" emma:medium="tactile" emma:mode="ink">
                <msink:context xmlns:msink="http://schemas.microsoft.com/ink/2010/main" type="inkWord" rotatedBoundingBox="11602,16129 12648,16036 12721,16855 11675,16948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38345.3313">7857 15462 1191 0,'0'0'52'0,"5"-12"12"0,-1 0-51 0,1 0-13 0,-1 0 0 0,5 0 0 15,1-4 94-15,-1 3 16 0,9 1 3 0,-4-4 1 16,4 4-36-16,4-4-7 0,1 0-2 0,0-1 0 16,0 5-5-16,4 0 0 0,-4 4-1 0,0 0 0 15,4 4-6-15,-4 4-1 0,-1 4 0 0,-3 8 0 0,-1-4-25 16,-4 8-6-16,-1 1-1 0,5 3 0 0,1 4 15 0,3 0 2 16,1 5 1-16,0-5 0 0,4 8-21 0,-4-3-4 15,4-1-1-15,1 4 0 0,-1-3-6 0,0-1-2 16,-4 0 0-16,0 1 0 0,-5-5 2 0,0 0 0 15,0 1 0-15,-4-5 0 0,0-4-10 0,4 0-11 16,-4 0 3-16,-5-4 0 16,0 1-132-16,0-1-27 0,0 0-5 0,-4 0-497 15,-1-4-100-15</inkml:trace>
          <inkml:trace contextRef="#ctx0" brushRef="#br0" timeOffset="138631.9174">8886 15224 1152 0,'0'-12'102'0,"0"-1"-82"0,0 5-20 0,0 0 0 16,0 8 100-16,0 0 15 0,0 0 3 0,0 0 1 16,0 0-28-16,0 0-6 0,0 0-1 0,-14 4 0 15,1 8-33-15,-5 9-7 0,4-1-2 0,-4 8 0 16,-5 9 20-16,0-1 4 0,0 0 1 0,1 5 0 15,-6-1-7-15,6 1 0 0,-1-1-1 0,-5 1 0 16,-3 3-32-16,3-3-7 0,-8-5 0 0,4 1-1 16,5-1-19-16,-5-4 0 0,0 1 0 0,5-5 0 15,-1 1 0-15,10-9 0 0,4 4-13 0,5-4 5 16,-4 0-45-16,-1 1-9 0,5-1-2 0,0-4-647 16,0 4-129-16</inkml:trace>
        </inkml:traceGroup>
        <inkml:traceGroup>
          <inkml:annotationXML>
            <emma:emma xmlns:emma="http://www.w3.org/2003/04/emma" version="1.0">
              <emma:interpretation id="{38666F2F-4670-4C54-A0F6-99779B8B735F}" emma:medium="tactile" emma:mode="ink">
                <msink:context xmlns:msink="http://schemas.microsoft.com/ink/2010/main" type="inkWord" rotatedBoundingBox="14728,15539 16455,15385 16558,16547 14832,16700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39798.9484">11759 15131 1728 0,'0'0'153'0,"-5"-4"-122"0,-4 0-31 0,0 4 0 0,0 4 28 0,0 8-1 0,-5 0 0 0,-4 12 0 16,4 4 22-16,-8 9 5 0,-1-1 1 0,0 9 0 15,-4-1 7-15,4-3 2 0,-4-5 0 0,-1 5 0 16,1-5-35-16,4-3-6 0,1-1-2 0,-6 0 0 16,5 1-7-16,1-5-2 0,-1 0 0 0,5 1 0 15,4-5-70-15,-4 0-14 0,0 0-4 0,4-7-902 16</inkml:trace>
          <inkml:trace contextRef="#ctx0" brushRef="#br0" timeOffset="140189.5529">12551 14560 2023 0,'0'0'44'0,"14"-8"10"0,-5-4 2 0,5 8 0 0,-5 0-44 0,-9 4-12 0,0 0 0 0,9 12 0 15,-5 0 0-15,-4 8 0 0,0 0 0 0,-4 1 0 16,-1-1 0-16,1 4 0 0,-5-4 0 0,4 1 0 15,-4-5 0-15,0 0 0 0,0-4 0 0,0 4 0 16,4-4 0-16,0 1 0 0,1-1 0 0,-1 0 0 16,1-4 9-16,-1 4 0 0,-4 0 0 0,5-4 0 15,-6 0 15-15,1 1 4 0,0-1 0 0,0 4 0 16,9-12-5-16,0 8-1 0,-4-4 0 0,4-4 0 16,0 0-7-16,0 0-2 0,0 0 0 0,0 0 0 15,-5 8-5-15,5-8 0 0,14 8-8 0,-1-8 12 0,10 4-4 0,4-4-8 16,1 0 11-16,8 4-11 15,-4-4-86-15,0 4-24 0,0 0-5 0,0 0-804 16</inkml:trace>
          <inkml:trace contextRef="#ctx0" brushRef="#br0" timeOffset="139553.6059">11021 15297 864 0,'9'-21'38'0,"-4"9"8"0,-5 0-37 0,9-4-9 16,-9 4 0-16,9 0 0 0,0-5 126 0,0 9 23 15,1-4 5-15,-1 4 1 0,0 0-42 0,4 4-8 16,-3-4-1-16,3 8-1 0,1 0-21 0,4 0-4 16,-4 8-1-16,4-4 0 0,0 4-20 0,5 4-4 15,0 8-1-15,-1 5 0 0,1-5-25 0,4 8-6 16,5 1-1-16,-4 3 0 0,4-8-8 0,-5 5-1 16,0-5-1-16,0 0 0 0,1-4-10 0,-5 5 0 15,-1-5 0-15,-3 0 8 0,-1-4-16 0,-5 1-4 16,-3-1-1-16,-1 0 0 15,-5 0-121-15,5 0-24 0,-9-4-5 0</inkml:trace>
        </inkml:traceGroup>
        <inkml:traceGroup>
          <inkml:annotationXML>
            <emma:emma xmlns:emma="http://www.w3.org/2003/04/emma" version="1.0">
              <emma:interpretation id="{980BE12B-C276-42BB-BDCC-873C0DF619C5}" emma:medium="tactile" emma:mode="ink">
                <msink:context xmlns:msink="http://schemas.microsoft.com/ink/2010/main" type="inkWord" rotatedBoundingBox="18771,15942 18849,15935 18851,15957 18773,15964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40734.1406">15010 15102 1904 0,'0'0'84'0,"0"-8"18"0,4 4-82 0,1 0-20 16,4 0 0-16,0 0 0 0,0 4 0 0,5 0-13 15,-1 0 1-15,1 4-824 0</inkml:trace>
        </inkml:traceGroup>
        <inkml:traceGroup>
          <inkml:annotationXML>
            <emma:emma xmlns:emma="http://www.w3.org/2003/04/emma" version="1.0">
              <emma:interpretation id="{1A8F0D66-6433-4F1A-94A7-B1EF34476401}" emma:medium="tactile" emma:mode="ink">
                <msink:context xmlns:msink="http://schemas.microsoft.com/ink/2010/main" type="inkWord" rotatedBoundingBox="20241,15806 20309,15800 20316,15876 20248,15883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41047.0051">16485 15021 345 0,'36'-12'31'0,"-36"12"-31"16,0-12 0-16,5 0 0 0,8 0 328 0,-8 0 60 15,-1 4 12-15,-4 8 3 0,-4-9-297 0,4 9-59 16,-9-4-12-16,4 4-865 0</inkml:trace>
        </inkml:traceGroup>
        <inkml:traceGroup>
          <inkml:annotationXML>
            <emma:emma xmlns:emma="http://www.w3.org/2003/04/emma" version="1.0">
              <emma:interpretation id="{6CBCCDCA-1746-46ED-A113-9D7C89EE92D1}" emma:medium="tactile" emma:mode="ink">
                <msink:context xmlns:msink="http://schemas.microsoft.com/ink/2010/main" type="inkWord" rotatedBoundingBox="21060,15191 22991,15019 23090,16138 21159,16310"/>
              </emma:interpretation>
              <emma:one-of disjunction-type="recognition" id="oneOf33">
                <emma:interpretation id="interp37" emma:lang="" emma:confidence="1">
                  <emma:literal>X"</emma:literal>
                </emma:interpretation>
                <emma:interpretation id="interp38" emma:lang="" emma:confidence="0">
                  <emma:literal>X m</emma:literal>
                </emma:interpretation>
                <emma:interpretation id="interp39" emma:lang="" emma:confidence="0">
                  <emma:literal>X M</emma:literal>
                </emma:interpretation>
                <emma:interpretation id="interp40" emma:lang="" emma:confidence="0">
                  <emma:literal>X n</emma:literal>
                </emma:interpretation>
                <emma:interpretation id="interp41" emma:lang="" emma:confidence="0">
                  <emma:literal>X •</emma:literal>
                </emma:interpretation>
              </emma:one-of>
            </emma:emma>
          </inkml:annotationXML>
          <inkml:trace contextRef="#ctx0" brushRef="#br0" timeOffset="141466.4604">17341 14823 1267 0,'27'-16'112'16,"-18"8"-89"-16,0-4-23 0,5-1 0 0,0 1 42 0,4 0 4 15,0 0 1-15,5 4 0 0,-1 0 20 0,1 0 4 16,0-4 1-16,4 8 0 0,-4 0-10 0,0 4-2 16,0 4 0-16,-5 4 0 0,5 4-9 0,-5 8-3 15,-5-4 0-15,6 9 0 0,-6 3 0 0,6 8 0 16,-6-3 0-16,1 7 0 0,4 5-28 0,-4 3-7 15,4-3-1-15,-4 7 0 0,-1-7-12 0,1-1 0 16,-5-3 0-16,5-1-10 16,-5-11-170-16,-5-1-33 0,1 16-7 0,-10-19-2 0</inkml:trace>
          <inkml:trace contextRef="#ctx0" brushRef="#br0" timeOffset="141720.7876">17987 14641 1267 0,'9'-16'56'0,"-9"16"12"16,0 0-55-16,0 0-13 0,0 0 0 0,0 0 0 16,0 0 88-16,-9 12 16 0,0 4 2 0,-5 8 1 15,-4 1-28-15,0-1-6 0,-9 4-1 0,-5 5 0 16,4-1 20-16,-8 0 3 0,4-3 1 0,0 7 0 15,0 1-52-15,-4-5-9 0,4 0-3 0,-4 1 0 0,-1-1-32 0,5-4 0 16,10-3 0-16,-6-1 0 16,6 4-54-16,8-3-18 0,0-1-3 0,5 0-1 0</inkml:trace>
          <inkml:trace contextRef="#ctx0" brushRef="#br0" timeOffset="142180.8246">18684 14358 1954 0,'13'-41'87'0,"-3"25"17"0,3-4-83 0,1 4-21 0,4-5 0 0,0 9 0 16,-4 0 56-16,0 4 8 0,-1 4 0 0,-4 0 1 16,-9 4-52-16,9 4-13 0,-9-4 0 0,10 12 0 15,-6-4 0-15,1 4 0 0,4 0 0 0,-5 1 0 16,5-1 0-16,-4 4 0 0,4 0 0 0,-4 0 0 16,4-4 19-16,-5 1 1 0,1-5 0 0,-1 0 0 15,-4-8-20-15,9 8 0 0,-4-4 0 0,-5-4 0 16,0 0 0-16,9-4 0 0,-4-4 0 0,4 4 0 15,-5-4 0-15,5 0 0 0,-4-5 0 0,4 1 0 16,0 0 12-16,0-4-12 0,0 0 12 0,5 4-12 16,-5-5-15-16,5 1-9 0,-10 4-3 0,10 0 0 0,-5 0 27 15,0 4 0-15,0 4 0 0,5-4 0 0,-5 4 28 0,5-1 12 16,-1 5 1-16,1 0 1 0,-5 0-21 0,0 9-4 16,5-5-1-16,0 4 0 0,-5 0-16 0,0 0 0 15,0 4 0-15,0 0 0 0,-4-4 0 0,-5 8-14 16,0 1 2-16,0-1 1 15,-5 4-145-15,-4 0-28 0,0 9-7 0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1:58.74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-1 0 2361 0,'0'0'210'0,"0"0"-168"16,0 0-34-16,0 0-8 0,0 0 26 0,0 0 3 16,0 12 1-16,0 0-1110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3:01.93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4CC195E-6696-4156-97BC-13672D409B21}" emma:medium="tactile" emma:mode="ink">
          <msink:context xmlns:msink="http://schemas.microsoft.com/ink/2010/main" type="writingRegion" rotatedBoundingBox="5091,6204 3922,7710 2873,6896 4042,5390"/>
        </emma:interpretation>
      </emma:emma>
    </inkml:annotationXML>
    <inkml:traceGroup>
      <inkml:annotationXML>
        <emma:emma xmlns:emma="http://www.w3.org/2003/04/emma" version="1.0">
          <emma:interpretation id="{AACAF369-F8AA-487B-B0A2-6721BA181370}" emma:medium="tactile" emma:mode="ink">
            <msink:context xmlns:msink="http://schemas.microsoft.com/ink/2010/main" type="paragraph" rotatedBoundingBox="3393,5641 4864,5641 4864,7356 3393,73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66EA05-6334-476B-8BB9-5A1ADAF88169}" emma:medium="tactile" emma:mode="ink">
              <msink:context xmlns:msink="http://schemas.microsoft.com/ink/2010/main" type="inkBullet" rotatedBoundingBox="5091,6204 3922,7710 2873,6896 4042,5390"/>
            </emma:interpretation>
          </emma:emma>
        </inkml:annotationXML>
        <inkml:trace contextRef="#ctx0" brushRef="#br0">-343 5446 864 0,'-13'-16'76'0,"13"12"-60"16,-5-4-16-16,5-4 0 0,-4 0 71 0,4 4 11 15,-5-1 2-15,5-3 1 0,5 8 9 0,-5 4 2 16,0 0 0-16,0 0 0 0,4 8-4 0,5 9-1 15,-4 11 0-15,-1 4 0 0,-4 17-13 0,5 3-2 16,-10 9-1-16,5 8 0 0,0 0-17 0,0 0-3 16,0-9-1-16,0 5 0 0,5-8-17 0,-5-1-3 15,0-3-1-15,5-5 0 0,-1 1-13 0,5-4-2 16,-4-9-1-16,-1-8 0 0,1 5-8 0,-1-5-1 16,1-4-8-16,-5-3 12 0,0-5-4 0,5 0-8 15,-5-4 11-15,0 0-11 0,-5-4 12 0,5-8-12 16,0 12 12-16,0-12-12 0,0 0 14 0,0 0-4 15,0 0-1-15,0 0 0 0,0-4-9 0,-9-8 0 0,4 0 9 0,1-4-9 16,-1-4 10-16,5-5-2 0,-4 1-8 0,-1-8 12 16,5-9-12-16,0 5 0 0,-4-9 0 15,4 1 0-15,0 3 0 0,-5-7-8 0,10-5 8 0,-1-3-10 16,1-1-5-16,4-4-1 0,9 0 0 0,0-3 0 16,0-1 5-16,5 4 1 0,0 1 0 0,0 7 0 15,4 4 10-15,-4 9-13 0,0 3 5 0,-1 5 8 16,1 4-16-16,-5 8 4 0,1 3 0 0,-6 5 1 15,5 0 11-15,-4 12-13 0,0 0 5 0,-1 0 8 16,-4 12-12-16,5-4 12 0,-9 8-12 0,-1 5 12 16,1 3 0-16,-5 4 0 0,-5 1 0 0,1 3 0 15,-5 4 0-15,-5 1 0 0,0-1 0 0,-4 1 0 0,4-9 0 0,-4 0 10 16,0 1-10-16,0-5 10 0,0-4 4 0,4-4 1 16,5 1 0-16,-5-1 0 15,5-4-145-15,0 0-29 0</inkml:trace>
        <inkml:trace contextRef="#ctx0" brushRef="#br0" timeOffset="413.9948">245 5677 2217 0,'0'0'48'0,"0"0"11"0,0 0 1 0,0 0 4 0,0 0-52 0,0 0-12 15,0 0 0-15,4-8 0 0,1-4 0 0,4 0-13 0,5-5 2 0,-1 1 1 16,-4-4-7-16,10-4-2 0,3 3 0 0,1-7 0 16,0 0 19-16,9-1 0 0,9-3 0 0,-9 0 9 15,-5-5-9-15,5 1-14 0,0-5 3 0,-5 5 1 16,0 0 0-16,-4-1 0 0,-5 1 0 0,1 3 0 16,-10 1 10-16,-5 0 0 0,-4-1 0 0,0 5 0 15,-4 0 11-15,-5 3 4 0,-1-3 1 0,1 4 0 16,0 3 19-16,0 5 4 0,0 4 1 0,-5 0 0 15,5-4-11-15,0 8-1 0,-5 0-1 0,10 4 0 16,4 4-9-16,0 0-2 0,0 0 0 0,0 0 0 16,-14 8-16-16,5 12 0 0,-5 12 0 0,5 1 0 15,0 11 23-15,5 5-3 0,-5 3 0 0,0 1 0 0,4 12-12 0,0-5-8 16,1 1 10-16,4 4-10 0,-5 0 15 0,1-1-3 16,4 1-1-16,0-4 0 0,-5-1 1 0,1 1 0 15,4-8 0-15,-5-5 0 0,5 1-22 0,0-1-4 16,-4-7-1-16,4-5 0 15,0-3-117-15,0-9-23 0,-5-4-5 0,5-4-805 16</inkml:trace>
        <inkml:trace contextRef="#ctx0" brushRef="#br0" timeOffset="548.6394">99 5912 1958 0,'-4'0'174'0,"-1"4"-139"16,5-4-35-16,0 0 0 0,0 0 61 0,14 8 6 15,-1-4 1-15,10 0 0 16,4-4-118-16,5 0-23 0,46-16-5 0,-24-5-1 0</inkml:trace>
        <inkml:trace contextRef="#ctx0" brushRef="#br0" timeOffset="675.6465">1092 5624 2707 0,'0'0'240'15,"0"0"-192"-15,0 0-38 0,0 0-10 16,0 0-80-16,0 0-17 0,9 12-4 0</inkml:trace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3:21.5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1162BC0-42D3-4C6A-A2AF-44B606FBAF58}" emma:medium="tactile" emma:mode="ink">
          <msink:context xmlns:msink="http://schemas.microsoft.com/ink/2010/main" type="inkDrawing" rotatedBoundingBox="7741,16469 8127,11063 8897,11118 8511,16524" semanticType="callout" shapeName="Other">
            <msink:sourceLink direction="to" ref="{6160D63A-18B4-455F-A716-6B94DCDB2049}"/>
            <msink:sourceLink direction="to" ref="{E8CABFB9-C9B5-4D27-A9B9-EC031041A251}"/>
          </msink:context>
        </emma:interpretation>
      </emma:emma>
    </inkml:annotationXML>
    <inkml:trace contextRef="#ctx0" brushRef="#br0">757 80 1090 0,'9'-24'48'0,"0"16"11"0,-4-1-47 0,4 1-12 0,-5 0 0 0,1 0 0 16,-1 0 12-16,-4 8 0 0,5-8 0 0,-5 8 0 15,0 0-12-15,0 0 8 0,0 0-8 0,0 0 8 0,0 0 0 0,0 0 0 16,0 0 0-16,0 0 0 0,-5 0 29 0,-4 4 6 15,-4 0 1-15,-1 0 0 0,-4 4-20 0,-5 0-3 16,-9 4-1-16,0 1 0 0,5-1 4 0,-9 4 0 16,-5 0 0-16,0-4 0 0,0 4-8 0,0 1-2 15,0-5 0-15,4 0 0 0,5 0 3 0,1 0 1 16,-1 0 0-16,4 0 0 0,6-3 2 0,-1-1 0 16,5 0 0-16,-1 0 0 0,6 0-20 0,-1 4 0 15,5-4 0-15,4 4 0 0,1 0 0 0,-5 5 0 16,9-1 0-16,4 4 0 0,1 4 27 0,-1 5 5 15,6-1 0-15,-1 4 1 0,0 5-1 0,-5 7 0 16,5-3 0-16,1 7 0 0,-1 1 7 0,-5 12 1 0,1-5 0 16,4 5 0-16,0 0-14 0,0 3-2 15,0-3-1-15,0 4 0 0,0-4-5 0,0 3-1 0,1 9 0 16,-1-4 0-16,0-4-17 0,0 4 10 0,-5-5-10 0,6 1 8 16,-6-4 8-16,1 4 0 0,-1-9 1 0,-4 9 0 15,0-4 9-15,-4-1 2 0,-1 1 0 0,1 8 0 16,-10 0 1-16,5-5 1 0,4 1 0 0,-4 0 0 15,0 0-10-15,-5-1-3 0,5-3 0 0,0 0 0 16,0-5-3-16,0 1-1 0,0-4 0 0,0-1 0 16,4 1-13-16,1 0 11 0,-1-1-11 0,1-3 10 15,4-9-10-15,0 5 0 0,0-9 9 0,0 1-9 16,0-1 0-16,0 0 0 0,0 1 0 0,0 3 0 16,0-3 0-16,0-1 8 0,-5 1-8 0,5-5 0 0,-5 8 0 15,1-3 8-15,-1-5-8 0,5 5 0 0,-4-5 23 16,4-4 0-16,-9 1 0 0,9-5 0 0,0 0-23 15,-5-4 0-15,5-3 0 0,0 3 0 0,0-4 0 0,0 0 0 16,0 0 0-16,0-3 0 0,0 3 0 0,0-4 0 16,0 4 0-16,0 0 0 0,0 0 0 0,0-3 0 15,-4 7 0-15,-1-4 0 0,5 4 0 0,-5 1 0 16,1-1 0-16,-1 0 0 0,1 4 0 0,4 5 0 16,-5-9 0-16,1 4 0 0,-1 0 14 0,1 5-2 15,4-5 0-15,-5 0 0 0,0-3-3 0,1-1-1 16,4-4 0-16,0 0 0 0,-5-4-8 0,5 0 8 15,0-12-8-15,5 17 8 0,-5-9-8 0,4 4 0 16,-4-12 0-16,5 16 0 0,0-4 0 0,-1-4 0 16,-4-8 0-16,5 8 0 0,-5-8 0 0,4 12 0 15,-4 1 0-15,0-1 0 0,0-4 0 0,0 4 0 0,5-4 0 0,-5 4 0 16,-5-4 0-16,5-8 0 0,0 12 0 16,-4-3 0-16,4-9 0 0,0 12 0 0,0-12 0 0,-5 12 0 15,5-12 0-15,0 8 0 0,0 0 0 0,0-8 0 16,0 0 0-16,0 12 0 0,0 0 0 0,-4-4 0 15,4 1 0-15,-5 3 0 0,5-4 0 0,-5 4 0 16,1 0 0-16,-1 0 0 0,5 0 0 0,-4-4 0 16,-1 5 0-16,1-1 0 0,-1 0 0 0,1 0 0 15,4 0 0-15,-5-4 0 0,5 0 0 0,0-8-11 16,0 0 11-16,0 12 0 0,-5 1 0 0,10-5 0 16,-5 4 0-16,0-12 0 0,0 0 0 0,5 8 0 15,-5 0 0-15,0-8 0 0,0 0 0 0,0 8 0 0,0 0 0 0,0 4 0 16,0 0 0-16,0-3 0 0,0-9 0 0,0 8 0 15,0 0 0-15,-5 4 0 0,5-12-8 0,0 12 0 16,0-12 0-16,0 8 0 0,0-8 8 0,0 12 0 16,0 0 0-16,0-12 0 0,-5 13 0 0,5-13 0 15,0 8 0-15,0-8 0 0,0 12 0 0,0-12 0 16,0 0 0-16,0 0 0 0,0 0 0 0,0 0 0 16,0 12 0-16,0-12 0 0,0 0 0 0,0 0 0 15,0 0 0-15,0 0 0 0,0 0 0 0,0 0 0 16,0 12 0-16,0-12 0 0,-4 8 0 0,4-8 0 15,-5 12 0-15,5 0-8 0,0-12 8 0,-4 9 0 16,4-9 0-16,0 12 0 0,0-12 0 0,0 12 0 0,0-12 0 16,0 8-8-16,0-8 8 0,0 0 0 15,0 0 0-15,0 0 0 0,0 0 0 0,0 0 0 0,0 0 0 0,4 12 0 16,-4-12 0-16,0 0 0 0,0 0 0 0,5 8 0 16,-5-8 0-16,0 0 0 0,0 0 0 0,4 12 0 15,-4-12 0-15,0 0 0 0,-4 8 0 0,4 5 0 16,0-5 0-16,0-8 0 0,0 12 0 0,-5-4 0 15,5 0 0-15,0-8 0 0,0 0 0 0,-4 12 0 16,4-4 0-16,0-8 0 0,0 0 0 0,0 0-8 16,0 0 8-16,0 0 0 0,-5 12 0 0,5-12 0 15,0 0 0-15,0 0 0 0,0 0 0 0,0 8 0 16,0-8 0-16,-4 9 0 0,4-9 0 0,0 12 0 16,-5-4 0-16,5 0 0 0,-4 0 0 0,4-8 0 15,0 8 0-15,0-8 0 0,0 0 0 0,0 8 0 16,0-8 0-16,0 0 0 0,0 0 0 0,0 0 0 0,0 0 0 0,0 0 0 15,4 8 0-15,1-4 0 0,4 4 0 0,4-8 0 16,1 0 0-16,4 4 0 0,5 0 0 0,4-4 0 16,1 0 0-16,-1 0 0 0,5 0 0 0,0-4-10 15,4 4 1-15,1-4 0 16,4 4-157-16,-5 0-31 0,41-4-7 0,-22-4 0 0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3:31.60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026D078-3669-4C44-88B7-0AED1F38DEF8}" emma:medium="tactile" emma:mode="ink">
          <msink:context xmlns:msink="http://schemas.microsoft.com/ink/2010/main" type="inkDrawing" rotatedBoundingBox="23989,10720 24064,16961 23275,16970 23200,10729" semanticType="verticalRange" shapeName="Other">
            <msink:sourceLink direction="with" ref="{77C5A1CC-E1EA-469E-BFE0-A8D23E6E8560}"/>
            <msink:sourceLink direction="with" ref="{24A9752F-40CB-4E79-BCCE-F06EEA466FB3}"/>
            <msink:sourceLink direction="with" ref="{70924746-238A-40C0-BCC0-53094DED509A}"/>
          </msink:context>
        </emma:interpretation>
      </emma:emma>
    </inkml:annotationXML>
    <inkml:trace contextRef="#ctx0" brushRef="#br0">0 204 864 0,'31'-4'76'0,"-3"-4"-60"16,-6 0-16-16,1 0 0 0,0-5 128 0,4 5 24 16,-4 0 4-16,4-4 0 0,-4 0-63 0,0 4-13 15,0 0-2-15,-1-4-1 0,1 3-17 0,-5 1-4 16,10-4-1-16,-5 4 0 0,-1-4 7 0,6 4 2 15,-6-4 0-15,1 4 0 0,0 0-17 0,-5 4-3 16,5-1-1-16,-5 5 0 0,-4 0-18 0,-1 9-3 16,6-1-1-16,-10 8 0 0,0 0-21 0,-5 4 9 15,1 1-9-15,-1 3 0 0,1 0 14 0,-5 4-4 0,0 1-1 16,0 3 0-16,0-4 3 0,9 1 1 0,-4 7 0 0,-1 1 0 16,-4-1-1-16,5 0 0 0,-1 5 0 0,1 3 0 15,-5-3 11-15,9 7 1 0,0-3 1 0,5 4 0 16,-5-1-4-16,5 1-1 0,-1-1 0 0,1 5 0 15,-5-1-7-15,0 5-1 0,-4 0-1 0,-1-1 0 16,1 1 1-16,4-4 1 0,-9 3 0 0,-5 1 0 16,-13-4-1-16,4-1 0 0,1-3 0 0,4 7 0 15,0-7-12-15,4 4 9 0,0-1-9 0,1 5 8 16,-1-4 0-16,5-1 0 0,0 5 0 0,0-1 0 16,0 1-8-16,5 0 0 0,-5-5 0 0,4 5 0 0,1-4 0 0,0 3 0 15,-5 1 0-15,0-4 0 0,4-5 10 0,-8 5 0 16,-1 3 0-16,0-3 0 0,-4 0-10 0,0-1 0 15,-4-3 0-15,3-1 8 0,1 1-8 0,5-1 8 16,-5 1-8-16,4-4 8 0,-4-1 7 0,4-3 1 16,1-1 0-16,-1 5 0 0,5-1-4 0,5-3-1 15,-1-1 0-15,1 5 0 0,0-9-3 0,-1 4-8 16,10-3 12-16,-5 3-4 0,5 1-8 0,-5-9 10 16,0 5-10-16,4-1 10 0,-8 4-10 0,0-3 10 15,-1 3-10-15,5 1 10 0,-4 3-10 0,-5 1 0 16,0-1 9-16,0 5-9 0,0-5 0 0,-5 5 0 15,5-4 0-15,0 3 0 0,-4 1 16 0,-1-5 0 16,1 1-1-16,4-5 0 0,0 1 1 0,-5-1 0 0,0 1 0 16,1-1 0-16,4-4-28 0,-5 1-6 0,1-5-1 0,4 5 0 15,0-1 19-15,-5-4 0 0,1-3 0 0,-1 3 0 16,-4 1 0-16,4-5 0 0,-4-4 0 0,5 4 0 16,-5 1 0-16,4-1 0 0,1-4 0 0,-1 5 0 15,0 3 0-15,-4-4 0 0,5 5 0 0,-1-5 0 16,5 9 0-16,-9-5 0 0,5 0 0 0,4-3 0 15,-5 3 0-15,5-4 8 0,-5 1-8 0,5 3 0 16,-4-4 0-16,4 5 0 0,-5-5 0 0,5 0 0 16,-4-3 0-16,-1 3 0 0,1-8 0 0,4 5 0 15,-5-1 0-15,5-4 0 0,-4 0 0 0,4-3 0 16,0-1 0-16,0 0 0 0,0 4 0 0,0 0 0 16,0 1 0-16,4-1 0 0,1 0 0 0,-5 0 0 0,4 5 0 0,1-5 0 15,-1 0 0-15,1-4 0 0,-5 0 0 16,4 1 0-16,6-1 0 0,-10-4 0 0,4 4 8 0,1-4-8 15,-1 0 0-15,-4 1 0 0,0-1 8 0,5 0-8 16,-5-12 0-16,4 12 9 0,-4 4 1 0,9-4 0 16,-9-4 0-16,5 5 0 0,-5-13-10 0,5 8 12 15,-5-8-12-15,0 12 12 0,0-12-12 0,0 0 0 16,0 0 9-16,0 0-9 0,0 0 8 0,0 0-8 16,0 0 8-16,0 0-8 0,0 0 9 0,0 0-9 15,0 0 12-15,-10 4-12 0,-8 0 10 0,5 0-10 16,-6 0 8-16,-3-4-8 0,-1 4 0 0,0-4 0 15,0 8 0-15,1-4 0 16,-1 4-47-16,-5 4-14 0,-8 1-3 0,0 3-863 0,-14 4-172 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3:56.72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9316CBA-18A6-4AB5-897B-32F30BB9986F}" emma:medium="tactile" emma:mode="ink">
          <msink:context xmlns:msink="http://schemas.microsoft.com/ink/2010/main" type="writingRegion" rotatedBoundingBox="25870,15199 30077,15199 30077,16296 25870,16296"/>
        </emma:interpretation>
      </emma:emma>
    </inkml:annotationXML>
    <inkml:traceGroup>
      <inkml:annotationXML>
        <emma:emma xmlns:emma="http://www.w3.org/2003/04/emma" version="1.0">
          <emma:interpretation id="{8BE77E0C-4A01-4397-8ADD-8EC7E498C495}" emma:medium="tactile" emma:mode="ink">
            <msink:context xmlns:msink="http://schemas.microsoft.com/ink/2010/main" type="paragraph" rotatedBoundingBox="25870,15199 30077,15199 30077,16296 25870,162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A85133-B642-4B75-B6BD-B1048BF94AF2}" emma:medium="tactile" emma:mode="ink">
              <msink:context xmlns:msink="http://schemas.microsoft.com/ink/2010/main" type="line" rotatedBoundingBox="25870,15199 30077,15199 30077,16296 25870,16296"/>
            </emma:interpretation>
          </emma:emma>
        </inkml:annotationXML>
        <inkml:traceGroup>
          <inkml:annotationXML>
            <emma:emma xmlns:emma="http://www.w3.org/2003/04/emma" version="1.0">
              <emma:interpretation id="{516365CA-748C-4722-BCC6-349AD7032140}" emma:medium="tactile" emma:mode="ink">
                <msink:context xmlns:msink="http://schemas.microsoft.com/ink/2010/main" type="inkWord" rotatedBoundingBox="25870,15487 27610,15487 27610,16098 25870,160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1740 9 806 0,'0'0'72'0,"0"0"-58"15,0 0-14-15,0 0 0 0,0 0 76 0,0 0 12 0,0 0 2 0,-14-4 1 16,9 4-19-16,-8-4-3 0,-10 4-1 0,-4 4 0 15,-1-4-3-15,-8 4-1 0,-5 0 0 0,-5 0 0 16,-4 4 6-16,0 1 1 0,0-5 0 0,5 4 0 16,-1-4-21-16,5 0-4 0,-9 0-1 0,0 0 0 15,0 0-18-15,0-4-4 0,-9 4-1 0,4 0 0 16,5 0-3-16,0 4-1 0,0 0 0 0,4 0 0 16,5 0 5-16,-4 1 1 0,4-1 0 0,-9 0 0 15,0 4-24-15,0-4 0 0,-10 8 0 0,1 4 0 31,9-3-47-31,0 3-13 0,0-4-4 0,9 4 0 0,0-8-52 0,5 5-12 0,8-5-1 16,5 0-642-16</inkml:trace>
          <inkml:trace contextRef="#ctx0" brushRef="#br0" timeOffset="333.3549">1066-177 1364 0,'0'0'30'0,"-5"-8"6"0,1 0 2 0,-5 4 0 0,0 0-30 0,-5 0-8 16,-4 4 0-16,-5 0 0 0,-4 4 54 0,-10 4 10 15,-4 4 1-15,0 0 1 0,-4 0-3 0,4 5-1 16,-5-1 0-16,5 0 0 0,0 0-30 0,5 0-7 15,-1 0-1-15,10 5 0 0,0-5 29 0,-1 4 6 16,10 0 1-16,-5 1 0 0,10-1-20 0,-5 0-3 0,-1 4-1 0,10-3 0 16,0-1-12-16,5 0-4 0,-6-4 0 0,6 4 0 15,-1-3-6-15,10 3-2 0,-1 0 0 16,10-4 0-16,0 0-12 0,4 1 0 0,5-5 0 0,4 4 0 16,0 0 0-16,5 0 0 0,0-3 0 0,5 3-700 15,-1-4-144-15</inkml:trace>
        </inkml:traceGroup>
        <inkml:traceGroup>
          <inkml:annotationXML>
            <emma:emma xmlns:emma="http://www.w3.org/2003/04/emma" version="1.0">
              <emma:interpretation id="{C927CD33-F577-4D66-9CC3-064C20A50B05}" emma:medium="tactile" emma:mode="ink">
                <msink:context xmlns:msink="http://schemas.microsoft.com/ink/2010/main" type="inkWord" rotatedBoundingBox="28944,15199 30077,15199 30077,16296 28944,16296"/>
              </emma:interpretation>
              <emma:one-of disjunction-type="recognition" id="oneOf1">
                <emma:interpretation id="interp1" emma:lang="" emma:confidence="1">
                  <emma:literal>x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"</emma:literal>
                </emma:interpretation>
                <emma:interpretation id="interp4" emma:lang="" emma:confidence="0">
                  <emma:literal>3</emma:literal>
                </emma:interpretation>
                <emma:interpretation id="interp5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1117.6861">3074-149 1177 0,'18'-24'52'0,"-4"8"11"0,-1 0-51 0,5-4-12 15,5-1 0-15,0-3 0 0,0 0 86 0,-1-1 14 16,6 1 4-16,-10-4 0 16,14 8-30-16,-5-1-6 0,-9 5 0 0,14 0-1 0,9 0-41 0,-4 4-8 15,-5 0-2-15,-1 7 0 0,6 1 4 0,-5 8 0 16,-10 1 0-16,10 15 0 0,-9 4 23 0,0 4 5 15,-5 9 0-15,-4 3 1 0,8 9 3 0,-12 3 0 0,3 1 0 0,1 8 0 16,-10-5-26-16,1 5-5 16,-5 0-1-16,0 0 0 0,0-1-8 0,-5-3-1 0,1 4-1 0,-1-13 0 15,-4 1-10-15,9-9 0 0,-4-3-10 0,-5-5 10 32,9-8-51-32,0-4-4 0,9-3-1 0,-5 3 0 15,-4-8-136-15,18-4-27 0</inkml:trace>
          <inkml:trace contextRef="#ctx0" brushRef="#br0" timeOffset="1337.455">4189-420 1724 0,'0'-8'38'0,"14"4"8"0,-10-8 2 0,-4 12 0 0,0 0-39 0,0 16-9 16,-4 0 0-16,-10 9 0 0,-4 3 28 0,-9 8 3 16,-5 1 1-16,0 7 0 0,-14 1 28 0,10 3 7 15,-14-3 1-15,-5 3 0 0,-4-3-10 0,-5 4-2 16,0-1 0-16,1 5 0 0,-1-1-35 0,0 5-7 16,5-4-2-16,0-1 0 0,0-3-26 0,9-1-6 15,0-3 0-15,-5-5-995 0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4:09.81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8E26395-839A-4A9C-9563-9D61E8FDA513}" emma:medium="tactile" emma:mode="ink">
          <msink:context xmlns:msink="http://schemas.microsoft.com/ink/2010/main" type="writingRegion" rotatedBoundingBox="3115,1806 29888,599 30652,17543 3879,18750"/>
        </emma:interpretation>
      </emma:emma>
    </inkml:annotationXML>
    <inkml:traceGroup>
      <inkml:annotationXML>
        <emma:emma xmlns:emma="http://www.w3.org/2003/04/emma" version="1.0">
          <emma:interpretation id="{4325A8D9-7330-40FC-807D-1604F7F4C5B5}" emma:medium="tactile" emma:mode="ink">
            <msink:context xmlns:msink="http://schemas.microsoft.com/ink/2010/main" type="paragraph" rotatedBoundingBox="3200,1785 12046,1420 12099,2705 3253,30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FD3FA3-7E46-4E7E-BBC1-8092CADF5193}" emma:medium="tactile" emma:mode="ink">
              <msink:context xmlns:msink="http://schemas.microsoft.com/ink/2010/main" type="line" rotatedBoundingBox="3200,1785 12046,1420 12099,2705 3253,3069"/>
            </emma:interpretation>
          </emma:emma>
        </inkml:annotationXML>
        <inkml:traceGroup>
          <inkml:annotationXML>
            <emma:emma xmlns:emma="http://www.w3.org/2003/04/emma" version="1.0">
              <emma:interpretation id="{0132FD6E-BF29-4874-9ED8-976AB3EDA4CB}" emma:medium="tactile" emma:mode="ink">
                <msink:context xmlns:msink="http://schemas.microsoft.com/ink/2010/main" type="inkWord" rotatedBoundingBox="3203,1853 5007,1779 5050,2835 3246,29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1397 666 2120 0,'11'0'47'0,"1"-3"9"0,0 0 3 0,3 3 0 0,1 0-47 0,3-4-12 16,1-3 0-16,3 0 0 0,0-3 10 0,1-4 0 0,-1 0 0 0,4-7 0 16,1 1 14-16,-5-5 4 0,4 5 0 0,-3-5 0 15,-1-2-13-15,-4 3-3 0,-3-4 0 0,-4 0 0 16,-1 1-4-16,-7 2 0 0,0-2-8 0,-4 6 12 15,-8 4-12-15,4 3 0 0,-11 3 0 0,-5 8 0 16,-3 3 0-16,0 3 0 0,-12 11 0 0,0 3 0 16,-4 4 32-16,0 10 1 0,4 1 0 0,-4 2 0 15,4 1 6-15,4-1 1 0,0 8 0 0,3-8 0 16,9 1-14-16,3 0-2 0,1-1-1 0,7-3 0 16,4 0-13-16,4 1-2 0,4-5-8 0,8 1 12 15,7-7-12-15,8-1 0 0,12-2 0 0,8-8-802 16,7 1-156-16</inkml:trace>
          <inkml:trace contextRef="#ctx0" brushRef="#br0" timeOffset="-315.7043">-1 64 1450 0,'-3'-20'64'0,"6"13"14"16,-3-4-62-16,4 1-16 0,-4 3 0 0,4-3 0 0,-4 10 54 0,0 0 8 16,0 0 2-16,0 0 0 0,0 0-21 0,0 0-4 15,0 0-1-15,8 10 0 0,0 7-8 0,-4 8-2 16,0 2 0-16,3 15 0 0,5 10 2 0,-4 3 0 16,7 7 0-16,1 4 0 0,7 3-5 0,1 0-1 15,-1 1 0-15,0-5 0 0,9 1-12 0,3-7-4 16,-4-7 0-16,-4-4 0 0,-4-3-8 0,1-10 0 15,-5-8 0-15,-3-2 0 0,-9-5 28 0,5-2 3 16,-4-8 1-16,0-3 0 0,-8-7-20 0,0 0-3 16,0 0-1-16,0 0 0 0,0 0 8 0,0-14 0 15,0 0 1-15,0-6 0 0,0-12-8 0,4 1-1 0,-4-3-8 0,3-4 12 16,1-4-12-16,0-3 0 0,8 0 0 0,0 0 0 16,-1 4 0-16,1-1 11 0,4 8-2 0,-1 3 0 15,-3 3-9-15,3 4 12 0,-3 6-12 0,0 8 12 16,-5 3-4-16,-7 7 0 0,12 0 0 0,0 10 0 15,-4 4-8-15,3 4 0 0,1 2 0 0,-4 8 0 16,3 3 8-16,1 4 0 0,0-1 0 0,-1 4 0 16,1 0-8-16,0 4-11 0,7-7 3 0,-7-4 0 15,0-4 8-15,-1-2 0 0,1-1 0 0,0-3 0 16,-1-8 0-16,1-2 12 0,0-1-2 0,-5-3-1 16,1-4-1-16,0-3 0 0,0-3 0 0,3-4 0 15,1-3 13-15,0-4 3 0,0 0 0 0,3-10 0 0,-3 0 15 16,3-4 3-16,-3-3 1 0,0 0 0 0,3 0-21 15,1-4-4-15,-1 0-1 0,1-3 0 0,3 0-9 0,-3 7-8 16,0-7 12-16,-5 7-12 0,1-4 0 0,0 8-9 16,-1-5-1-16,1 8-823 15,-4 0-165-15</inkml:trace>
        </inkml:traceGroup>
        <inkml:traceGroup>
          <inkml:annotationXML>
            <emma:emma xmlns:emma="http://www.w3.org/2003/04/emma" version="1.0">
              <emma:interpretation id="{7C125E0A-CC32-43BD-9CB1-E77E6EF58FBA}" emma:medium="tactile" emma:mode="ink">
                <msink:context xmlns:msink="http://schemas.microsoft.com/ink/2010/main" type="inkWord" rotatedBoundingBox="6731,1639 10889,1468 10942,2752 6784,292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45.7581">5300 393 2084 0,'4'-24'92'0,"0"14"20"0,-4-1-90 0,0 1-22 0,-4-1 0 0,4 1 0 16,-4 3 59-16,0 4 7 0,-3-1 2 0,-1 1 0 15,-8 3-22-15,5 3-4 0,-5 4-1 0,-3 0 0 16,-5 10-30-16,-7 1-11 0,0 2 0 0,-4 1 9 16,4 3-9-16,0 1-17 0,3 2 4 0,5 1 1 15,4 0 12-15,7-1 13 0,0 4-2 0,1-3-1 16,11-4-18-16,0 1-4 0,0-5-1 0,7 1 0 16,-3-7 13-16,8-4-9 0,-4 1 9 0,3-4-8 15,5-4-4-15,3-6-1 0,1-1 0 0,3 1 0 16,-3-8 4-16,3-3 1 0,4-3 0 0,-3-4 0 15,-5-3 8-15,1 0 8 0,-1-4-8 0,0-3 11 0,-3 3-11 16,0 4 0-16,-5 3 0 0,1 4 8 0,-4 3-8 16,-4 7 0-16,0 0 0 0,-4 7 0 0,0 0 35 0,0 0 5 15,3 11 0-15,1-1 1 0,-4 4-17 0,4 3-4 16,-4 4-1-16,4 0 0 0,0 3-19 0,-4 0 10 16,4 1-10-16,-4-1 8 0,4 0-8 0,0-3-17 15,-4 3 4-15,4-3-751 16,-4-1-151-16</inkml:trace>
          <inkml:trace contextRef="#ctx0" brushRef="#br0" timeOffset="1443.2703">5830 400 2397 0,'0'0'52'0,"0"0"12"0,0 0 1 0,0 0 3 0,0 10-54 0,0 1-14 0,0-1 0 0,3 4 0 16,-6 3 44-16,3 4 5 0,0-4 2 0,3 8 0 15,-3-5-28-15,4 1-6 0,0 0-1 0,0 0 0 16,4-8 4-16,-4 5 0 0,0 3 0 0,4-8 0 16,-1-2-111-1,1-1-21-15,-8-10-5 0,0 0-615 0,8 7-124 0</inkml:trace>
          <inkml:trace contextRef="#ctx0" brushRef="#br0" timeOffset="1567.6187">6118-109 2113 0,'0'-17'46'0,"-4"10"10"0,0 0 1 0,4 0 3 16,-4 1-48-16,4 6-12 0,0 0 0 0,0 0 0 15,-8 6-55-15,-4 5-13 0</inkml:trace>
          <inkml:trace contextRef="#ctx0" brushRef="#br0" timeOffset="601.0993">4020 320 633 0,'4'-20'56'0,"0"13"-44"16,0-7-12-16,-1 0 0 0,1 0 168 0,0 4 31 16,-4-4 6-16,-4 0 2 0,4 7-74 0,-7-3-14 15,-1 0-3-15,-4 6-1 0,0 1-59 0,-3 3-11 16,-9 0-2-16,1 10-1 0,-4 4 4 0,-4 7 1 15,3 3 0-15,-3 10 0 0,-4 1-3 0,4 7 0 16,-4 2 0-16,0 1 0 0,4 0-12 0,0 0-2 16,8 0-1-16,3-3 0 0,4-7-29 0,13-1 0 15,3-3 0-15,3 0 0 0,9-3 12 0,8-4 0 16,7-3 0-16,4-4 0 16,4-3-89-16,4-7-19 0,0-3-3 0,4-1-874 0</inkml:trace>
          <inkml:trace contextRef="#ctx0" brushRef="#br0" timeOffset="854.8385">4631-226 2253 0,'-20'-11'49'0,"13"5"11"0,-1-1 1 0,-4 3 3 15,1 1-51-15,-5 3-13 0,4 3 0 0,1 8 0 16,-1 2 32-16,4 5 3 0,-4 2 1 0,1 5 0 0,3 6 0 0,0 0 1 15,4 7 0-15,-3 7 0 0,-1 3-7 0,0 8-2 16,12 3 0-16,0 6 0 0,0-6 7 0,0 3 1 16,3-3 0-16,1 7 0 0,4 0-27 0,-4-4-9 15,-1-3 0-15,5-4 9 0,0 4-9 0,-5-7 0 16,1-4 0-16,-4-3 0 16,0-7-159-16,-4-3-24 0,0-4-5 0,-4-3 0 0</inkml:trace>
          <inkml:trace contextRef="#ctx0" brushRef="#br0" timeOffset="2115.9373">6518 154 2253 0,'0'0'49'0,"12"-3"11"0,0 3 1 0,3 7 3 0,1 0-51 0,3 7-13 0,1-4 0 16,3 7 0-16,1-3 0 0,-5 7 0 15,4 0 0-15,-3-1 0 0,-8-2 13 0,-1-1 0 0,1 4 0 0,-8 0 0 16,4-4 5-16,-5 4 1 15,-6-8 0-15,-1 5 0 0,4-1 11 0,-4 0 2 0,-4-6 1 0,0 3 0 16,4-8-20-16,-3 1-4 0,7-7-1 0,0 0 0 16,0 0 4-16,0 0 0 0,0 0 0 0,-4-3 0 15,4-11-12-15,4 0 0 0,7 0 0 0,1-6 8 16,3-5 2-16,1-2 0 0,7-4 0 0,1-1 0 16,3 1 18-16,0 0 3 0,-3 0 1 0,7 7 0 15,-4 7-4-15,-4-1 0 0,1 4 0 0,-1 4 0 16,0 10 7-16,-3 3 1 0,3 4 0 0,-3 4 0 15,-1 6-36-15,1 0 0 0,-5 8 0 0,-3-1 0 16,-1 0 0-16,1-3 0 0,0 3 0 0,-4-3 0 0,-5 0 0 16,1-8 0-16,0 1 0 0,0 3 0 0,-4-6 0 0,4-1 0 15,-4 1 0-15,0-11 0 0,0 0 0 0,0 0 0 16,0 0 0-16,0 0 0 0,0 0 0 0,0 0 0 16,0 0 0-16,4-7 0 0,4 0 0 0,0-4 0 15,-1-6 0-15,5-4 0 0,0-3 0 0,7-4 0 16,4-6 0-16,5 3 0 0,3 0 0 0,0-1 0 15,4 12 0-15,-4-1 0 0,-4 4-8 0,1 10-9 16,-9 3-2-16,1 4 0 0,-5 0 19 0,1 7 0 16,-5 0 0-16,1 3 0 0,0 4 27 0,-5 4 9 15,1-5 1-15,0 8 1 0,-4-3-30 0,4 2-8 16,-4 1 0-16,0 0 0 0,-1-4 0 0,-3 4 0 16,0 0 0-16,0-1 0 15,0 1-108-15,-3-4-25 0,-1 4-6 0,-4 0-1063 0</inkml:trace>
        </inkml:traceGroup>
        <inkml:traceGroup>
          <inkml:annotationXML>
            <emma:emma xmlns:emma="http://www.w3.org/2003/04/emma" version="1.0">
              <emma:interpretation id="{65563309-3211-4E05-885B-A653459984B7}" emma:medium="tactile" emma:mode="ink">
                <msink:context xmlns:msink="http://schemas.microsoft.com/ink/2010/main" type="inkWord" rotatedBoundingBox="11944,2019 12070,2014 12086,2409 11961,241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380.9306">8741 213 172 0,'0'0'8'0,"0"0"1"0,0 0-9 0,0-10 0 0,-4 3 0 0,4 0 0 16,0 7 280-16,0 0 53 0,0 0 11 0,0 0 3 15,0 0-217-15,0-7-43 0,4-3-9 0,-4 10-2 16,0 0-29-16,0 0-7 0,4-7 0 0,-4 7-1 16,0 0-15-16,0 0-2 0,0 0-1 0,0 0 0 15,0 0-21-15,0 0-20 0,0 0 4 0,4 10-541 16,-4 4-109-16</inkml:trace>
          <inkml:trace contextRef="#ctx0" brushRef="#br0" timeOffset="5601.9317">8811 504 1695 0,'0'0'75'0,"0"0"16"0,11 3-73 0,-3 1-18 16,4-1 0-16,-4 1 0 0,0-1 57 0,-5 1 8 16,5 3 2-16,-8-7 0 0,0 0-15 0,0 0-2 15,0 0-1-15,8 3 0 0,-8-3-33 0,0 0-6 0,0 0-2 0,0 0 0 16,0 0-8-16,0 7 0 0,-8 0 0 0,0-4-632 16,1 1-129-16</inkml:trace>
        </inkml:traceGroup>
      </inkml:traceGroup>
    </inkml:traceGroup>
    <inkml:traceGroup>
      <inkml:annotationXML>
        <emma:emma xmlns:emma="http://www.w3.org/2003/04/emma" version="1.0">
          <emma:interpretation id="{C13C03A4-B4C6-4E22-9EC4-7D246AF03760}" emma:medium="tactile" emma:mode="ink">
            <msink:context xmlns:msink="http://schemas.microsoft.com/ink/2010/main" type="paragraph" rotatedBoundingBox="4452,4001 29968,2593 30071,4447 4554,58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937DD7-D38A-4272-A03E-2BFBCC99F59A}" emma:medium="tactile" emma:mode="ink">
              <msink:context xmlns:msink="http://schemas.microsoft.com/ink/2010/main" type="inkBullet" rotatedBoundingBox="4459,4143 6142,4050 6233,5690 4550,5783"/>
            </emma:interpretation>
            <emma:one-of disjunction-type="recognition" id="oneOf3">
              <emma:interpretation id="interp3" emma:lang="" emma:confidence="0">
                <emma:literal>↳</emma:literal>
              </emma:interpretation>
            </emma:one-of>
          </emma:emma>
        </inkml:annotationXML>
        <inkml:trace contextRef="#ctx0" brushRef="#br0" timeOffset="7130.6434">1268 2434 864 0,'-4'-17'76'0,"0"10"-60"0,1-3-16 0,3-1 0 16,0-3 78-16,0 4 13 0,3 0 2 0,1-1 1 16,0 1-6-16,0 3 0 0,-4 0-1 0,4 0 0 15,4-3-31-15,-4 3-7 0,-4 7-1 0,0 0 0 16,7-4-8-16,1 1-1 0,-8 3-1 0,0 0 0 16,8 0-11-16,4 7-3 0,-1 0 0 0,5 3 0 15,-4 7 7-15,7 4 1 0,4 7 0 0,5 6 0 16,3 5-17-16,0 2-3 0,0 11-1 0,4 7 0 15,0 0 8-15,0 6 1 0,-4 1 1 0,0 0 0 16,-3-1 3-16,-1 1 1 0,-4 0 0 0,-3 3 0 16,-5-10-2-16,1-4-1 0,-4-3 0 0,-1 0 0 0,-3 0 4 0,0-4 1 15,0-3 0-15,-5 0 0 0,-3-10 5 0,0 0 2 16,0-1 0-16,0 1 0 0,0-4-10 0,0-7-1 16,0 0-1-16,4-3 0 0,0-4-11 0,0-3-3 15,-4-3 0-15,0-11 0 0,0 0 3 0,0 0 0 16,8-11 0-16,0-3 0 0,3-3 10 0,-3-7 3 15,4-7 0-15,0-11 0 0,-1-3-8 0,9-7-2 16,-5 0 0-16,9-10 0 0,-9 0-4 0,5-4-1 16,-1-3 0-16,4-7 0 0,1 0-9 0,-5 3 8 15,5-6-8-15,-1 2 8 0,4 5-8 0,-3-1-11 16,3 4 3-16,0 3 0 0,4 4 8 0,-4 7 9 16,-3 6-1-16,-1 4-8 0,0 7 0 0,1 7-19 15,-5 3 3-15,-3 4 0 16,-4 7-95-16,-1 3-18 0,-3 0-4 0,4 4-978 0</inkml:trace>
        <inkml:trace contextRef="#ctx0" brushRef="#br0" timeOffset="7663.3455">2549 3482 1623 0,'0'0'72'0,"0"0"15"0,0 0-70 0,7 7-17 16,-3 7 0-16,4 0 0 0,0-4 61 0,4 11 9 15,-8 3 2-15,3 1 0 0,1 6 3 0,-4-7 1 16,8 7 0-16,-8-3 0 0,-1-1-30 0,1-2-6 16,0-1 0-16,0-3-1 0,0-4-7 0,0-3 0 15,-4-14-1-15,4 10 0 0,0-3-3 0,-4-7 0 0,0 0 0 16,0 0 0-16,7 0-14 0,1-7-3 15,-4-3-1-15,4-4 0 0,4-3 2 0,-1-11 0 0,1 0 0 0,7-6 0 16,-3-1-12-16,0 1 8 0,-1-1-8 16,8 4 8-16,-3 0-8 0,-1 3 0 0,-3 4 0 0,0 6 8 15,-1 5 3-15,-3 2 0 0,3 1 0 0,-3 3 0 16,-12 7 1-16,8 3 1 0,3 1 0 0,1 6 0 16,-4 4-5-16,0 0-8 0,-4 3 11 0,-1 7-11 15,1 8 12-15,-4-1-4 0,0-7 0 0,4 4-8 16,0-1 8-16,0-3-8 0,-4 1 0 0,0-1 0 15,0-3-61-15,4-4-19 0,0-3-4 0,0 3-1 16,0-7-147-16,0 1-28 0</inkml:trace>
      </inkml:traceGroup>
      <inkml:traceGroup>
        <inkml:annotationXML>
          <emma:emma xmlns:emma="http://www.w3.org/2003/04/emma" version="1.0">
            <emma:interpretation id="{22F584BF-82A6-4CA3-92DF-CCCA2817A197}" emma:medium="tactile" emma:mode="ink">
              <msink:context xmlns:msink="http://schemas.microsoft.com/ink/2010/main" type="line" rotatedBoundingBox="6980,3861 29968,2593 30071,4447 7082,5715"/>
            </emma:interpretation>
          </emma:emma>
        </inkml:annotationXML>
        <inkml:traceGroup>
          <inkml:annotationXML>
            <emma:emma xmlns:emma="http://www.w3.org/2003/04/emma" version="1.0">
              <emma:interpretation id="{03CCDAF2-F427-46CF-BF19-A04EC75A90F4}" emma:medium="tactile" emma:mode="ink">
                <msink:context xmlns:msink="http://schemas.microsoft.com/ink/2010/main" type="inkWord" rotatedBoundingBox="6994,4121 9170,4001 9251,5476 7076,559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928.1588">3965 2268 2534 0,'0'0'112'0,"0"0"24"16,0 0-109-16,-11 11-27 0,-1 2 0 0,0 15 0 0,1 7 12 0,3 6-4 16,-4 15 0-16,1-1 0 0,3 7 0 0,0 4 0 15,-4 0 0-15,4 3 0 0,1 0 28 0,3 4 4 16,0-4 2-16,0 3 0 0,4-2-18 0,8-1-3 0,0-3-1 15,3-4 0-15,5 0-20 0,-1-3 0 0,1-7 0 16,3 0 8 0,-3-11-103-16,0-3-20 0,-5-7-4 0,9-3-1013 0</inkml:trace>
          <inkml:trace contextRef="#ctx0" brushRef="#br0" timeOffset="8198.3972">4518 2908 2329 0,'-4'-14'51'0,"0"-10"10"0,0 0 3 0,4-4 2 0,4 1-53 0,4 2-13 15,8 5 0-15,-5-5 0 0,5 1 38 0,-4 3 5 16,7 1 1-16,0 2 0 0,5 1 0 0,-1 7 0 16,0-1 0-16,5 8 0 0,-1 6-10 0,0 1-2 15,0 10 0-15,5 3 0 0,-1 4-12 0,4 6-4 16,0 4 0-16,0 4 0 0,0 7-3 0,4-4-1 15,-4 3 0-15,0 1 0 0,-12 3-12 0,-3-4 9 16,3 4-9-16,-4-3 8 0,-3-1-8 0,0 1 0 16,-1-8 0-16,-7-6-11 15,4-4-92-15,-1-3-18 0,-3-7-4 0,0-7-647 16,0 0-130-16</inkml:trace>
          <inkml:trace contextRef="#ctx0" brushRef="#br0" timeOffset="8406.7079">5277 2490 2372 0,'0'0'52'0,"-12"3"12"0,-3 7 1 0,-1 4 1 0,4 7-53 0,-3 10-13 0,-5 7 0 0,-3 7 0 16,0 7 78-16,-5 3 13 0,-3 8 2 0,0 2 1 16,0 8-42-16,-4-4-8 0,4 0-1 0,0-3-1 15,0 0-8-15,3-7-2 0,1-4 0 0,0 4 0 16,7-7-32-16,-3 0 0 0,4-11-12 0,3-3 3 15,1 0-140-15,3-10-28 0,0-4-6 16,8-10-1-16</inkml:trace>
          <inkml:trace contextRef="#ctx0" brushRef="#br0" timeOffset="8635.3265">5841 2154 2790 0,'0'0'61'0,"0"0"13"0,4 10 2 0,8 8 3 0,0 9-63 0,3 4-16 16,1 8 0-16,3 9 0 0,-3 7 12 0,-1 8 0 15,1 6 0-15,-5 0 0 0,-3-3 31 0,0 6 5 16,-8 8 2-16,0-1 0 0,0 1-5 0,-8-4-1 16,0-3 0-16,1-4 0 0,-5 4-28 0,0-11-7 15,-3-3-1-15,-5 0 0 16,5-8-45-16,-9-2-10 0,1-8-1 0,7-6-871 15,1-7-173-15</inkml:trace>
        </inkml:traceGroup>
        <inkml:traceGroup>
          <inkml:annotationXML>
            <emma:emma xmlns:emma="http://www.w3.org/2003/04/emma" version="1.0">
              <emma:interpretation id="{AF05DF4B-85E5-4B2B-AF05-AD4124C47C07}" emma:medium="tactile" emma:mode="ink">
                <msink:context xmlns:msink="http://schemas.microsoft.com/ink/2010/main" type="inkWord" rotatedBoundingBox="9932,4527 10593,4491 10617,4937 9956,497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875.5987">6729 2777 1728 0,'15'-11'153'0,"-11"4"-122"0,0 0-31 0,8-3 0 16,-1 3 198-16,13 0 34 0,3 0 6 0,8 0 2 15,4 1-192-15,4-1-39 0,7 0-9 0,-3 0 0 0,0 0 0 0,-4 0 0 16,-5-3 9-16,1 3-9 0,-8 0 0 0,-3 3 0 16,3 1 0-16,-8 6 0 0,-3-3 0 0,-5 4 0 15,-3 3-12-15,0 0-756 16,-5 3-152-16</inkml:trace>
          <inkml:trace contextRef="#ctx0" brushRef="#br0" timeOffset="9054.7853">6966 2991 2214 0,'0'-10'98'0,"0"10"20"0,0 0-94 0,12-4-24 15,3 4 0-15,5 4 0 0,-5 3 0 0,5 0-18 16,-1 0 3-16,5 0 1 0,-1-1 58 0,0 1 11 15,1 4 2-15,-1-1 1 0,-4 0-21 0,9 1-4 16,-5-8-1-16,8 4 0 16,-4 0-140-16,5-3-29 0,3-4-6 0,-12-4-1 0</inkml:trace>
        </inkml:traceGroup>
        <inkml:traceGroup>
          <inkml:annotationXML>
            <emma:emma xmlns:emma="http://www.w3.org/2003/04/emma" version="1.0">
              <emma:interpretation id="{EEB11016-2B29-408F-8CDF-B4934BF47231}" emma:medium="tactile" emma:mode="ink">
                <msink:context xmlns:msink="http://schemas.microsoft.com/ink/2010/main" type="inkWord" rotatedBoundingBox="11521,3753 11612,3748 11679,4964 11588,496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0879.3817">8387 2043 1036 0,'3'-27'46'0,"1"16"10"15,0-3-45-15,-4 4-11 0,0-7 0 0,0 3 0 16,4 4 84-16,-4-4 16 0,0 3 2 0,0 4 1 0,0 0 1 0,0 7 0 15,0 0 0-15,0 0 0 0,0-6-11 0,0 6-1 16,0 0-1-16,0 0 0 0,0 17-35 0,4 11-8 16,-4 6 0-16,0 11-1 0,-4 10-3 0,0 4 0 15,4 4 0-15,-8 6 0 0,5 0-7 0,-1 4-1 16,0-1-1-16,0 1 0 0,4-7-15 0,-4 3-2 16,0-7-1-16,0 0 0 0,8-6-17 0,0-1 0 15,0-3 0-15,8-4 0 16,-1-10-181-16,5-6-31 0,7-12-5 0</inkml:trace>
        </inkml:traceGroup>
        <inkml:traceGroup>
          <inkml:annotationXML>
            <emma:emma xmlns:emma="http://www.w3.org/2003/04/emma" version="1.0">
              <emma:interpretation id="{16F89A18-A3A6-4CD6-BAAA-6D00A293E789}" emma:medium="tactile" emma:mode="ink">
                <msink:context xmlns:msink="http://schemas.microsoft.com/ink/2010/main" type="inkWord" rotatedBoundingBox="12121,3785 15771,3583 15824,4557 12175,475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1148.951">8963 2379 2026 0,'-16'-42'44'0,"12"25"10"0,-4-7 2 0,4-4 1 0,4-6-45 0,0 2-12 0,0 8 0 0,4-3 0 15,4 2 38-15,0 1 6 0,0 7 0 0,3 3 1 16,-3 0 11-16,4 4 1 0,0-1 1 0,-1 11 0 16,1 7-16-16,0 4-3 0,3 6-1 0,1 4 0 15,-5 6-7-15,9 8-2 0,-1 3 0 0,1 4 0 16,3 6-7-16,0 0-2 0,1 1 0 0,3-1 0 16,4 1-12-16,0-1-8 0,-3 1 10 0,7-4-10 15,-4-4 10-15,0 1-10 0,0-8 10 0,-4 1-10 16,0-8-74-16,-3-6-21 0,-1-3-4 0,-3-1-1 15,-5-7-126-15,1-3-26 0</inkml:trace>
          <inkml:trace contextRef="#ctx0" brushRef="#br0" timeOffset="11358.8657">9850 1901 2253 0,'-19'11'100'0,"7"-1"20"0,-4 1-96 0,-3 6-24 15,-1 7 0-15,-7 7 0 0,0 7 35 0,0 4 1 16,-8-4 1-16,0 7 0 0,0-7 12 0,0 7 3 16,-4-4 0-16,0 1 0 0,4-4-10 0,0 3-2 15,0-2 0-15,3-1 0 0,-3 0-29 0,4-4-11 16,8 4 0-16,0 0 9 0,-1-7-9 0,5 4-9 16,3-4 9-16,1-3-13 15,3 0-181-15,4-4-36 0,-4-7-7 0</inkml:trace>
          <inkml:trace contextRef="#ctx0" brushRef="#br0" timeOffset="11532.5299">9990 2562 2329 0,'16'-7'51'0,"-1"-3"10"0,9 3 3 0,-1 0 2 15,4 7-53-15,0 0-13 0,1-3 0 0,3-1 0 16,-4 1 0-16,0-1-12 0,1 4 3 0,-5-3 0 15,0-1-205-15,1 1-41 0,14-4-8 0,-14 0-1 0</inkml:trace>
          <inkml:trace contextRef="#ctx0" brushRef="#br0" timeOffset="11815.4764">10757 2040 2055 0,'0'-24'45'0,"4"10"10"0,0-7 1 0,-1 0 2 0,9 4-46 0,-4 0-12 15,4-1 0-15,3 5 0 0,5-5 47 0,-1 1 7 0,1 10 2 0,3-3 0 16,0 10-21-16,1 0-4 16,3 10-1-16,-4 4 0 0,1-4 15 0,-1 11 3 0,0 7 1 0,1 3 0 15,-1 0-1-15,0 7-1 0,-3-3 0 0,3 3 0 16,-3 0-36-16,-1 0-11 0,0-4 0 0,-3 1 0 15,0 0 13-15,-1-1-4 0,-3-3-1 0,0-3 0 32,-5 3-44-32,5-3-10 0,-8-7-2 0,4 3 0 0,-1-7-163 15,-3-3-33-15,0-4-6 0,0 1-2 0</inkml:trace>
          <inkml:trace contextRef="#ctx0" brushRef="#br0" timeOffset="12010.937">11524 1787 2257 0,'-24'25'49'0,"12"-15"11"0,-7 0 1 0,-4 8 3 0,-1 6-51 0,1 7-13 15,-8 10 0-15,0 1 0 0,-4 3 60 0,0 3 10 16,-4 1 2-16,-4 3 0 0,12-7-40 0,-8 0-8 16,0 0-2-16,0 3 0 0,4-3-10 0,4-3-3 15,0 2 0-15,0-5 0 16,7-5-106-16,5 1-22 0,-1-8-4 0,5-2-921 0</inkml:trace>
          <inkml:trace contextRef="#ctx0" brushRef="#br0" timeOffset="12329.4872">11815 2500 2325 0,'0'0'51'0,"0"0"10"0,0 0 3 0,-7 0 2 0,-5 7-53 0,8 3-13 0,-4 4 0 0,4 3 0 16,0 4 0-16,4 0 8 0,0 0-8 0,4-4 0 15,-4 4 24-15,8-4 0 0,0-3-1 0,4 3 0 16,3-6-23-16,1-1-15 0,-1-3 3 0,1-4 0 16,3 1 12-16,1-8 15 0,-5 1-3 0,5-1-1 15,-5-6-11-15,1 0 0 0,0-8 0 0,-5 1 0 16,1-4 0-16,-8 4 0 0,4-4 0 0,-5 4 0 15,-6 3 14-15,-1 0-2 0,0-3-1 0,0 7 0 0,-4-1 10 16,-4 4 3-16,1 0 0 0,-1 0 0 0,-3 7 4 0,-1 0 0 16,0 4 1-16,1-1 0 0,-5 4-29 0,1 0-20 15,-1 7 4-15,-3 0-760 16,4 3-151-16</inkml:trace>
          <inkml:trace contextRef="#ctx0" brushRef="#br0" timeOffset="12568.6074">12508 1777 1785 0,'0'0'159'0,"0"0"-127"16,0 0-32-16,8 7 0 0,0 10 147 0,0 7 23 15,-1 4 5-15,1 10 1 0,0 4-108 0,0 3-22 0,-1 0-4 0,1 0-1 16,-4 3 4-16,0-3 1 0,-4-4 0 0,4 8 0 15,-4-8-4-15,-4 1-1 0,0-4 0 0,0-3 0 16,0-1-33-16,0 1-8 0,-3-4 0 0,3-3 0 16,-4-1 0-16,0-3 0 0,0-3 0 0,-3 0-852 15,-5-4-172-15</inkml:trace>
        </inkml:traceGroup>
        <inkml:traceGroup>
          <inkml:annotationXML>
            <emma:emma xmlns:emma="http://www.w3.org/2003/04/emma" version="1.0">
              <emma:interpretation id="{3EE6B9CF-74F4-474F-8C7D-B4FC64677464}" emma:medium="tactile" emma:mode="ink">
                <msink:context xmlns:msink="http://schemas.microsoft.com/ink/2010/main" type="inkWord" rotatedBoundingBox="16631,4133 16710,4128 16713,4178 16634,4182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3588.109">13423 2279 2113 0,'0'0'46'0,"0"0"10"0,0 0 1 0,0 0 3 0,0 0-48 0,0 0-12 16,0 0 0-16,0 0 0 0,0 0 8 0,4 6-8 15,3 1 11-15,1 0-11 16,4 0-145-16,0-3-36 0,7 6-7 0,0-6-2 0</inkml:trace>
        </inkml:traceGroup>
        <inkml:traceGroup>
          <inkml:annotationXML>
            <emma:emma xmlns:emma="http://www.w3.org/2003/04/emma" version="1.0">
              <emma:interpretation id="{FE3956A9-89E2-4DCF-A846-440A1AA21C61}" emma:medium="tactile" emma:mode="ink">
                <msink:context xmlns:msink="http://schemas.microsoft.com/ink/2010/main" type="inkWord" rotatedBoundingBox="17346,4091 17977,4057 17982,4160 17351,419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3736.305">14139 2272 1728 0,'0'0'76'0,"8"-7"16"0,-8 0-73 0,4 0-19 0,-1 0 0 0,-3 0 0 16,0 7 80-16,0 0 12 0,0 0 2 0,0 0-663 15,12 0-133-15</inkml:trace>
          <inkml:trace contextRef="#ctx0" brushRef="#br0" timeOffset="13887.776">14758 2299 2070 0,'15'-10'92'0,"-15"10"18"0,0 0-88 0,0 0-22 15,0 0 0-15,0 0 0 16,0 0-20-16,0 0-9 0,0 0-2 0,0 0 0 0</inkml:trace>
        </inkml:traceGroup>
        <inkml:traceGroup>
          <inkml:annotationXML>
            <emma:emma xmlns:emma="http://www.w3.org/2003/04/emma" version="1.0">
              <emma:interpretation id="{FE50E56F-A854-4BC5-A654-43D968BBD4B7}" emma:medium="tactile" emma:mode="ink">
                <msink:context xmlns:msink="http://schemas.microsoft.com/ink/2010/main" type="inkWord" rotatedBoundingBox="18605,3357 20749,3239 20815,4427 18670,454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4158.3435">15637 1514 2016 0,'0'0'89'0,"4"-7"19"0,4-3-87 0,-8 3-21 0,0 7 0 0,0 0 0 15,0 10 36-15,0 4 2 0,-4 10 1 0,-4 7 0 16,0 7-24-16,-3 11-5 0,-1 6-1 0,-3 7 0 16,-5 4 44-16,5 0 9 0,-1 3 2 0,0 4 0 15,-3-8 0-15,3 1 0 0,1-4 0 0,3 4 0 16,8-7-52-16,0 0-12 0,0-7 0 0,8 7 0 15,8-14-47-15,0-4-12 0,-5-3-2 16,1-7-1055-16</inkml:trace>
          <inkml:trace contextRef="#ctx0" brushRef="#br0" timeOffset="14437.7499">16124 2057 2383 0,'0'-17'52'0,"0"-7"12"0,4-4 1 0,7 0 2 0,1 4-54 0,0 0-13 15,3 0 0-15,9-1 0 0,-9 8 11 0,9 0-1 16,-1 0 0-16,0-1 0 0,4 4-10 0,-3 4 0 16,-1 0 0-16,4 3 0 0,-7 3 53 0,3 4 9 15,-11 4 2-15,7 6 0 0,1 4-52 0,-1 3-12 16,-3 7 0-16,3 4 0 0,-3 3 0 0,7 4 0 15,-3-1 0-15,-1 8 0 0,-3-4 0 0,-1 4 0 16,1-8 0-16,-1 4 0 0,1-7 0 0,-4 0 0 0,-1-3 0 16,1-4 0-1,-4 4-152-15,3-7-32 0,-7-7-8 0</inkml:trace>
          <inkml:trace contextRef="#ctx0" brushRef="#br0" timeOffset="14639.1691">16957 1642 1324 0,'0'0'59'0,"0"0"12"16,0 0-57-16,-4 0-14 0,-4 0 0 0,-4 7 0 15,-3 7 195-15,-1 3 36 0,-3 7 7 0,-1 7 2 0,-3 7-90 0,-4 4-18 16,-1 3-3-16,-7 3-1 0,4 4-80 0,-4 0-16 16,-4 4-3-16,4-5-1 15,4-2 7-15,-4-1 1 0,0 4 0 0,4-3 0 0,0-4-36 0,4 3 0 16,-5-3 0-16,1 3-847 15,8-6-176-15</inkml:trace>
          <inkml:trace contextRef="#ctx0" brushRef="#br0" timeOffset="14848.153">17124 2261 2782 0,'-4'-27'124'0,"8"16"24"0,8-3-118 0,-5 4-30 0,5 0 0 0,8 6 0 31,3 4-24-31,4-3-10 0,8 3-2 0,-4-4-1 16,4 8-73-16,0-8-14 0,4 4-4 0,-4-3 0 16,-7-1-55-16,-1 1-11 0,31-4-2 0,-23-3-1 0</inkml:trace>
        </inkml:traceGroup>
        <inkml:traceGroup>
          <inkml:annotationXML>
            <emma:emma xmlns:emma="http://www.w3.org/2003/04/emma" version="1.0">
              <emma:interpretation id="{B7EB3E73-3DB9-4F72-95BB-F07E61A2DA9F}" emma:medium="tactile" emma:mode="ink">
                <msink:context xmlns:msink="http://schemas.microsoft.com/ink/2010/main" type="inkWord" rotatedBoundingBox="21217,3076 24137,2915 24222,4451 21302,461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156.5555">18039 1773 1094 0,'15'-17'48'0,"-7"7"11"0,4-1-47 0,-1-2-12 15,5 2 0-15,-1-3 0 0,9-3 148 0,-5-4 27 16,1 4 5-16,3-4 2 0,4 0-62 0,4 4-12 16,-3 0-2-16,-9 7-1 15,1 3-24-15,3 0-5 0,0 0 0 0,-7 7-1 0,3 3-4 0,-3 1-1 16,3 3 0-16,-3 10 0 0,3 4-56 0,-3 6-14 16,-4 4 0-16,-1 8 0 0,1-5 0 0,0 4 0 15,-5 0 0-15,5 4 0 0,0-1 0 0,-4 1 0 16,3-4 0-16,1 0 0 0,3-4 0 0,-3-6 0 15,0 0 0-15,0-4 0 16,3-3-192-16,-3-4-42 0</inkml:trace>
          <inkml:trace contextRef="#ctx0" brushRef="#br0" timeOffset="15386.371">19051 1445 2188 0,'-12'0'48'0,"0"7"11"0,-3 0 1 0,-9 13 1 15,-3 8-49-15,-4 7-12 0,-4 3 0 0,-8 7 0 16,-11 17 54-16,-1 0 8 0,-3 4 2 0,3 3 0 0,5-7-4 0,7-3 0 16,0-3 0-16,-4-1 0 0,12-3-44 0,0-7-16 15,0-4 9-15,8-3-9 16,4-3-46-16,-1-4-14 0,5-7-4 0,3-3-1049 15</inkml:trace>
          <inkml:trace contextRef="#ctx0" brushRef="#br0" timeOffset="17537.2101">19027 2285 1728 0,'0'0'38'0,"0"0"8"16,0 0 2-16,0 0 0 0,0 0-39 0,0 0-9 0,0 7 0 0,0 7 0 15,0 4 53-15,0-1 9 0,0 4 2 0,-4-1 0 0,4-2-52 0,0-1-12 16,0-3 0-16,0 0 0 0,4 3 0 0,0-3 0 16,-4 0 0-16,4-4 0 0,0 0 0 0,4-3 0 15,-8-7 0-15,7 11 0 0,-7-11 0 0,0 0 0 16,0 0 0-16,0 0 0 0,12 0 54 0,-4 0 8 15,4 0 2-15,-5-7 0 0,5-4-64 0,0 1-21 16,-5-4 0-16,5 0 0 0,4-6 33 0,-1-1 8 16,1 0 0-16,-1 0 1 0,1-3-21 0,3 3 0 15,-3 4 0-15,0 3 0 0,-1 4 12 0,-3 3-1 16,-4 0-1-16,-8 7 0 0,0 0 32 0,0 0 6 16,7 3 2-16,-7-3 0 0,4 11-37 0,0-1-13 15,0 4 9-15,0 0-9 0,-4 0 56 0,0-1 7 0,0 1 1 0,0-3 0 31,0 3-76-31,0-4-14 0,4 0-3 0,0 1-1 16,0-4-3-16,-4 3-1 0,4-3 0 0,-1 3-698 0,1 1-140 0</inkml:trace>
          <inkml:trace contextRef="#ctx0" brushRef="#br0" timeOffset="17732.2559">19778 2306 518 0,'0'0'23'0,"4"-3"5"0,0-4-28 0,4 0 0 16,-4 0 0-16,7 0 0 0,1 0 325 0,0 4 60 15,3-1 12-15,1 4 3 0,7-3-331 0,-3 3-69 16,3-4 0-16,0 4-17 16,-3 0-130-16,-1 0-25 0,16 0-6 15,-35 0-493-15</inkml:trace>
          <inkml:trace contextRef="#ctx0" brushRef="#br0" timeOffset="17927.4917">20343 2088 979 0,'0'0'87'0,"-4"11"-70"0,-8 2-17 0,8 1 0 15,-4 4 221-15,1-1 41 16,-1 7 8-16,0 0 2 0,0 1-155 0,-3 2-30 0,3-3-7 15,0 4 0-15,0-4-46 0,4-3-9 0,0 0-1 0,1 0-1 16,-1-8-23-16,0-2 0 0,8-1 0 0,-4 4-692 16,4-7-132-16</inkml:trace>
          <inkml:trace contextRef="#ctx0" brushRef="#br0" timeOffset="18302.4157">20529 1113 1324 0,'24'-11'118'0,"-13"8"-94"0,13-8-24 0,-5 5 0 16,1 2 92-16,3 4 15 15,4 7 2-15,4 3 1 0,1 11 16 0,3 7 3 16,-4 13 1-16,4 8 0 0,-8 6-61 0,0 7-12 0,-3 4-2 0,-5 10-1 16,-7-3 16-16,-1 3 3 0,-7 4 1 0,-4 6 0 15,-4-6-32-15,-3-1-6 0,-5-10-2 0,-4 4 0 16,1-7-10-16,-5-7-3 0,-7-11 0 15,0 4 0-15,-4-7-10 0,0 0-3 0,-4-4 0 16,3 1 0 0,-3-8-104-16,4-2-22 0,-4-1-4 0,8-14-1 0</inkml:trace>
        </inkml:traceGroup>
        <inkml:traceGroup>
          <inkml:annotationXML>
            <emma:emma xmlns:emma="http://www.w3.org/2003/04/emma" version="1.0">
              <emma:interpretation id="{8C6DF78B-75F3-4D2C-9A84-400391A403B5}" emma:medium="tactile" emma:mode="ink">
                <msink:context xmlns:msink="http://schemas.microsoft.com/ink/2010/main" type="inkWord" rotatedBoundingBox="24761,2932 29122,2691 29222,4494 24860,473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2940.855">22339 2469 1728 0,'0'-4'38'0,"-4"-3"8"0,4 4 2 0,0 0 0 16,0-4-39-16,-4 3-9 0,4-3 0 0,0 7 0 15,0 0 61-15,0 0 11 0,0 0 1 0,0 0 1 0,0 0-41 0,0 0-8 16,8 4-1-16,0 6-1 0,0 0-5 0,-4 4-1 16,3 4 0-16,1 2 0 0,-4 1-2 0,-4 0-1 15,0 0 0-15,8-1 0 0,-4-2 6 0,-4 2 0 16,4-6 1-16,-4 4 0 0,-4-5-5 0,0 1 0 16,4-7-1-16,0-7 0 0,0 0-6 0,0 0-1 15,0 0 0-15,0 0 0 0,0 0 10 0,0 0 2 16,0 0 0-16,0 0 0 0,0 0-20 0,0 0 0 15,0 0-13-15,8 0 5 0,3-7 8 0,-3-3 9 16,0-1-1-16,4-2-8 0,-1-5 0 0,9-2 0 16,-1-1 0-16,1-3 0 0,3 3 0 0,-4 0 0 15,1 7 0-15,-1-3 0 0,-3 10 0 0,-12 0 0 16,11 4 0-16,-15 3 0 0,0 0 0 0,8 0 0 16,-4 3 0-16,0 1 0 0,4-1 58 0,-8 7 5 15,0 1 1-15,8 6 0 0,-8-3-64 0,0 3-15 0,0-3-1 16,-8 3-1-16,8 1 25 0,0-1 4 0,0-3 2 0,0 0 0 15,0 3-14-15,0-7 8 0,0 1-8 0,0-1 0 16,8-3 0-16,-5 3 0 0,-3-3-8 0,4 4 8 16,-4-4-106-1,4 3-14-15,-4-3-4 0,4 3-580 0,-4-3-116 0</inkml:trace>
          <inkml:trace contextRef="#ctx0" brushRef="#br0" timeOffset="23152.54">23048 2476 1958 0,'0'0'43'0,"0"0"9"0,0 0 1 0,7-4 3 0,5 1-45 0,4 3-11 15,-1 0 0-15,-7 0 0 0,11 0 46 0,-11 0 7 16,12 0 2-16,-5 3 0 0,1-3-37 0,-5 4-7 15,5-1-2-15,0 1-653 16,-5-1-132-16</inkml:trace>
          <inkml:trace contextRef="#ctx0" brushRef="#br0" timeOffset="23377.7031">23503 2382 1728 0,'-12'14'76'0,"8"-3"16"0,0-1-73 0,1 4-19 0,-1 7 0 0,0 3 0 15,-4 0 112-15,4 4 18 0,-4-4 4 0,4 10 1 16,4-2-79-16,0-5-15 0,0-3-3 0,0 1-1 16,0-5-13-16,4-2-4 0,0-4 0 0,4-4 0 15,0 0-20-15,0-3 0 0,-5 0 0 0,-3-7-712 16,0 0-148-16</inkml:trace>
          <inkml:trace contextRef="#ctx0" brushRef="#br0" timeOffset="20328.323">21557 1161 1728 0,'0'0'38'0,"0"0"8"0,4-7 2 0,-4 7 0 0,0 0-39 0,0 0-9 0,0-10 0 0,0 10 0 16,8 0 56-16,-1-4 8 0,1 1 3 0,0 3 0 16,0 3-56-16,3 1-11 0,1-4 0 0,-4 7 0 15,4 0 25-15,-1 3 11 0,-3 0 1 0,8 1 1 16,-9 6-8-16,5-3-2 0,-4 3 0 0,3-3 0 15,1 7-28-15,-4 3 0 0,0 4 0 0,0-4 0 16,-1 4 51-16,1-1 10 0,-4 4 3 0,4 1 0 16,-4 2-52-16,0 4-12 0,3 4 0 0,-3-1 0 15,-4 1 54-15,8-4 8 0,-8 3 2 0,4-6 0 16,4 0-64-16,-1-1 0 0,1 8 0 0,-4-4-10 0,4 3 19 0,0-3 4 16,-1 0 1-16,5 11 0 0,-4-8-14 0,0-6-8 15,-4-1 8-15,7 1-13 0,1-11 39 0,-4 4 8 16,3-7 2-16,-3-1 0 0,-4-2-7 0,4-1-1 15,4-7 0-15,-9 1 0 0,1-1-28 0,0-3-21 16,0 0 3-16,-4-7 1 0,0 0 27 0,0 0 6 16,0 0 0-16,0 0 1 0,0 0-17 0,0 7 0 15,0-7-11-15,0 0 11 0,0 0 0 0,0 0 0 16,0 0 8-16,0 0-8 0,0 0 10 0,0 0-10 16,0 0 10-16,0 0-10 0,0 0 0 0,0 0 0 15,0 0 0-15,0 0-10 0,0 7 32 0,0-7 6 16,0 0 2-16,0-4 0 15,12 1-48-15,-4-7-10 0,-1 3-1 0,1-7-1 0,4 0 49 0,0-3 9 16,-5-1 3-16,5 5 0 16,0-8-50-16,-5 3-9 0,5 1-3 0,-4-4 0 0,4 1 50 0,-1-5 9 0,-3 1 3 15,4-3 0 1,-1-1-50-16,5-3-9 0,-4-4-3 0,3-3 0 0,1 0 51 0,3-7 11 0,-3 0 1 0,15-3 1 16,-8-4-33-16,8 0 0 0,4 0 0 0,0-3 0 31,-3-1-27-31,7 1-2 0,-4-4-1 0,7 0 0 0,-3 4 30 0,-4 7 0 0,0 3 8 0,-4 3-8 15,1 7-8-15,-9 4-9 0,-4 4-2 0,-7-1 0 16,4 14-25-16,-9-3-6 16,-3 3-1-16,4 0 0 0,-4 7 41 0,-4-3 10 0,-4 3 0 0,4 7 0 15,-8 3-118-15,-7 1-22 0,-1 6-4 0,-3 8-553 16,-1-1-111-16</inkml:trace>
          <inkml:trace contextRef="#ctx0" brushRef="#br0" timeOffset="23893.6976">23768 1064 748 0,'7'-7'67'15,"-14"4"-54"-15,7 3-13 0,0 0 0 16,0-4 122-16,0 4 22 0,0-6 4 0,0 6 0 0,0 0-44 0,0 0-10 16,-12 6-2-16,8 5 0 0,-4-4-16 0,0 7-4 15,-3-1-1-15,3 12 0 0,-8 2-7 0,12 4 0 16,-3 7-1-16,-1 7 0 0,0 4-31 0,-4 6-5 16,9 4-2-16,-1 3 0 0,-4-3 31 0,4 7 7 15,-4 0 1-15,8-15 0 16,0 5-52-16,0 3-12 0,0-1 0 0,0-6 0 15,8 0-79-15,0 0-18 0,3-10-4 0</inkml:trace>
          <inkml:trace contextRef="#ctx0" brushRef="#br0" timeOffset="34417.7188">24087 1531 806 0,'0'0'36'0,"0"0"7"16,0 0-35-16,7-3-8 0,1-8 0 0,0 5 0 15,-4-1 102-15,4-4 18 0,-4 4 4 0,7-3 1 16,-3 3-37-16,0-3-8 0,4 3-2 0,-1 0 0 0,-7-4-25 16,16 5-5-16,-9-5 0 0,5 8-1 0,-5-1-19 0,-3-3-4 15,12 4-1-15,-9-4 0 0,-3 3-8 0,4 1-2 16,0 0 0-16,-9-1 0 0,9 1 17 0,0-4 3 16,-1 3 1-16,-7 1 0 0,12 3-34 0,-8 0 0 15,-4-4 0-15,7 4-12 0,1-3 12 0,-8-1 0 16,7 1 12-16,-11 3-12 0,0 0 0 0,16 0 0 15,-16 0 0-15,0 0 0 0,0 0 50 0,8 0 3 16,-4 0 1-16,7 0 0 0,-11 0-26 0,0 7-4 16,12 0-2-16,-8 3 0 0,8-3-5 0,-5 7-1 15,1 0 0-15,4 3 0 0,-4 4-1 0,3 0-1 16,-3-1 0-16,4 5 0 0,3-1 4 0,-7 0 1 16,-4 0 0-16,8 0 0 0,-4 1-4 0,-1-1-1 15,-7 0 0-15,8-3 0 0,-4 3-14 0,-4-3 0 0,12 0 8 16,-12-4-8-16,4 0 0 0,-4 0-18 15,3-6 4-15,1 3 1 0,-4-4 3 0,4 0 1 0,-4 1 0 16,8-1 0 0,-8-3-155-16,0 0-30 0</inkml:trace>
          <inkml:trace contextRef="#ctx0" brushRef="#br0" timeOffset="34680.3609">24709 1327 1695 0,'0'0'37'0,"0"-7"8"0,0-3 2 0,0 0 1 0,0 6-39 0,0 4-9 16,0-7 0-16,0 7 0 0,0 0 39 0,0 0 5 16,-4 11 2-16,-7 6 0 0,-5 4-9 0,1 6-1 15,-5 1-1-15,-7 7 0 0,0 3 27 0,3 0 6 16,-7-4 0-16,0 8 1 0,0-8-14 0,0 8-3 15,4-4-1-15,-1 0 0 0,5-3-41 0,0-1-10 16,-5-3 0-16,1-3 0 16,0 0-152-16,4-4-32 0,-5 0-6 0,1-3-2 0</inkml:trace>
          <inkml:trace contextRef="#ctx0" brushRef="#br0" timeOffset="42489.4275">24892 1818 172 0,'0'0'16'0,"0"0"-16"16,0 0 0-16,0 0 0 0,0 0 156 0,0 0 28 16,0 0 5-16,0 0 2 0,0 0-98 0,0 0-19 15,0 0-4-15,0 0-1 0,4-6-16 0,-4 6-3 16,0 0-1-16,0 0 0 0,0 0-5 0,0 0-2 0,0 0 0 0,0 0 0 15,0 0 10-15,0 0 1 0,12 0 1 0,-12 0 0 16,0 0-3-16,0 6-1 16,0-6 0-16,12 7 0 0,-12 4-12 0,0-4-2 0,7 3-1 0,-3 0 0 15,-4 1-23-15,-4 3-12 0,-3-4 12 0,7 4-12 16,0 0 33-16,0 0 0 0,0-4 0 0,0 4 0 16,0 0-10-16,0-1-3 0,0-2 0 0,7 3 0 15,-3-4-7-15,0 0-1 0,-4-3-1 0,0 0 0 16,12 0-11-16,-12-7 0 0,0 0 0 0,0 0 0 15,0 0 0-15,0 0 0 0,0 0 0 0,0 0 0 16,0 0 27-16,0 0 3 0,0 0 1 0,0 0 0 16,0 0-21-16,0 0-10 0,0 0 10 0,0-7-10 15,0 0 8-15,8-3-8 0,-5 0 0 0,1-1 9 16,4 1-9-16,-4-4 0 0,4 4 0 0,-4-4 8 0,3 0-8 0,1 4 0 16,0-4 0-16,-4 0 0 0,8-3 0 0,-8 3 0 15,7 3 0-15,-3 1 0 0,-4-4 0 0,4 4 0 16,-1 3 0-16,1-4 0 0,-4 5 0 0,-4-5 0 15,0 11 0-15,0 0 0 0,0 0 0 0,12-3 0 16,-12 3 0-16,4-4 0 0,-4-3 0 0,0 7 0 16,0 0 0-16,11-3 0 0,-11-4 0 0,0 7 0 15,0 0 0-15,0 0 0 0,12 0 0 0,-12 0 0 16,0 0 0-16,12 0 0 0,-8 0 0 0,-4 0 0 16,0 0 0-16,11 0 0 0,-11 0 0 0,12 0 0 15,-12 0 0-15,0 0 0 0,0 0 0 0,4 7 0 16,4 3 0-16,-8-10 0 0,0 0 0 0,4 7 12 0,-4 4 0 15,0 2 0-15,0-2 5 0,0 3 2 0,0 3 0 0,0-3 0 16,0 0-7-16,7-1 0 0,-7 1-1 0,4 0 0 16,-4 0-22-16,0 0-4 0,0-7-1 0,0 3 0 15,0-3 35-15,8 0 6 0,-8-7 2 0,0 7 0 16,0 0-27-16,0-7 0 0,0 0 8 0,0 0-8 31,0 0-20-31,0 7-7 0,0-7-1 0,0 7-701 0,0-7-141 0</inkml:trace>
          <inkml:trace contextRef="#ctx0" brushRef="#br0" timeOffset="42939.0916">25340 1964 921 0,'0'0'82'0,"0"0"-66"0,0 0-16 0,0 0 0 16,4-4 80-16,4-3 13 0,-8 7 3 0,0 0 0 16,0 0-16-16,0 0-2 0,0 0-1 0,7 0 0 15,1-3-21-15,-4-1-4 0,8 1 0 0,3 3-1 16,-3 0 38-16,0 3 8 0,3-3 2 0,5 0 0 15,-1 0-43-15,-3 0-9 0,7 4-2 0,4-4 0 16,0 3-26-16,-3-3-6 0,-9 7-1 0,1-3 0 16,-4-4-32-16,-1 0-6 0,5-7-2 0,-4 0-633 15,-5 3-127-15</inkml:trace>
          <inkml:trace contextRef="#ctx0" brushRef="#br0" timeOffset="43178.329">25908 1732 1699 0,'0'0'37'0,"0"0"8"0,4 0 2 0,0-4 1 0,4 1-39 0,-4 3-9 16,7 0 0-16,-11 3 0 0,8 1 68 0,0 6 12 15,-8 1 3-15,8 3 0 0,-5 3-12 0,-3 0-3 16,0-3 0-16,-3 7 0 0,3 3-15 0,-8 0-3 15,8 0-1-15,0 4 0 0,-4-4-39 0,4 0-10 0,0-3 0 0,-4 0 0 16,4 0 8-16,-8-4 0 0,-3-3 0 0,7 3-729 16,-4-3-147-16</inkml:trace>
        </inkml:traceGroup>
        <inkml:traceGroup>
          <inkml:annotationXML>
            <emma:emma xmlns:emma="http://www.w3.org/2003/04/emma" version="1.0">
              <emma:interpretation id="{4B89B5DD-1D0B-490B-B8B0-E43EDAB918C4}" emma:medium="tactile" emma:mode="ink">
                <msink:context xmlns:msink="http://schemas.microsoft.com/ink/2010/main" type="inkWord" rotatedBoundingBox="29609,2722 29974,2702 30058,4208 29693,4229"/>
              </emma:interpretation>
              <emma:one-of disjunction-type="recognition" id="oneOf13">
                <emma:interpretation id="interp13" emma:lang="" emma:confidence="1">
                  <emma:literal>i)</emma:literal>
                </emma:interpretation>
                <emma:interpretation id="interp14" emma:lang="" emma:confidence="0">
                  <emma:literal>} )</emma:literal>
                </emma:interpretation>
                <emma:interpretation id="interp15" emma:lang="" emma:confidence="0">
                  <emma:literal>] )</emma:literal>
                </emma:interpretation>
                <emma:interpretation id="interp16" emma:lang="" emma:confidence="0">
                  <emma:literal>) )</emma:literal>
                </emma:interpretation>
                <emma:interpretation id="interp17" emma:lang="" emma:confidence="0">
                  <emma:literal>| )</emma:literal>
                </emma:interpretation>
              </emma:one-of>
            </emma:emma>
          </inkml:annotationXML>
          <inkml:trace contextRef="#ctx0" brushRef="#br0" timeOffset="43605.887">26496 881 1728 0,'0'0'38'0,"0"0"8"0,11-7 2 0,5 0 0 0,0 4-39 0,3-1-9 15,-3 4 0-15,-1 0 0 0,-3 7 59 0,3 0 9 16,-3 7 3-16,0 3 0 0,3 11 1 0,9 6 0 15,-9 4 0-15,-3 11 0 0,4 6 4 0,7 14 0 16,-8 4 1-16,1 10 0 0,-4 0-3 0,-5-3-1 0,-3 3 0 0,8 3 0 16,-12-10-23-16,-8-6-5 0,4-1-1 0,-7 0 0 15,-1-7-44-15,-7-6-18 0,-9-5 1 0,-7 5 0 16,8-11 28-16,-12 0 5 0,0-4 2 0,-15 1-882 16,3-15-177-16</inkml:trace>
        </inkml:traceGroup>
      </inkml:traceGroup>
    </inkml:traceGroup>
    <inkml:traceGroup>
      <inkml:annotationXML>
        <emma:emma xmlns:emma="http://www.w3.org/2003/04/emma" version="1.0">
          <emma:interpretation id="{6212E0FC-243D-4B8B-AD0E-2BA477AD9CAF}" emma:medium="tactile" emma:mode="ink">
            <msink:context xmlns:msink="http://schemas.microsoft.com/ink/2010/main" type="paragraph" rotatedBoundingBox="4064,6504 27190,5425 27265,7042 4139,81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272A3F-54F8-4398-9F6A-0DF8B9381C71}" emma:medium="tactile" emma:mode="ink">
              <msink:context xmlns:msink="http://schemas.microsoft.com/ink/2010/main" type="line" rotatedBoundingBox="4064,6504 27190,5425 27265,7042 4139,8121"/>
            </emma:interpretation>
          </emma:emma>
        </inkml:annotationXML>
        <inkml:traceGroup>
          <inkml:annotationXML>
            <emma:emma xmlns:emma="http://www.w3.org/2003/04/emma" version="1.0">
              <emma:interpretation id="{0D4CA657-38B1-40AA-8CFD-19233DBBDAAD}" emma:medium="tactile" emma:mode="ink">
                <msink:context xmlns:msink="http://schemas.microsoft.com/ink/2010/main" type="inkWord" rotatedBoundingBox="4081,6878 5998,6789 6054,7993 4137,8083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1871.7246">902 5503 507 0,'0'0'22'0,"0"0"6"0,0 0-28 0,0 0 0 0,0 0 0 0,0 0 0 15,0 0 60-15,0 0 8 0,0 0 0 0,0 0 1 16,-7 0-5-16,7 0-2 0,0 0 0 0,0 0 0 16,0 0-12-16,0 0-2 0,0 0-1 0,11-4 0 15,5 1 6-15,-1-1 2 0,1 1 0 0,0 0 0 16,-5-4 3-16,5 0 1 0,-5 0 0 0,9-4 0 15,3 4-11-15,5 1-3 0,-5-1 0 0,4 0 0 16,-4-4-2-16,5 4-1 0,-1 0 0 0,-4 1 0 16,1 2-15-16,-1-3-3 0,4 0-1 0,1 4 0 15,-1 3-3-15,0 0-1 0,-4-4 0 0,5 1 0 0,7-7-19 0,-8 3 0 16,-4-4 0-16,4 4 0 0,-3-3 0 0,-1 3 0 16,-3 7 0-16,-5-7 0 15,1 7-32-15,-16 0-9 0,11-7-3 0,-11 7-811 16</inkml:trace>
          <inkml:trace contextRef="#ctx0" brushRef="#br0" timeOffset="52340.0248">1229 5427 1134 0,'0'0'24'0,"0"0"6"0,0 0 1 15,0 0 1-15,0 0-32 0,0 0 0 0,0 0 0 0,0 0 0 0,0 0 20 0,0 0-4 16,0 0 0-16,0 0 0 16,0 0 39-16,0 0 7 0,0 0 2 0,-4 10 0 0,1 0 10 0,-1 4 2 15,4 4 1-15,-4 6 0 0,0 3 7 0,4 1 2 16,0 7 0-16,0 3 0 0,-4 0-18 0,4 3-4 15,-4 8-1-15,4-1 0 0,-8-3-22 0,4 0-4 16,-3-3-1-16,3-1 0 0,-4-3-21 0,4-3-5 16,-4-4-1-16,0 0 0 0,1-7-9 0,3-3 0 15,0-4-12-15,4 1 12 16,0-8-111-16,4 0-14 0,-4-10-3 0,4 4-499 16,7-8-99-16</inkml:trace>
          <inkml:trace contextRef="#ctx0" brushRef="#br0" timeOffset="52014.8095">1288 5409 460 0,'0'0'20'0</inkml:trace>
          <inkml:trace contextRef="#ctx0" brushRef="#br0" timeOffset="53326.7172">2008 4987 889 0,'-12'0'39'0,"12"0"9"0,0 0-39 0,0 0-9 16,-8-7 0-16,4 4 0 0,-3-1 84 0,7 4 14 16,0 0 3-16,0 0 1 0,-4 7-18 0,-4 4-3 15,8-1-1-15,0 11 0 0,-4 7 0 0,4 6 0 16,-4 11 0-16,0 7 0 0,4 3 10 0,-4 8 2 16,-3 6 0-16,-1 0 0 0,4-7-20 0,-4 1-3 15,-4-8-1-15,5-3 0 0,-1 0-29 0,4-4-7 16,-4-3 0-16,0-7-1 0,4-3-7 0,1-8-2 15,-5-2 0-15,4-8 0 0,4 0-6 0,-4 1 0 16,0-8-1-16,4 0 0 0,0-10-5 0,0 0-1 0,0 0 0 16,0 0 0-16,0 0-1 0,0-7-8 0,0-6 12 15,0-1-4-15,4-7-8 0,0 0 0 0,0-3 0 16,4 0 0-16,-1-4 0 0,5 0 0 0,4 1 0 0,-5-1 0 16,1 4 0-16,0-4 0 0,3 4 0 0,1 3 0 15,-1 4 0-15,-7 3 0 0,4 0 0 16,3 4 0-16,1 0 0 0,-8 3 0 0,-8 7 0 0,8 3 0 15,7 1 0-15,-3 6 0 0,-4 4 0 0,-1 3 0 16,1 0-8-16,0 4-1 0,4-4 0 0,-9 4 0 16,1 0 17-16,4 3 3 0,8-7 1 0,-5 1 0 15,-11-1-12-15,4-3-16 0,8-4 4 0,0 1 1 16,-1-8 11-16,1 1 0 0,-12-4 8 0,12 0-8 0,7 0 9 0,-3-4-9 16,-9-3 12-16,5-3-12 0,4-4 8 0,-5 4-8 15,-7-8 0-15,0 4 0 0,4-3 0 0,0 3 0 16,-4 0 0-16,3 1 0 0,-10-1-15 0,6 0-6 15,9 4-2-15,-8 3 0 0,-4 0 11 0,0 7 3 16,0 0 0-16,8 7 0 0,-8-7 9 0,8 10 12 16,-5 0-2-16,5 1-1 0,4 3-9 0,-4-4 0 15,-12 4 0-15,8-4 0 0,3 1 0 0,-3-1 8 16,-4-3-8-16,0-7 0 0,0 0 0 0,4 7 0 16,0 0 8-16,-4-7-8 0,0 0 16 0,0 0 0 15,12 0 1-15,0 0 0 0,-12 0-26 0,7-11-6 16,5 1-1-16,4-4 0 0,3 7 16 0,-7-3 0 15,-5-4 0-15,5 0 0 0,8 0 10 0,-5-3 5 16,-7 0 1-16,4-1 0 0,3 8-16 0,1-4 0 16,-1 4 0-16,-3-1 0 0,-8 5 0 0,4-1 0 0,7 0 0 0,-3 3 0 15,-4 4 0-15,3 4 0 0,5-1 0 0,3 1-10 16,-7 3 19-16,-4-1 4 0,0 1 1 0,-1 0 0 16,13 0-14-16,-5 0 0 0,-18 3 0 0,6 1 0 15,9-1 0-15,-8 1 0 0,-8-1 9 0,4 4-9 16,0-4 12-16,0 4-2 0,-8 0-1 0,4 0 0 15,-11-4-1-15,3 7 0 0,12 1 0 0,-8-8 0 16,-15 0-8-16,4 1 0 0,3-1 9 0,-3 4-9 16,-1-4-12-16,-3-3-8 0,-4-3 0 0,7-1-1 15,1 4-174-15,-1-3-34 16</inkml:trace>
          <inkml:trace contextRef="#ctx0" brushRef="#br0" timeOffset="53449.2826">2607 5129 2206 0,'-31'-10'98'0,"27"3"20"0,0 3-94 0,0-3-24 16,0 1 0-16,4 6 0 0,-7 0 24 0,7 0 1 15,0 0 0-15,0 0-693 16,0 0-140-16</inkml:trace>
        </inkml:traceGroup>
        <inkml:traceGroup>
          <inkml:annotationXML>
            <emma:emma xmlns:emma="http://www.w3.org/2003/04/emma" version="1.0">
              <emma:interpretation id="{68593168-8F3D-4228-B206-5A499FF70E21}" emma:medium="tactile" emma:mode="ink">
                <msink:context xmlns:msink="http://schemas.microsoft.com/ink/2010/main" type="inkWord" rotatedBoundingBox="6979,6839 8474,6769 8508,7484 7012,7553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4725.9236">4611 5389 1602 0,'0'-7'35'0,"0"7"7"15,0 0 2-15,0 0 1 0,-11-7-36 0,11 7-9 0,0 0 0 0,-16 3 0 16,1 1 71-16,-9-1 12 0,5 4 2 0,-1 3 1 0,-3 4-14 0,0 4-4 15,-1-1 0-15,1 7 0 0,0-3-16 0,3 0-4 16,5 3-1-16,-1-3 0 0,4-4-28 0,1 4-6 16,-1-4-1-16,4-3 0 0,8 3-12 0,-4-10 0 15,4-7 8-15,0 0-8 0,4 10 0 0,4-3 0 16,-8-7-9-16,12 4 9 0,-5-8-19 0,5-3 3 16,8-3 0-16,-5-4 0 0,1-3-2 0,7 0 0 15,0-11 0-15,1 0 0 0,3-3-3 0,-4-3-1 16,-3 2 0-16,-1 1 0 0,1 0 11 0,-5 3 3 15,-3 4 0-15,0 7 0 0,-1 3 8 0,-3 4 11 16,-8 10-3-16,0 0 0 0,0 0 22 0,0 0 4 16,0 17 1-16,0 0 0 0,0 1-15 0,-4 6-2 15,0 3-1-15,-3-2 0 0,3 2-17 0,0-2 10 16,0 2-10-16,4 1 8 16,-4 0-73-16,0-4-15 0,0-3-4 0,4-4 0 0</inkml:trace>
          <inkml:trace contextRef="#ctx0" brushRef="#br0" timeOffset="54383.0696">4164 5119 1177 0,'0'0'25'0,"0"-7"6"0,0-4 1 0,-4 5 2 0,4-5-34 0,-4 1 0 16,0-4 0-16,4 7 0 0,0-7 48 0,-4 0 4 16,4 4 0-16,-4 0 0 0,4-1 3 0,-4 4 1 15,4 7 0-15,-7-3 0 0,3-4-20 0,-4 3-3 16,4 1-1-16,-8 3 0 0,1 0 23 0,-1 3 4 15,-3 8 1-15,-1-4 0 0,-3 7 0 0,-5 3 0 16,5 4 0-16,-5 3 0 0,1 0 0 0,0 4 0 16,-1 3 0-16,5 0 0 0,3 7-16 0,-3 0-2 15,7 0-1-15,0-3 0 0,1 3-21 0,7-4-4 16,-4 1 0-16,8-4-1 0,0 0-15 0,4-10 0 0,4 3 0 16,0-3 0-1,-1-4-16-15,9 1-10 0,3-4-2 0,5-4 0 16,-5-3-152-16,16 0-32 0,8-4-5 0,0-6-2 0</inkml:trace>
          <inkml:trace contextRef="#ctx0" brushRef="#br0" timeOffset="55056.8919">4888 5416 2070 0,'0'0'92'0,"0"0"18"16,0 0-88-16,11 0-22 0,1 4 0 0,0 6 0 15,-1 1 31-15,5 2 1 0,0 1 1 0,-1 4 0 0,1-5 1 0,-5 1 0 16,5 0 0-16,-4 0 0 0,-5-4-8 0,1 1-2 15,0-4 0-15,-4-1 0 0,0 5-10 0,-4-11-2 16,0 3-1-16,0-3 0 0,0 0-11 0,0 0 12 16,0 0-12-16,0 0 12 0,0 0-12 0,8-3 0 15,-5-4 0-15,5-3 8 0,-4-4-8 0,4 0 0 16,4-7 0-16,-1 4 0 0,1 0 8 0,0-1-8 16,-1 1 8-16,1 7-8 0,-8-1 13 0,4 8-2 15,-8 3-1-15,7 3 0 0,-7-3 36 0,8 4 7 16,0 3 2-16,0-1 0 0,0 1-38 0,-5 4-7 15,1-1-2-15,4 1 0 0,-4-1-8 0,4 0 8 16,3 1-8-16,-3 2 8 16,0-6-57-16,0 4-12 0,0-4-3 0,-1 0-1099 0</inkml:trace>
        </inkml:traceGroup>
        <inkml:traceGroup>
          <inkml:annotationXML>
            <emma:emma xmlns:emma="http://www.w3.org/2003/04/emma" version="1.0">
              <emma:interpretation id="{4EC510E7-2A4B-43A5-BBCC-C5CC5A3A0CC1}" emma:medium="tactile" emma:mode="ink">
                <msink:context xmlns:msink="http://schemas.microsoft.com/ink/2010/main" type="inkWord" rotatedBoundingBox="10034,6288 11338,6227 11392,7389 10088,7450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4092.1281">7005 4548 730 0,'0'-10'32'0,"0"6"8"0,-4-3-32 0,4 0-8 16,-4 0 0-16,4-3 0 0,0 0 91 0,0-1 17 15,-4 1 3-15,4-1 1 0,0 5-16 0,0-5-4 16,0 4 0-16,0 0 0 0,-4 4 0 0,4 3-1 15,0 0 0-15,0 0 0 0,0 0-21 0,4 10-4 16,0 8-1-16,-4 6 0 0,4 3-42 0,-4 15-9 16,0 6-2-16,0 11 0 0,-4 3 32 0,0 8 7 15,0-1 1-15,1 0 0 0,-1-3-34 0,4-4-6 16,-4 0-2-16,0-3 0 0,0-4 6 0,0-3 2 16,0-10 0-16,0-1 0 0,0-3 14 0,0-3 4 15,1-4 0-15,-1-7 0 0,0-3-21 0,0-4-4 16,0-3-1-16,4-3 0 0,-4-1 6 0,4-3 2 0,0-7 0 15,0 0 0-15,0 0-2 0,0 0 0 16,0 0 0-16,-4-7 0 0,0-3 4 0,4-8 0 0,8-6 0 0,0 0 0 16,7-7-20-16,1-4 0 0,4-3 0 0,7 0 0 15,0 0-16-15,0 3-8 0,4 4 0 16,-3 7-1-16,-1 0 13 0,-4 7 4 0,1 3 0 0,-5 0 0 16,4 4 8-16,-3 3-10 0,-5 3 10 0,5 4-10 15,-12 0 10-15,3 7-8 0,1 0 8 0,-4 0-8 16,-4 0 8-16,0 0 0 0,-4 0 0 0,3 3 0 15,-3-3 0-15,-3 3 0 0,-5 1 0 0,0 3 0 16,-4-1 0-16,1 5 8 0,-5 2-8 0,-3 5 11 0,-1-5-11 16,1 5 8-16,-5-5-8 0,5 1 8 0,-1 3-19 15,5-6-4-15,-1-1-1 0,9 0 0 16,-5 1-173-16,4-8-35 16</inkml:trace>
          <inkml:trace contextRef="#ctx0" brushRef="#br0" timeOffset="84479.0664">7776 5281 1796 0,'-16'11'40'0,"16"-11"8"0,-8 3 1 0,8-3 1 0,0 7-40 15,0-7-10-15,-4 7 0 0,4-7 0 0,0 0 17 0,0 0 2 0,12 7 0 0,0-7 0 16,7-3 6-16,-3-4 2 0,7 0 0 0,0-7 0 16,9 0-7-16,-1-3-2 0,0-4 0 0,0 0 0 15,4 4-8-15,-4-4-2 0,-4 0 0 0,-3-3 0 16,-5 7-8-16,1 0 0 0,-9-1 0 0,-3 4-11 16,0 4 11-16,-8 3 0 0,-4-3 8 0,-4 3-8 15,4 7 20-15,-11 3 0 0,-5 1 0 0,-3 3 0 16,-4 3 22-16,-4 4 4 0,-4 0 1 0,3 6 0 15,1 1 1-15,0 7 0 0,0-4 0 0,8 4 0 16,-1-1-7-16,1 1-1 0,7-4 0 0,5 1 0 16,3-5-19-16,4 5-4 0,4-5-1 0,4 1 0 0,4 0-16 15,-1-4 0-15,5 0 8 0,4-3-8 0,3-3-14 0,5-4-6 16,-1 0-2-16,4-7 0 16,4 0-159-16,0 0-32 0</inkml:trace>
          <inkml:trace contextRef="#ctx0" brushRef="#br0" timeOffset="85002.1391">7141 5399 172 0,'8'-7'16'0,"-4"7"-16"0,0-3 0 0,-4 3 0 0,8 0 160 0,-8 0 30 16,3-7 6-16,-3 7 0 0,0 0-73 0,0 0-15 15,0 0-4-15,0 0 0 0,0 0-43 0,-7 10-9 16,-1 0-1-16,-4 1-1 0,-3 3-10 0,-9 3-1 16,1 0-1-16,-4 4 0 0,-1 0-10 0,-3 0-1 15,0-4-1-15,4 0 0 0,0 4-37 0,-1-4-7 16</inkml:trace>
        </inkml:traceGroup>
        <inkml:traceGroup>
          <inkml:annotationXML>
            <emma:emma xmlns:emma="http://www.w3.org/2003/04/emma" version="1.0">
              <emma:interpretation id="{8716E19A-9038-482C-8318-077B636CBB54}" emma:medium="tactile" emma:mode="ink">
                <msink:context xmlns:msink="http://schemas.microsoft.com/ink/2010/main" type="inkWord" rotatedBoundingBox="13067,6276 16493,6116 16546,7269 13121,7428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86192.3496">10636 4565 1904 0,'16'-38'84'0,"-5"21"18"0,5 0-82 0,-4-1-20 0,3 1 0 0,-3 3 0 16,0-3 48-16,3 3 4 0,-3 0 2 0,-1 4 0 16,1 6-2-16,0 1 0 0,-1-1 0 0,1 4 0 15,0 7-33-15,0 4-7 0,-1 6-2 0,-3 0 0 16,0 8 11-16,0 6 3 0,-1 0 0 0,-3 7 0 0,0 7 12 0,-4 3 4 16,-4 1 0-16,0 6 0 0,0-3-20 0,-3 0-3 15,-1-4-1-15,0 4 0 0,0-7-16 0,1-3 10 16,-5-4-10-16,4-4 8 0,0-6-8 0,0-4 0 15,5-3-12-15,-1-4 12 0,-4-3 18 16,8-4 11-16,-4 1 3 0,4-11 0 0,0 0-32 0,0 0 0 16,4-11 0-16,-4-2 0 0,8-5 0 0,-4 1 0 15,3-7 0-15,1-4 0 0,4-3 0 0,3 3 0 16,-3-3 0-16,4 7 0 0,-1 0 0 0,1 3-8 16,-1 7-1-16,-3 4 0 0,0-1 19 0,-5 5 4 15,5 2 1-15,0 8 0 0,-8-1-15 0,4 7 0 16,-1 1 0-16,1 3 0 0,-4-1 0 0,4 1 8 15,-4 4-8-15,3 2 0 0,1-2 0 0,0 2 0 16,4 1 0-16,-5 0 0 16,1-4-39-16,4 0-10 0,-4 1-3 0,7-8 0 15,1 4-172-15,-1-4-36 0,1-3-6 0,3 0-2 0</inkml:trace>
          <inkml:trace contextRef="#ctx0" brushRef="#br0" timeOffset="86479.9707">11551 4935 1915 0,'0'0'84'0,"0"0"19"0,-4-3-83 0,4 3-20 0,0 0 0 0,-8 0 0 16,0 7 54-16,4-4 6 0,1 8 2 0,-1-1 0 15,0 4-38-15,4 0-8 0,0 3-2 0,0 0 0 16,4 1-14-16,0-1 0 0,-1 0 8 0,1 1-8 16,4-5 0-16,4-2 0 0,-8-1 0 0,7 1 0 15,-3-5 16-15,4 1 1 0,-4 4 0 0,3-11 0 0,1-4-17 0,-4 1 0 16,3-4 0-16,1 0 0 0,0-3 0 0,-4-4 0 15,3-4 0-15,-3 5 0 0,0-5 9 0,-4 1-1 16,0-4-8-16,-1 1 12 0,-3 2-12 0,0-3 0 16,-3 4 0-16,-1 3 0 0,-4 4 26 0,0 0-1 15,-4-1 0-15,-3 4 0 0,-1 0 1 0,1 7 0 16,-1 0 0-16,-3 4 0 16,3 3-93-16,-3 3-18 0,3 4-4 0</inkml:trace>
          <inkml:trace contextRef="#ctx0" brushRef="#br0" timeOffset="86900.3594">12033 4818 1958 0,'0'-7'174'0,"0"3"-139"0,0 4-35 0,0 0 0 15,0 0 80-15,0 0 8 0,0 0 3 0,0 14 0 16,0 0-76-16,0 7-15 0,0-4 0 0,0 0 0 15,-4 4 0-15,4-3 0 0,0 2 0 0,0-2 0 16,4-5 0-16,-4-2 11 0,4 3-11 0,0-4 10 16,4 0-10-16,0-3 0 0,-1 0 0 0,1-3 8 15,4-4-8-15,4 0 0 0,-1-7 0 0,-3 0 0 16,7 0-11-16,-3-7 11 0,-1 0-8 0,5-7 8 16,-5 4 0-16,1 0 0 0,0 0 0 0,-1 3 8 0,-7-4 20 15,-4 8 4-15,4 3 0 0,-8 7 1 0,0 0 23 16,0 0 4-16,0 0 0 0,0 0 1 0,0 14-30 0,-8-4-7 15,4 8 0-15,4-4-1 0,0-1-23 0,0 1 0 16,4 0 0-16,-4 0 0 0,8-4 0 0,-5 1 14 16,9-4-3-16,0 3-1 0,-8-7-10 0,7 4 0 15,9-3 0-15,-1-4 0 0,1-4 0 0,3 1 0 16,0-4 0-16,1-3 0 0,-5-1 0 0,5-3 0 16,-5 0 0-16,1-3 0 0,-5 3 0 0,1-6 0 15,-5-5 0-15,1 5 0 0,0-1 0 0,-5 4-11 16,1 3 3-16,0-4 0 15,-4 5-148-15,4-1-28 0,3-10-7 0,-3 6-1 0</inkml:trace>
          <inkml:trace contextRef="#ctx0" brushRef="#br0" timeOffset="85759.8087">10309 4797 1335 0,'0'-17'59'16,"0"10"13"-16,-4 0-58 0,4 0-14 0,-4 0 0 0,1 0 0 16,-5 4 83-16,0 3 13 0,-4 3 4 0,1-3 0 15,-5 0-43-15,0 4-8 0,-3 3-1 0,0-1-1 0,-9 5-2 0,5-1 0 16,-4 1 0-16,3-1 0 0,5 0-45 0,-1 1 0 16,9 3 0-16,3-4 0 0,0 4 0 0,8 0 0 15,8-1 0-15,0 5 0 0,7-4 0 0,5-1 0 16,3 1 0-16,4 4 9 0,5-1-9 0,3 0-9 15,-4-3 9-15,4 3-13 0,-4 1 13 0,-4-1 0 16,0 4 0-16,-3-1 0 0,-5 1 13 0,-3-4-4 16,-5 8-1-16,-7-1 0 0,0 4 24 0,-4-1 4 15,-8 1 0-15,1 0 1 0,-9-1 4 0,0-2 1 16,-7-1 0-16,-4 3 0 0,0 1-25 0,-8 0-5 16,-8-7 0-16,0 3-1 15,-4-4-35-15,4-6-8 0,5-3 0 0,3-1-1 16,0-3-67-16,-1-7-14 0,9-3-2 0</inkml:trace>
          <inkml:trace contextRef="#ctx0" brushRef="#br0" timeOffset="87319.3261">12874 4735 1558 0,'0'0'69'0,"0"0"15"16,0 0-68-16,4-7-16 0,4-4 0 0,-8 11 0 16,0 0 108-16,0 0 17 0,7 0 4 0,-7 0 1 0,8 7-60 0,-4 4-12 15,0 3-2-15,4-1-1 0,3 12-7 0,-3-5 0 16,0 5-1-16,-4-1 0 0,4 4-10 15,0-1-1-15,-1 1-1 0,1 0 0 0,-4-8-18 0,4 1-3 16,0-4-1-16,-5 1 0 0,1-8 8 0,0 0 2 16,-4-10 0-16,0 0 0 0,4 11-23 0,-4-11 0 15,0 0 0-15,0 0 0 0,8-7 0 0,0 0 0 16,-1-3 0-16,5-4 0 0,4-4 0 0,-5-2 0 16,5-5 0-16,3 5 0 0,1-4 0 0,-1 3 0 15,1-7 0-15,-1 7-8 0,-3 7 8 0,3 1 0 16,-3 2 8-16,-1 4-8 0,-3 7 9 0,0 0-9 15,-12 0 12-15,8 7-12 0,-1 0 20 0,1 4-4 16,-8 2 0-16,4 5 0 0,0-4-7 0,0 3-1 16,-4 0-8-16,0 4 12 0,0-4-29 0,0 4-7 15,0-4 0-15,0 4-1176 0</inkml:trace>
        </inkml:traceGroup>
        <inkml:traceGroup>
          <inkml:annotationXML>
            <emma:emma xmlns:emma="http://www.w3.org/2003/04/emma" version="1.0">
              <emma:interpretation id="{9DFD5156-B991-4ECD-98A1-E60FFEB9D48A}" emma:medium="tactile" emma:mode="ink">
                <msink:context xmlns:msink="http://schemas.microsoft.com/ink/2010/main" type="inkWord" rotatedBoundingBox="18675,5822 19822,5769 19883,7094 18737,714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88821.4789">15497 4005 1209 0,'8'-7'108'0,"-4"0"-87"0,-8-3-21 0,4 3 0 16,0 0 42-16,0 7 4 0,0 0 1 0,0 0 0 15,0 0 4-15,0 0 1 0,0 14 0 0,8 3 0 16,-8 11-26-16,4 3-5 0,0 10-1 0,3 8 0 16,-3 6 29-16,4 0 6 0,-8 4 1 0,4 0 0 15,4 0 6-15,-4-4 2 0,-8 1 0 0,4-1 0 16,4-3-10-16,-4-4-2 0,-4-3 0 0,0 0 0 15,-4-7-32-15,0-10-6 0,4 0-2 0,0-4 0 0,1-3-3 16,-1-8-1-16,4-2 0 0,0-11 0 16,0 0 4-16,0 0 0 0,-4 7 0 0,4-7 0 0,0 0 16 0,0 0 3 15,0-11 1-15,4-3 0 16,3-6-52-16,1-1-9 0,4-3-3 0,3-4 0 0,5 0 16 0,3-6 4 16,4-1 0-16,1 4 0 0,-1 3 0 0,4 8 0 15,4 2 0-15,-8 4 0 0,-7 4 3 0,-1 3 1 16,-7 7 0-16,4 0 0 0,-1 4-9 15,-3-1-2-15,-12-3 0 0,4 10 0 0,7 4 19 0,-7 0 0 16,-12 0 0-16,-3 3 0 0,3-3 20 16,-4 0 8-16,-7-4 2 0,-1 8 0 0,-7-1-30 0,4 4-15 15,-1-7 2-15,-3 3-995 0</inkml:trace>
          <inkml:trace contextRef="#ctx0" brushRef="#br0" timeOffset="89277.8237">16311 4607 1670 0,'0'-18'148'0,"3"12"-118"0,-3-1-30 0,0 7 0 16,0 0 46-16,0 0 3 0,0 0 1 0,0 0 0 15,0 10-19-15,0 4-4 0,0 0-1 0,-3 3 0 16,3-3-6-16,-4 0-2 0,4 0 0 0,0-1 0 15,-4 1-9-15,4-3-1 0,4-1-8 0,-4 0 12 16,0-10-12-16,0 0 8 0,0 0-8 0,7 4 0 0,5-4 8 16,0-4-8-16,3-3 0 0,5-3 0 0,3-4 0 0,1-3 0 15,-1 3 0-15,0-7 0 16,5 1 0-16,-5 2 0 0,-4 8-8 0,5-1 8 0,-9 5 0 16,1-5 11-16,-5 8-2 0,-3 3 0 0,0 3 19 0,0 8 4 15,0-1 1-15,-1 7 0 0,-7 4-25 0,4 7-8 16,0-1 0-16,-4 8 0 0,-4 0 55 0,4 3 7 15,-7-4 2-15,3 4 0 0,-4 0-28 0,-4 0-6 16,-3-7-1-16,-1 1 0 0,0-5 5 0,1-2 1 16,3 2 0-16,1-6 0 0,-5 0-35 0,-3-1 0 15,-1-2 0-15,1-1 0 0,-1-3 0 0,-3 3 0 16,3-6 0-16,1-1 0 0,-1-3 0 0,5 0 0 16,-1 0 0-16,5-4 0 0,-1-6 0 0,0-1 0 15,4-3 0-15,5-3 0 0,-1-4 0 0,0 0 0 16,4-3 0-16,4-4 0 0,3 0 0 0,5-6 0 0,4-1 0 0,11 0 0 31,4-3-153-31,12-3-38 0</inkml:trace>
        </inkml:traceGroup>
        <inkml:traceGroup>
          <inkml:annotationXML>
            <emma:emma xmlns:emma="http://www.w3.org/2003/04/emma" version="1.0">
              <emma:interpretation id="{8C81C64C-4DA3-48AA-A8C1-1DE17D573872}" emma:medium="tactile" emma:mode="ink">
                <msink:context xmlns:msink="http://schemas.microsoft.com/ink/2010/main" type="inkWord" rotatedBoundingBox="21887,6026 24510,5903 24551,6788 21928,6910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7140.1744">20300 4389 1436 0,'0'0'32'0,"8"-11"6"0,-1 5 2 0,1-5 0 0,0 4-32 0,0 0-8 0,-4 0 0 0,-4 7 0 16,0 0 32-16,4-7 4 0,-4 7 2 0,0 0 0 15,0-6-3-15,0 6-1 0,0 0 0 0,0 0 0 16,-8 0-20-16,4 0-4 0,-4 3-1 0,-4 7 0 15,5 1 23-15,-5 3 5 0,0-1 1 0,4 5 0 16,1 3-10-16,-1-1-1 0,-4-2-1 0,4 2 0 16,1 1-26-16,-5 7-19 0,0-4 3 0,5 0 1 15,-5-7 24-15,4 4 5 0,0 3 1 0,-3-6 0 0,-1-1 32 16,0 0 6-16,1-3 2 0,-1 3 0 0,-4-3-37 0,1 0-7 16,7 0-2-16,-8-4 0 0,1 1-9 0,-5-1 0 15,1-3 0-15,-4 3 0 16,-1 1-49-16,1-1-12 0,-4 1-3 0,7-5 0 0</inkml:trace>
          <inkml:trace contextRef="#ctx0" brushRef="#br0" timeOffset="107516.9754">20572 4624 1267 0,'0'0'112'0,"4"-7"-89"0,0-3-23 0,8 6 0 16,-1 1 56-16,5-1 6 0,-16 4 2 0,8 0 0 15,3-3-14-15,5-1-2 0,-4 1-1 0,3 0 0 16,1 3-3-16,-1 0 0 0,9-7 0 0,-9 3 0 16,5 1-7-16,-1-1-1 0,1-3-1 0,-1 0 0 15,-3 4-27-15,-5 0-8 0,5-4 0 0,-4 0 0 16,-1 0 0-16,-7 3 0 0,0-3 0 0,-4 7 0 15,0-7 0-15,-4 1 0 0,0-1 0 0,0 0 0 16,-7 0 56-16,-1 3 5 0,0 1 1 0,-3 3 0 16,-1-4-48-16,-3 4-14 0,7 7 0 0,-3 0 8 15,-5 4 37-15,4 2 8 0,5-2 2 0,3 6 0 16,4 0-37-16,-4 1-7 0,8-1-2 0,-4 4 0 0,8-4-9 0,-4 4 0 16,0-7 0-16,4 3 8 0,0 0-8 0,4 1-11 15,0-5 3-15,-4 1 0 16,-1 0-98-16,1-4-19 0,0 1-4 0,4-1-807 15</inkml:trace>
          <inkml:trace contextRef="#ctx0" brushRef="#br0" timeOffset="107820.1325">21140 4520 345 0,'0'0'15'0,"0"0"4"0,0 0-19 0,0 0 0 15,0 0 0-15,4 7 0 0,-4 7 347 0,4 3 65 16,-8 1 14-16,4-1 2 0,-4 4-327 0,4-1-65 16,0 5-14-16,0 2-2 0,-3-2 25 0,-1-1 6 15,4-7 1-15,-4 0 0 0,-4-3-32 0,4 0-7 0,-4-4-1 0,8 4 0 16,-4-7-12-16,4-7 0 0,0 0 0 0,0 0 0 16,0 0 0-16,0 0 0 0,0 0 0 0,0 0 0 15,0 0 33-15,0 0 4 0,0 0 1 0,0 0 0 16,12-3-10-16,-4-4-1 0,4-4-1 0,-1-2 0 15,1-1-26-15,0-7-19 0,3 0 3 0,1 0 1 16,-5 1 24-16,5-1 5 0,3 4 1 0,-3-1 0 16,3 1-83-16,-3 7-17 0,-4 3-3 0,-4 0-576 15,-1 3-114-15</inkml:trace>
          <inkml:trace contextRef="#ctx0" brushRef="#br0" timeOffset="106073.2923">18918 4565 831 0,'0'0'18'0,"0"0"4"0,0 0 1 0,0 0 1 0,0 0-24 0,0 0 0 16,0 0 0-16,0 0 0 0,0 0 68 0,0 0 8 15,4-3 3-15,-4 3 0 0,0 0-8 0,0 0-2 16,-4-4 0-16,4 4 0 0,0 0-25 0,0 0-4 0,0 0-2 16,-4-7 0-16,4 7-38 0,0 0 0 0,-8 0 0 0,-3 4 0 15,-1-1 39-15,0 4 3 16,1 0 1-16,-1 0 0 0,-3 3-18 0,-1-3-3 0,4 0-1 0,-3 7 0 16,3 0 34-16,0 0 6 0,1 0 2 0,3 3 0 15,0-3-36-15,0 3-7 0,1 4-2 0,3-4 0 16,4-3-28-16,-4 0-6 0,0 0 0 0,0 3-1 15,8 0 17-15,-4 1 0 0,0-1 0 0,8-3 0 16,-4 3 0-16,3 0 0 0,1-3 0 0,4 0 0 16,-4-4 27-16,-1 1 9 0,9-8 1 15,0 4 1-15,-1-7-25 0,1 0-5 0,-1-3 0 0,1-1-8 0,-1 4 10 0,1-7-10 16,-1 4 8-16,1-8-8 0,-4 1 0 0,3 0 0 16,1-4 0-16,-4-3 0 0,-1-4 0 15,-3 0 0-15,8 0 0 0,-5-3 0 0,-3-4-12 16,4 4 12-16,-4-4-10 0,-5 4 10 0,9 0 0 0,-8 7 0 15,0-7-8-15,0 6 8 0,0 4 17 0,-4 4 7 16,-4 0 0-16,4-1 1 16,-8 4-71-16,4 0-14 0,0 4-4 0,-7 3 0 0,-1 0 52 0,-4 0 12 15,1 10 0-15,-1-3 0 0</inkml:trace>
          <inkml:trace contextRef="#ctx0" brushRef="#br0" timeOffset="106716.8085">19420 4223 864 0,'0'-18'76'0,"4"12"-60"0,0-1-16 0,-4 0 0 0,0 7 55 0,4-7 8 15,0 0 1-15,0 0 1 0,-4 0 4 0,4 0 1 16,-1 0 0-16,5 0 0 0,-8 7-8 0,0 0-2 16,0 0 0-16,0 0 0 0,8 0-7 0,-8 0-1 15,0 0-1-15,0 0 0 0,0 0-51 0,0 0 0 16,4 11 0-16,-4 6-9 0,-4-3 36 0,4 3 7 15,0 4 2-15,0 10 0 0,-8-3-17 0,0 6-3 16,8 4-1-16,-3 4 0 0,-5-1 19 0,0-3 4 16,4 0 1-16,0 1 0 0,-4 2-9 0,5 1-2 15,-5-4 0-15,0-11 0 16,0 1-12-16,0 3-2 0,1-3-1 0,-1-1 0 0,0 5-3 0,4-8-1 16,-4 3 0-16,1 1 0 0,3 0-9 0,-4-7 8 15,4-4-8-15,0 0 8 0,0-6-19 0,0-1-4 16,4-3-1-16,0-7 0 0,0 0 37 0,0 0 7 15,0 0 2-15,0 0 0 0,0 0-18 0,0 0-3 16,4-11-1-16,4 1 0 0,0-4-8 0,4-3 0 0,-5-4 0 0,9-3 0 16,-4 0-19-16,7 0 1 0,8-8 0 0,0 1 0 15,-7 0 2-15,3 3 1 0,5 4 0 0,-1 0 0 16,0 7 15-16,-4 6-11 0,1 1 11 0,-1 3-10 16,-3 4 10-16,-1 3 0 0,-7-4-9 0,-1 8 9 15,1-1 0-15,0 4 0 0,-8 3-9 0,3 1 9 16,-3-1 0-16,0 4 8 0,-4 3-8 0,-4-3 12 15,0 0 4-15,-3 0 0 0,-5 0 0 0,0 3 0 16,-7-3-4-16,-1 0 0 0,-3 3 0 0,-4 0 0 16,-8 0-12-16,-4 1 11 0,0-4-11 0,-4-1 10 15,4-2-28-15,0-1-6 0,4-6 0 0,4 3-1 16,8-4-37-16,7 0-7 0,1-3-2 0,7 0-844 16</inkml:trace>
        </inkml:traceGroup>
        <inkml:traceGroup>
          <inkml:annotationXML>
            <emma:emma xmlns:emma="http://www.w3.org/2003/04/emma" version="1.0">
              <emma:interpretation id="{E4E120C8-8B9F-4E9B-B166-FE6742D42B28}" emma:medium="tactile" emma:mode="ink">
                <msink:context xmlns:msink="http://schemas.microsoft.com/ink/2010/main" type="inkWord" rotatedBoundingBox="24845,6040 27213,5929 27265,7042 24897,7153"/>
              </emma:interpretation>
              <emma:one-of disjunction-type="recognition" id="oneOf20">
                <emma:interpretation id="interp24" emma:lang="" emma:confidence="0">
                  <emma:literal>g</emma:literal>
                </emma:interpretation>
                <emma:interpretation id="interp25" emma:lang="" emma:confidence="0">
                  <emma:literal>q</emma:literal>
                </emma:interpretation>
                <emma:interpretation id="interp26" emma:lang="" emma:confidence="0">
                  <emma:literal>z</emma:literal>
                </emma:interpretation>
                <emma:interpretation id="interp27" emma:lang="" emma:confidence="0">
                  <emma:literal>y</emma:literal>
                </emma:interpretation>
                <emma:interpretation id="interp28" emma:lang="" emma:confidence="0">
                  <emma:literal>3</emma:literal>
                </emma:interpretation>
              </emma:one-of>
            </emma:emma>
          </inkml:annotationXML>
          <inkml:trace contextRef="#ctx0" brushRef="#br0" timeOffset="109947.4084">23834 4506 1670 0,'7'-6'148'0,"1"-5"-118"16,0 1-30-16,-4-4 0 0,8 4 67 0,-5 3 7 16,1-4 2-16,4 4 0 0,-12 0-28 0,12 1-4 15,-12 2-2-15,0 4 0 0,0 0-30 0,0 0-12 16,0 0 11-16,-12-3-11 0,8 3 23 0,-8 3-2 0,1 4 0 16,-1 3 0-16,-4 1-21 0,5 3-13 0,-9-4 1 15,9 4 1-15,-9-4 11 0,12 4 16 16,-3 0-4-16,3 0-1 0,0-4-11 0,4 0 0 0,-4-3 0 0,1 0 0 15,3 0 0-15,4-7 0 0,0 0 0 0,0 0 0 16,4 0 0-16,7 0 0 0,-3-3 0 0,0-1 0 16,4 1 0-16,3-4 0 0,-3 0 0 0,11-3 0 15,-7-1 0-15,11-3 0 0,-8 1 0 0,1-1 0 16,7 0 0-16,-7 0 0 0,-1 0 0 0,-3 7 0 16,3 0 53-16,-7 4 9 0,-4-4 2 0,-8 7 0 15,0 0-52-15,0 10-12 0,0 1 0 0,0 6 0 16,-12 7 0-16,-4 4 0 0,1 3 0 0,-9 4 0 15,9 3 54-15,-12 0 8 0,-1 7 2 0,1 0 0 0,4 0-64 0,-1 0-8 16,-3-4-4 0,0-3-1-16,7 0 24 0,-3-3 5 0,0-4 0 15,-5-3 1-15,9-1-17 0,0-2 0 0,-1-1 0 0,1-3-9 0,-1-4 36 0,5 0 7 16,-5-3 2-16,5-4 0 16,3-3-7-16,-4 0-1 0,5-3 0 0,-1-4 0 0,0-4-28 0,-3 1 0 15,3-4 0-15,8-7 0 0,-4 0 0 0,4-3 0 16,-7-4 0-16,11 0-10 0,0-3 10 15,11-4 9-15,1 4-1 0,4-3-8 0,-1-1 14 0,9 0-4 16,3 1-1-16,16 2 0 16,-1 1-9-16,1 3-16 0,4 4 4 0,4 3 1 15,-1 7-69-15,1 0-13 0,-4-3-3 0,-1 3-1088 0</inkml:trace>
          <inkml:trace contextRef="#ctx0" brushRef="#br0" timeOffset="108686.1578">21658 4565 1094 0,'8'-7'97'0,"0"-3"-77"0,3 0-20 16,1-1 0-16,0 1 91 0,-1-1 14 0,5-2 3 0,-4 6 1 16,-1 3-45-16,1 1-10 0,-4-1-2 0,-4 1 0 15,3 6-21-15,-7-3-5 0,4 7-1 0,0 4 0 16,-4 2 4-16,-4 5 1 0,0-1 0 0,-3 4 0 15,-1 3-5-15,-4 0-1 0,1 4 0 0,-5 0 0 16,4-4-24-16,1 0 0 0,-1-3 0 0,0 0 0 16,4-8 20-16,1 1 0 0,3 0-1 0,0-4 0 15,4 1-4-15,0-11-1 0,0 0 0 0,0 0 0 16,0 0 6-16,0 0 2 0,8 0 0 0,7-4 0 16,-3 4-10-16,7-7-3 0,1 1 0 0,3-5 0 0,1 1 28 0,-5-8 6 15,0-2 1-15,5-5 0 16,3 5-24-16,-4-4-5 0,9-1-1 0,-5 5 0 0,-4-1-6 0,8-3-8 15,-3 3 11-15,-5 0-11 0,-4 4 0 0,1-1 0 16,-1 5 0-16,-3 2 0 16,-1 1-180-16,-3 6-42 0,4-6-9 0,-16 10-1 0</inkml:trace>
          <inkml:trace contextRef="#ctx0" brushRef="#br0" timeOffset="108870.6687">22343 4524 1094 0,'0'0'97'0,"0"0"-77"16,0 0-20-16,0 0 0 0,0 0 144 0,0 0 26 15,0 0 5-15,-8 7 1 0,1 3-90 0,-9 4-18 16,16 0-3-16,-12 3-1 0,4 7-27 0,1 0-5 0,-1 1-2 16,4-1 0-16,0 4-22 0,0-4-8 0,0 3 0 0,0-6-608 15,-7 0-128-15</inkml:trace>
          <inkml:trace contextRef="#ctx0" brushRef="#br0" timeOffset="109406.2221">22728 4417 1537 0,'0'0'68'0,"0"0"14"0,4 6-66 0,0 1-16 15,-4 7 0-15,8 3 0 0,-4 1 0 0,0 3 10 0,-4-1-10 0,0 1 8 16,4 7 31-16,-4-1 5 0,0 1 2 0,4 0 0 16,-4-11 21-16,0 0 4 0,0 1 1 0,3-1 0 15,1-3-18-15,0-7-3 0,0 0-1 0,-4-7 0 16,8 7-33-16,0-4-6 0,-1 0-2 0,9-3 0 15,-4 0 36-15,3-6 7 0,9-5 2 0,-5-3 0 16,4 0-14-16,5-3-4 0,7 3 0 0,-8-6 0 16,0 2 2-16,-3 1 0 0,3 3 0 0,0 4 0 15,4-1 21-15,-4 1 4 0,-3 3 1 0,3 4 0 16,-4-1-52-16,-3 4-12 0,3 0 0 16,-7 0 0-16,3 4 0 0,-3-1 0 15,-1 1 0-15,-3 2 0 0,0 5 0 0,-8-4 0 0,7 3 0 16,-7 4 0-16,0 0 0 0,0 0-10 0,0 3 2 15,-4 0 0-15,0 4-174 0,0-4-34 0,-4 4-8 16</inkml:trace>
          <inkml:trace contextRef="#ctx0" brushRef="#br0" timeOffset="109015.3149">22775 4188 2034 0,'0'-17'90'0,"0"10"18"0,0-7-86 0,0 4-22 16,0 3 0-16,0 7-598 15,0 0-124-15</inkml:trace>
        </inkml:traceGroup>
      </inkml:traceGroup>
    </inkml:traceGroup>
    <inkml:traceGroup>
      <inkml:annotationXML>
        <emma:emma xmlns:emma="http://www.w3.org/2003/04/emma" version="1.0">
          <emma:interpretation id="{9BB9CBA6-5604-40FA-B2FD-8876EB3BB27B}" emma:medium="tactile" emma:mode="ink">
            <msink:context xmlns:msink="http://schemas.microsoft.com/ink/2010/main" type="paragraph" rotatedBoundingBox="4278,8520 25787,7903 25841,9787 4332,104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B41EC8-D7D2-4E95-886B-9B3544AE6926}" emma:medium="tactile" emma:mode="ink">
              <msink:context xmlns:msink="http://schemas.microsoft.com/ink/2010/main" type="line" rotatedBoundingBox="4278,8520 25787,7903 25841,9787 4332,10404"/>
            </emma:interpretation>
          </emma:emma>
        </inkml:annotationXML>
        <inkml:traceGroup>
          <inkml:annotationXML>
            <emma:emma xmlns:emma="http://www.w3.org/2003/04/emma" version="1.0">
              <emma:interpretation id="{F832F07A-0534-4BE4-9ABD-3E8D6F921FB9}" emma:medium="tactile" emma:mode="ink">
                <msink:context xmlns:msink="http://schemas.microsoft.com/ink/2010/main" type="inkWord" rotatedBoundingBox="4278,8520 6973,8443 7023,10179 4327,10257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11609.8575">1766 7125 979 0,'0'-10'87'0,"0"3"-70"16,-3-3-17-16,3 3 0 0,-4 0 43 0,4 0 5 15,-4 3 0-15,0-3 1 0,4 7 13 0,0 0 2 16,-4 7 1-16,-4-3 0 0,-4 6-35 0,9 4-7 16,-5 3-2-16,-4 15 0 0,0 9 20 0,-3 7 4 15,-1 11 1-15,5 4 0 0,-9 6 27 0,5 0 6 16,-5 7 1-16,5 0 0 0,3 0-24 0,0-3-5 0,-3 0-1 15,3-8 0-15,0-2-31 0,-3-8-7 0,7 0 0 16,-4-6-1-16,-3-4-11 0,3-4 8 16,0-3-8-16,5-7 8 0,-9-3-18 0,8-4-4 0,0-6-1 15,8-8 0 1,0-10-117-16,0 0-24 0,0 0-5 0</inkml:trace>
          <inkml:trace contextRef="#ctx0" brushRef="#br0" timeOffset="112000.3262">2284 6672 1843 0,'8'-10'164'0,"-4"-4"-132"15,4 4-32-15,-5 3 0 0,-3 7 24 0,0 0-3 16,4 7 0-16,0 6 0 0,-4 8 7 0,0 10 2 15,-4 4 0-15,-3 10 0 0,-1 3-14 0,-4 8-4 16,4 6 0-16,-3 4 0 0,-5 6 32 0,4 1 5 16,5 6 2-16,-1 4 0 0,-4 4-34 0,0-1-6 15,5-3-2-15,-5 1 0 0,0-5-9 0,1-6 0 16,-1-4 0-16,0-7 0 0,4-6 8 0,-3-5-8 16,-5-6 0-16,5-3 8 0,-1-7-8 0,0-8 0 15,-3-3 9-15,-1-6-9 0,8-4 0 0,1-8 8 16,-1-2-8-16,-4-4 0 0,0-7 0 0,5-7 0 15,3-7 0-15,-4-6-12 0,8-1-3 0,0-7-1 0,8-3 0 0,3-3 0 16,5-1 16-16,3 1 0 0,5-1 0 16,-1 4 0-16,4 11 0 0,-3 2 0 0,-1 12 0 15,-3-1 0-15,-1 10 24 0,0 1-3 0,-3 3 0 0,0 7 0 16,3 3-21-16,-3 1 9 0,-1-1-9 0,5 4 0 16,-5 0 10-16,5 3-10 0,3-3 8 0,-4 0-8 15,1 3-63-15,-5-3-17 0,9 0-4 0,-5-1-878 16</inkml:trace>
          <inkml:trace contextRef="#ctx0" brushRef="#br0" timeOffset="112638.26">3090 7862 1036 0,'-8'-21'46'0,"4"11"10"0,4-7-45 0,0 3-11 16,0-3 0-16,0 3 0 0,0 0 172 0,0-3 33 15,4 3 7-15,-4 0 0 0,-4 0-148 0,4 0-31 16,0 4-5-16,0 0-2 0,0 10-5 0,0 0-1 16,-8-7 0-16,0 7 0 0,1 7 14 0,-9-1 2 15,1 5 1-15,-9 13 0 0,5 4-8 0,-9 10-1 16,1 0-1-16,0 3 0 0,0 4-3 0,3-7 0 16,5 0 0-16,-1-3 0 0,1-4-16 0,11-3-8 15,4-7 0-15,0-4 8 0,1-3-8 0,-1-4 0 16,4 0 9-16,0-10-9 0,0 0 11 0,0 0-3 15,0 0 0-15,7-3 0 0,13-7-8 0,-5-1 0 0,-3-3 0 0,4-6 8 16,3-1 0-16,1 0-8 0,-1-3 12 0,-3 3-4 16,-1-3-8-16,5 0 0 0,-5 3 0 0,-3 0 0 15,0 7 0-15,-1 4 0 0,-3 0 0 0,-8 10 0 16,0 0 0-16,8 7 0 0,0 3-8 0,-1 0 8 16,1 8 0-16,4-1 0 0,-8 4 0 0,7-1 8 15,1-2 0-15,0 2-8 0,-1-2 12 0,1-4-4 16,0-4-8-16,3 0 0 0,-7-3 9 0,4 0-9 15,3-3 0-15,-3-4 9 0,4-4-9 0,-1 1 0 16,1-4 22-16,-5 0-2 0,5-3-1 0,-4-8 0 16,7 1-19-16,-7-7 0 0,3 0 0 0,-3-4 0 0,4-7 0 15,-5-3 0-15,-3-7 0 0,8 0 0 0,-1-3 0 0,1-4 0 16,-5-7 0-16,9-3 0 0,-1-7 0 16,-3-1 0-16,3-6 0 0,1 4 0 0,3-1-9 0,-3 7 1 15,3 4 0-15,-7 7 0 0,3 6 8 0,1 11 0 16,-9 7 0-16,1 10 0 0,-8 4 15 0,4 7 8 15,-8 3 1-15,0 7 1 0,0 0-2 0,-8 17-1 16,4 0 0-16,-8 8 0 0,4 9-13 0,-3 4-9 16,-5 0 12-16,1 14-12 0,3 0 25 0,-4 7-1 15,9 0-1-15,-5 3 0 0,8-3-23 0,0-4 0 16,4 0 0-16,4-3 0 0,0 0 0 0,0 0 0 16,4 0 0-16,-1-4 0 0,5 4 0 0,-4-7-15 15,0-7 3-15,-1 4 0 16,1-8-23-16,0-2-4 0,-4-5-1 0,0-3 0 15,0-6-171-15,-4-4-34 0</inkml:trace>
          <inkml:trace contextRef="#ctx0" brushRef="#br0" timeOffset="112872.2371">3300 7423 1720 0,'-16'-24'76'0,"12"13"16"0,8 1-73 0,-4-4-19 0,-4-3 0 0,4 3 0 16,4 3 29-16,0 1 3 0,-4 3 0 0,4-3 0 15,0 3 25-15,0 3 6 0,4-2 1 0,3 6 0 16,-11 0-12-16,16 3-1 0,11 0-1 0,4 4 0 0,8 0-28 16,4 0-6-16,0 0 0 0,3 3-1 15,9-3-76-15,-1-3-15 0,1-1-4 0,3 1 0 0</inkml:trace>
          <inkml:trace contextRef="#ctx0" brushRef="#br0" timeOffset="111265.5259">1105 7651 748 0,'0'0'67'0,"-4"-7"-54"15,0 0-13-15,4 7 0 0,0 0 137 0,0 0 25 0,0 0 5 0,4-7 1 16,-4 0-89-16,8 4-18 0,-1-4-3 0,5 0-1 16,8 4-20-16,-1-4-4 0,4 0-1 0,5-4 0 15,-1 5 8-15,8-5 2 0,4 1 0 0,4 3 0 16,3-7-19-16,1 0-4 0,4 4-1 0,-1-4 0 16,1 4-18-16,-4 3 10 0,-5-4-10 0,1 4 8 15,0-3-22-15,-4 3-5 0,-8 0-1 0,0 0 0 16,4 4-43-16,-11-1-9 0,-5 1-1 15,-3-1-667-15</inkml:trace>
        </inkml:traceGroup>
        <inkml:traceGroup>
          <inkml:annotationXML>
            <emma:emma xmlns:emma="http://www.w3.org/2003/04/emma" version="1.0">
              <emma:interpretation id="{CC1DB0B6-2760-4D59-92A2-45BA356B2BF3}" emma:medium="tactile" emma:mode="ink">
                <msink:context xmlns:msink="http://schemas.microsoft.com/ink/2010/main" type="inkWord" rotatedBoundingBox="9232,8792 10397,8759 10436,10119 9271,1015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16149.5923">6764 7928 1440 0,'0'0'128'16,"0"0"-103"-16,7 10-25 0,-3 4 0 15,4 0 84-15,-4 3 11 0,4 4 2 0,-4 0 1 0,0 6-23 0,-1-2-5 16,1 2-1-16,0-2 0 0,-4 2-7 0,4-6-2 16,0 0 0-16,0-4 0 0,0 0-38 0,0-3-8 15,-4 0-2-15,0-7 0 0,0 3 0 0,0-10-1 16,0 0 0-16,0 0 0 0,0 0-3 0,0 0 0 16,0 0 0-16,0 0 0 0,0 0 3 0,8-10 0 15,-1-7 0-15,5-1 0 0,-4-6-3 0,0 0-8 16,7-4 12-16,1 1-4 0,-5-1 4 0,5-3 1 15,-1 7 0-15,1-1 0 0,0 5-5 0,-1 2 0 16,1 1-8-16,-5 7 12 0,5-1 6 0,0 8 1 16,-9-4 0-16,9 7 0 0,-4 7-9 0,-1 0-2 15,1 0 0-15,0 6 0 0,-5-2-8 0,5 6 0 16,-4-3 9-16,0 3-9 0,-1 4 0 0,1 0 8 16,-4-4-8-16,4 4 0 15,-4 0-34-15,0-1-11 0,0-2-3 0,3-1 0 16,-3 0-189-16,4-3-39 0,0 7-7 0,-8-21-1 0</inkml:trace>
          <inkml:trace contextRef="#ctx0" brushRef="#br0" timeOffset="115656.4758">6036 7388 518 0,'0'-3'46'0,"4"-4"-37"16,0 0-9-16,-4 0 0 0,4 4 112 0,-1-4 20 15,-3 0 4-15,4 3 0 0,-4 4-37 0,0 0-8 16,4-7-2-16,-4 7 0 0,0 0-25 0,8-7-6 16,-8 7-1-16,0 0 0 0,0 0-5 0,0 0 0 15,4-3-1-15,-4 3 0 0,4-7-11 0,-4 7-1 0,0 0-1 0,8 3 0 16,3 4-18-16,-3 0-4 15,0 0-1-15,3 7 0 0,1 0-3 0,0 7 0 0,-4 10 0 0,3-4 0 16,-3 8 16-16,4 7 4 0,-4-1 0 0,-1 4 0 16,5 4 22-16,-8-1 5 0,4 4 1 0,-1-4 0 15,1 1-20-15,-4-4-3 0,4 0-1 0,-4-4 0 16,0-3-8-16,3 0-3 0,-3 0 0 0,0-7 0 16,0 1-25-16,0-8 0 0,0 0 0 0,4-3 0 15,-8-7 0-15,4-1 12 0,3-2-12 0,-3-4 12 16,4-4-12-16,0 1 0 0,-8-4 0 0,8 0 8 15,7-4-8-15,-3 1 0 0,3-11 9 0,-3 0-9 16,4-3 8-16,-1-4-8 0,1-3 10 0,-4 0-10 0,3-4 0 0,-3-7 8 16,-1-3-8-16,1 0 0 0,-4-7 0 0,4-3 8 15,-5-1-8-15,5-6 0 0,0 7 0 0,-1-11 0 16,1-3 0-16,4 6 0 0,-5 1 0 0,5-4 0 16,-1 0 0-16,1-3 0 0,3 3 0 0,1-3 0 15,-1 3 0-15,5 4 0 0,-1 3 0 0,0 7-15 16,1 3 5-16,-1 15 1 0,-3 2-7 0,-1 8-2 15,-3 7 0-15,-5 6-722 16,-7 8-145-16</inkml:trace>
        </inkml:traceGroup>
        <inkml:traceGroup>
          <inkml:annotationXML>
            <emma:emma xmlns:emma="http://www.w3.org/2003/04/emma" version="1.0">
              <emma:interpretation id="{092CA882-47EA-4339-A71C-F84E0158D584}" emma:medium="tactile" emma:mode="ink">
                <msink:context xmlns:msink="http://schemas.microsoft.com/ink/2010/main" type="inkWord" rotatedBoundingBox="10982,8866 12832,8813 12868,10073 11018,10126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7246.1851">9153 7150 2113 0,'0'0'46'0,"4"-7"10"0,-4 0 1 0,0 3 3 0,0-3-48 0,0 7-12 15,0 0 0-15,0 0 0 0,0 0 14 0,0 0 0 16,-4 11 0-16,4 6 0 0,-4 0 4 0,1 4 1 16,-1 7 0-16,-4-1 0 0,0 5 21 0,0-1 5 15,-3 3 1-15,-5 4 0 0,-3 0-7 0,3-10-2 16,-3 7 0-16,-5-1 0 0,1 4-29 0,-8 0-8 16,0 4 0-16,-4-4 0 15,7 3-112-15,-7 8-23 0,0-8-5 0,4-3-524 16,4-3-106-16</inkml:trace>
          <inkml:trace contextRef="#ctx0" brushRef="#br0" timeOffset="116430.6451">7927 7053 2188 0,'0'-21'195'0,"0"11"-156"0,-4 3-31 0,1 0-8 0,3 7 0 0,0 0 0 15,-4 7-8-15,-4 3 8 0,4 11 10 0,-4 6 7 16,-3 5 2-16,3 9 0 0,0 4 18 0,-4 3 4 16,-3 4 1-16,3 7 0 0,0-3 2 0,5 2 0 15,3 1 0-15,-4 0 0 0,4 3-22 0,4-3-4 16,0-4-1-16,4-3 0 0,4 0-17 0,-4-3 0 15,3-8 8-15,1 1-8 0,0-4-14 0,0-7-6 16,-4 0-2-16,7-3 0 16,-7-8-102-16,8-6-21 0,0 0-4 0,-1-4-831 0</inkml:trace>
          <inkml:trace contextRef="#ctx0" brushRef="#br0" timeOffset="116993.8376">8426 7489 1825 0,'-4'-25'80'0,"0"15"18"0,4-4-78 0,0-3-20 16,0 0 0-16,8-1 0 0,-5 4 55 0,5 1 7 16,4-1 2-16,3 0 0 0,1-3-36 0,7 3-6 15,1 0-2-15,7 4 0 0,-8-1-5 0,4 4-2 0,5 7 0 16,-5 4 0-16,-4-1 21 0,1 8 4 0,-1 2 1 15,0 8 0-15,4 3 7 0,-3 1 2 0,-5 2 0 0,-3 4 0 16,-1 0-20-16,-7 8-3 0,4-1-1 0,-4-4 0 16,-1 1-12-16,-3-1-4 0,4-2 0 15,0-5 0-15,4 4 20 0,-5-3 3 0,1 0 1 0,0-4 0 16,4 0-32-16,-1-7 0 0,1-3 0 0,0 0 0 16,3-4-29-1,1 1-12-15,-1-8-3 0,5-3-735 0,-1-3-147 0</inkml:trace>
          <inkml:trace contextRef="#ctx0" brushRef="#br0" timeOffset="120816.9664">9414 7914 633 0,'0'0'56'0,"0"0"-44"16,0 0-12-16,0 0 0 0,0 0 107 0,0 0 19 15,0 0 4-15,0 0 1 0,0 0-54 0,0 0-10 16,4-3-3-16,-4 3 0 0,0 0-28 0,0 0-7 15,0 0-1-15,0 0 0 0,0 0 5 0,0 0 1 16,0 0 0-16,4-7 0 0,-4 7-11 0,0 0-3 16,0 0 0-16,0 0 0 0,0 0 19 0,0 0 3 15,0 0 1-15,0 0 0 0,0 0-13 0,-4 7-2 16,-4 0-1-16,0 3 0 0,1 0 17 0,-5 4 3 16,4 0 1-16,-4 3 0 0,1 1-16 0,-1-1-4 15,0 4 0-15,5-1 0 0,3 1 0 0,-4 0 0 0,4-4 0 16,0 0 0-16,0 1-16 0,4-4-3 0,0-4-1 0,0 0 0 15,4 1-8-15,-4-4 0 0,4-4-12 0,4 4 12 32,-4 0-38-32,7-4 0 0,1 1 0 0,0-8 0 15,-1 4-162-15,5-6-32 0,15-12-6 0,-4 8-2 0</inkml:trace>
          <inkml:trace contextRef="#ctx0" brushRef="#br0" timeOffset="121006.4616">9640 7544 1558 0,'-12'-10'69'0,"12"10"15"0,-8-4-68 0,8 4-16 16,0 0 0-16,0 0 0 16,0 0-30-16,0 0-10 0,0 0-1 0,0 0-1 0</inkml:trace>
        </inkml:traceGroup>
        <inkml:traceGroup>
          <inkml:annotationXML>
            <emma:emma xmlns:emma="http://www.w3.org/2003/04/emma" version="1.0">
              <emma:interpretation id="{BE72972A-BF12-461E-865C-03746F47AD8B}" emma:medium="tactile" emma:mode="ink">
                <msink:context xmlns:msink="http://schemas.microsoft.com/ink/2010/main" type="inkWord" rotatedBoundingBox="13356,8979 13563,8974 13596,10139 13390,10145"/>
              </emma:interpretation>
            </emma:emma>
          </inkml:annotationXML>
          <inkml:trace contextRef="#ctx0" brushRef="#br0" timeOffset="121267.4229">10154 7150 1857 0,'3'-11'40'0,"5"4"9"0,8 0 2 0,-5 11 2 0,9-1-42 0,-5 4-11 0,1 7 0 0,4 7 0 16,3 3 24-16,-4 7 2 0,-3 4 1 0,-4 10 0 15,3 0 38-15,-7 3 8 0,0 7 2 0,-8 4 0 16,-4 7 5-16,0-4 2 0,0 7 0 0,-4 1 0 16,-3-12-22-16,-1 1-4 0,-4-3 0 0,5-1-1 0,-1-7-44 0,-4-3-11 15,1 0 0-15,3-7 0 16,-3-3-49-1,3-7-12-15,-4-4-3 0,1-7-1080 0</inkml:trace>
        </inkml:traceGroup>
        <inkml:traceGroup>
          <inkml:annotationXML>
            <emma:emma xmlns:emma="http://www.w3.org/2003/04/emma" version="1.0">
              <emma:interpretation id="{DC898E5D-07CC-4234-AF0C-7281C0E1F2AC}" emma:medium="tactile" emma:mode="ink">
                <msink:context xmlns:msink="http://schemas.microsoft.com/ink/2010/main" type="inkWord" rotatedBoundingBox="14158,9412 14922,9390 14931,9689 14166,9711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21624.7367">10951 7617 1875 0,'0'0'41'0,"0"0"9"0,0 0 2 0,0 0 0 0,0 0-41 0,0 0-11 0,0 0 0 0,0 0 0 15,8-7 55-15,4 7 9 16,0 0 1-16,7 0 1 0,0-4-12 0,5 1-2 0,3 3-1 0,4 0 0 16,4-7-31-16,8 3-7 0,0 1-1 0,4-4 0 15,-1 3-4-15,1 1 0 0,-4-4-8 0,3 0 12 16,-3 4-12-16,-4-4 0 0,-4 0 0 0,0 3 0 16,0 4-14-16,-11 0-9 0,-9 0-1 0,1-3-1 15,-5 3-103-15,-3 0-20 0,-8 0-4 0,0 0-708 16</inkml:trace>
          <inkml:trace contextRef="#ctx0" brushRef="#br0" timeOffset="121834.6826">11064 7838 1810 0,'0'0'40'0,"0"0"8"0,0 0 1 0,0 0 3 0,0 0-42 0,0 0-10 15,0 0 0-15,8 7 0 0,0-4 66 0,0 1 11 16,3-4 3-16,5 0 0 0,3 0-23 0,5-4-4 16,3 4-1-16,0 0 0 0,4-3-30 0,-3-1-6 15,3 4-2-15,0 0 0 16,0 0-64-16,-4 0-13 0,4-3-2 0,-3 3-907 0</inkml:trace>
        </inkml:traceGroup>
        <inkml:traceGroup>
          <inkml:annotationXML>
            <emma:emma xmlns:emma="http://www.w3.org/2003/04/emma" version="1.0">
              <emma:interpretation id="{AB065B42-1E20-4F89-A083-ECD8D9EAE5C7}" emma:medium="tactile" emma:mode="ink">
                <msink:context xmlns:msink="http://schemas.microsoft.com/ink/2010/main" type="inkWord" rotatedBoundingBox="15491,9047 16023,9031 16040,9618 15507,9633"/>
              </emma:interpretation>
            </emma:emma>
          </inkml:annotationXML>
          <inkml:trace contextRef="#ctx0" brushRef="#br0" timeOffset="122174.4526">12613 7222 1900 0,'0'-7'169'0,"4"-3"-135"0,-8-4-34 0,4 7 0 16,0 7 71-16,0 0 7 0,-8 0 2 0,1 0 0 15,-1 4-28-15,-4 6-4 0,-3 0-2 0,-9 8 0 16,1 6-37-16,-4-3-9 0,-8 6 0 0,0 4 0 15,11 1 11-15,-3-1 0 0,4 3 0 0,3 1 0 16,5 3-3-16,7-3-8 0,0 3 12 0,8 0-4 16,4-7 20-16,4 0 3 0,0-7 1 0,3 0 0 0,1-6-19 15,7-1-3-15,5-7-1 0,-1-3 0 0,4-3 3 0,4-8 1 16,1-3 0-16,-1-3 0 0,-4-4-3 16,4-7-1-16,0 4 0 0,0-11 0 0,-3 4-9 0,-1-7 10 15,-4 3-10-15,1-6 10 0,-1-1-10 0,-4 1 0 16,-7-1 0-16,0 0-11 0,-8 4 11 0,0 4 0 15,-8 2 0-15,-4 1 0 0,-4 3 0 0,-3 4 0 16,-5 3 0-16,-3-3 8 16,-1 3-112-16,-3 4-21 0,-4 3-5 0</inkml:trace>
        </inkml:traceGroup>
        <inkml:traceGroup>
          <inkml:annotationXML>
            <emma:emma xmlns:emma="http://www.w3.org/2003/04/emma" version="1.0">
              <emma:interpretation id="{574A711F-E3AE-4660-856E-A975F7F5FF1B}" emma:medium="tactile" emma:mode="ink">
                <msink:context xmlns:msink="http://schemas.microsoft.com/ink/2010/main" type="inkWord" rotatedBoundingBox="17201,9523 17501,9515 17515,10015 17215,10024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22649.6721">14260 7662 1774 0,'0'0'79'0,"7"10"16"0,1 0-76 0,0 4-19 16,-4 3 0-16,0 8 0 0,0 2 96 0,-8 1 15 16,0 3 3-16,-4 7 1 0,0-3-11 0,-7-1-3 15,3-2 0-15,-7-1 0 0,-1-4-72 0,-7 1-14 16,3-4-3-16,-3 0-1 15,-4 1-74-15,4-8-14 0,-8 0-3 0,8-3-992 0</inkml:trace>
        </inkml:traceGroup>
        <inkml:traceGroup>
          <inkml:annotationXML>
            <emma:emma xmlns:emma="http://www.w3.org/2003/04/emma" version="1.0">
              <emma:interpretation id="{35731D81-91B7-442C-979C-83F82EEA506D}" emma:medium="tactile" emma:mode="ink">
                <msink:context xmlns:msink="http://schemas.microsoft.com/ink/2010/main" type="inkWord" rotatedBoundingBox="18520,8700 19649,8668 19673,9525 18545,9557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23295.7934">15447 7298 633 0,'15'-10'56'0,"-15"10"-44"0,-4-7-12 0,4 7 0 0,0 0 143 0,0 0 26 16,0 0 6-16,-4 7 1 0,-3 0-40 0,-5 10-8 16,8 0-2-16,-4 4 0 0,-3 3-48 0,-1 4-10 15,0 3-1-15,1 0-1 0,3-3-17 0,-4 3-3 16,8-3-1-16,-4-1 0 0,1 1-29 0,3-7-5 15,8-4-2-15,-1 1 0 16,5-5-91-16,-4 1-18 0,0-7-4 0,0 0-748 0</inkml:trace>
          <inkml:trace contextRef="#ctx0" brushRef="#br0" timeOffset="123484.0806">15731 6914 2084 0,'-16'-20'46'0,"16"13"10"0,0-7 1 0,4 0 1 0,-4 7-46 0,4-3-12 0,-8 6 0 0,4 4 0 31,8-3-41-31,-8 3-11 0,0 0-1 0</inkml:trace>
          <inkml:trace contextRef="#ctx0" brushRef="#br0" timeOffset="123819.7874">16061 7374 1638 0,'0'0'72'0,"0"0"16"0,0 0-71 0,0 0-17 16,0 0 0-16,0 0 0 0,0 0 56 0,0 0 8 16,8-3 2-16,0-1 0 0,0 1-19 0,4 0-4 15,3-1-1-15,1 1 0 0,-1 3-13 0,5-4-2 16,3 1-1-16,0-1 0 0,1 4-13 0,-1 0-2 15,0 0-1-15,1-3 0 0,-1 3-10 0,-3 0 0 16,-1 0 0-16,-3 3 0 16,3-3-47-16,-3 0-5 0,-5 4 0 0,-3-4-1 15,0 0-77-15,-8 0-15 0,0 0-3 0,0 0-1 0</inkml:trace>
          <inkml:trace contextRef="#ctx0" brushRef="#br0" timeOffset="124012.9879">16128 7606 1440 0,'0'0'128'15,"0"0"-103"-15,0 0-25 0,11 0 0 0,1-3 60 0,0-1 8 16,3 4 0-16,-3-3 1 0,3-1 3 0,1 4 1 16,4 0 0-16,-1-3 0 0,4-1-14 0,-3 4-3 15,-1-3-1-15,1 3 0 0,7-4-35 0,-4 1-8 16,1 3 0-16,-1 3-656 15,0-3-130-15</inkml:trace>
        </inkml:traceGroup>
        <inkml:traceGroup>
          <inkml:annotationXML>
            <emma:emma xmlns:emma="http://www.w3.org/2003/04/emma" version="1.0">
              <emma:interpretation id="{A4E79742-BC63-442B-9367-71A58EB8C273}" emma:medium="tactile" emma:mode="ink">
                <msink:context xmlns:msink="http://schemas.microsoft.com/ink/2010/main" type="inkWord" rotatedBoundingBox="20346,9006 21172,8983 21190,9595 20364,9619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29234.1531">17389 7246 882 0,'0'0'39'0,"7"-10"8"0,1 3-38 0,0 0-9 0,0 0 0 0,-4 0 0 16,3 0 72-16,1 0 12 0,0 1 2 0,-4 2 1 0,0-3-8 15,0-3-2-15,-4 10 0 0,0 0 0 16,0 0-8-16,0 0-1 0,0 0-1 0,0 0 0 0,0 0 1 16,-8 0 0-16,0-4 0 0,0 8 0 15,-3 6-68-15,-5 1-28 0,4-1 1 0,-7 4 1 0,0 3 26 16,-1 0 0-16,-3 4 0 0,3 3 11 0,1 1 6 0,-1 2 2 15,1 1 0-15,7 0 0 0,-3-1-19 0,3-3 0 16,0 1 8-16,8-1-8 0,-3 0 19 0,3-3 0 16,-8-7 0-16,8 3 0 0,4-3-19 0,-4 0 10 15,4-7-10-15,0 3 8 0,0-10 0 0,0 0 0 16,0 0 0-16,0 0 0 0,8 3 4 0,4 1 0 16,-1-1 0-16,5-3 0 0,0-3-4 0,-1-4-8 15,5 0 12-15,-1 0-4 0,4-3-8 0,-3-1 0 16,3-2 0-16,-3-1 8 0,3-4-8 0,-4-6 0 15,1 0 0-15,3 0 0 0,-3 0 0 0,-1-1 0 0,-3-2 8 0,3-1-8 16,-7 4 10-16,0 0 0 0,-1 3 0 16,-3 0 0-16,-4 4-10 0,-4-1-14 0,0 1 3 15,0 3 1-15,-8 0 10 0,4 1 0 0,-4 2 0 0,1 1 0 16,-5 3 0-16,4 4-12 0,-3 3 4 0,-1-4 0 31,0 1-88-31,0 6-16 0,1 4-4 0</inkml:trace>
          <inkml:trace contextRef="#ctx0" brushRef="#br0" timeOffset="129491.1239">17972 7416 1785 0,'0'0'159'0,"0"0"-127"0,0-4-32 0,0 4 0 0,0 0 41 0,0 0 3 16,0 0 0-16,-3 11 0 0,-5-1-32 0,4 7-12 16,-4 1 8-16,0-1-8 0,-3 4 0 0,3 0 0 15,-4-1 0-15,0 1 0 0,-3 3 46 0,-1-6 4 16,-3 2 1-16,3 1 0 0,1 0-40 0,-5-4-11 16,1 4 0-16,3 0-632 15,5-4-129-15</inkml:trace>
        </inkml:traceGroup>
        <inkml:traceGroup>
          <inkml:annotationXML>
            <emma:emma xmlns:emma="http://www.w3.org/2003/04/emma" version="1.0">
              <emma:interpretation id="{080EE8D0-F061-4D6C-9ADD-7D79F5CA377A}" emma:medium="tactile" emma:mode="ink">
                <msink:context xmlns:msink="http://schemas.microsoft.com/ink/2010/main" type="inkWord" rotatedBoundingBox="21737,9006 24148,8937 24165,9517 21754,9587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30011.7654">19440 7326 1951 0,'11'-28'86'0,"-7"18"18"0,0 0-83 0,-4-1-21 0,4 4 0 0,-4 7 0 15,-8-7-52-15,8 7-14 0</inkml:trace>
          <inkml:trace contextRef="#ctx0" brushRef="#br0" timeOffset="130200.4863">19961 7326 1612 0,'0'0'144'0,"0"0"-116"16,0 0-28-16,0 0 0 0,0 0 134 0,-4 10 21 15,0 4 4-15,-3 3 1 0,-1 4-128 0,-8 0-32 16,-3 7 0-16,3-1 0 0,-7 1 43 0,-4 10 2 16,-8-10 1-16,4 3 0 0,-1-3-38 0,-3-4-8 15,0-3 0-15,0 3-698 16,-4-7-138-16</inkml:trace>
          <inkml:trace contextRef="#ctx0" brushRef="#br0" timeOffset="130648.4667">20370 7125 1900 0,'23'-10'84'0,"-15"6"18"0,4-2-82 0,-1 2-20 0,-3 1 0 0,4 10 0 16,-1-1 75-16,-7 5 10 0,4-1 3 0,-8 8 0 15,4-1-40-15,-4 4-8 0,-4-1-2 0,0 8 0 16,0-7-6-16,0 0 0 0,-3-1-1 0,3 1 0 16,-4-4-10-16,4 1-1 0,0-8-1 0,4 4 0 0,-4-4-9 0,0 1-2 15,4-11 0-15,4 10 0 0,0-3-8 0,-4-7 8 16,8 0-8-16,4 3 8 0,-1-6-8 0,5-1 8 15,0-2-8-15,3-8 8 0,0-4-8 0,5-2 0 16,3-5 0-16,4-2 0 0,-7 3 0 16,7-4 0-16,4 0 0 0,0 0 0 0,-4 1-9 0,0 6 9 15,-4 0 0-15,0 7 0 0,-7 8 0 0,-5-1 16 16,-3 0-2-16,0 7 0 0,-4 0-6 0,-1 7 0 16,-3-4-8-16,0 7 12 0,0 4-12 0,-4 4 0 15,4 2 0-15,-8 1 0 0,4 3 0 0,0 1 0 16,-4-1 0-16,4 3 0 15,0-2-49-15,-4-1-13 0,4 0-2 0,0 0-1049 0</inkml:trace>
          <inkml:trace contextRef="#ctx0" brushRef="#br0" timeOffset="129687.9855">18537 7447 2264 0,'0'-14'50'0,"0"4"10"0,0-1 3 0,0 1 0 0,4 3-51 0,-4 0-12 0,0 7 0 0,0 0 0 16,0 0 0-16,0 0-15 0,0-7 3 0,0 7 1 16,0 0-142-16,0 0-29 0,0 0-6 0,0 0-612 15</inkml:trace>
          <inkml:trace contextRef="#ctx0" brushRef="#br0" timeOffset="129854.3376">18980 7340 1958 0,'20'-11'43'0,"-12"8"9"0,-4-4 1 0,7 4 3 0,-3-1-45 0,0-3-11 16,-8 7 0-16,0 0 0 0,12 0 0 0,-12 0 0 16,0 0 0-16,0 0-578 15,0 0-118-15</inkml:trace>
        </inkml:traceGroup>
        <inkml:traceGroup>
          <inkml:annotationXML>
            <emma:emma xmlns:emma="http://www.w3.org/2003/04/emma" version="1.0">
              <emma:interpretation id="{72B1DADE-4B85-42C6-AE63-6AB387578402}" emma:medium="tactile" emma:mode="ink">
                <msink:context xmlns:msink="http://schemas.microsoft.com/ink/2010/main" type="inkWord" rotatedBoundingBox="24592,8540 25804,8505 25832,9461 24619,9496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30899.0088">21401 7295 2282 0,'20'-17'50'0,"-13"6"10"0,5-3 3 0,8 0 1 16,-1 1-51-16,4 2-13 0,1 4 0 0,3 0 0 15,-4 0 44-15,1 4 7 0,3-4 1 0,-4 4 0 0,5-1-40 0,-5 1-12 16,-4 3 8-16,1 3-8 15,-1 1-112-15,-3-1-27 0</inkml:trace>
          <inkml:trace contextRef="#ctx0" brushRef="#br0" timeOffset="131247.3154">22176 6779 921 0,'0'0'40'0,"0"0"10"16,4-7-40-16,7 1-10 0,1-1 0 0,4 0 0 0,-1 3 270 0,5 1 52 0,3-1 10 0,4 1 3 15,-3-1-175-15,7 4-36 0,0 0-6 0,0 7-2 16,-8 0-44-16,1 4-8 0,-1-1-3 0,-4 4 0 15,9 3-18-15,-13 7-4 0,5 1-1 0,-9 2 0 16,1 8-11-16,-4-4-3 0,-8 7 0 0,0 4 0 16,0 6-11-16,-4-3-2 0,-8 7-1 0,1 0 0 15,3-4-10-15,0-3 0 0,-4 0 9 0,1-3-9 16,11-4 21-16,0-4 0 0,0-6 0 0,0 3 0 16,0-7-39-16,0-3-8 0,0-7-2 15,0 0 0-15,0-7-76 0,0-7-16 0,0 0-4 0,-8 0-1089 16</inkml:trace>
          <inkml:trace contextRef="#ctx0" brushRef="#br0" timeOffset="133023.8068">22304 7063 716 0,'0'0'32'0,"0"0"6"0,0 0-30 0,-4-7-8 0,4 7 0 0,-4-3 0 16,0-8 72-16,1 4 14 0,3 0 2 0,0 7 1 15,0 0-46-15,-4-6-10 0,4-1-1 0,-4 3-1 0,4-3 7 16,4 0 2-16,-4 0 0 0,0 7 0 16,0 0-11-16,4-7-1 0,-1-3-1 0,1 0 0 0,0 3-7 0,0 3 0 15,0-3-1-15,0 0 0 16,-4-3-7-16,12 3-2 0,-12-3 0 0,4 3 0 0,-4 7-10 0,3-7 0 16,1-3 0-16,-4-1 0 0,4 4 35 0,-4 0 1 15,4-3 1-15,0 3 0 0,-4-3-8 0,4 3-1 16,0-4-1-16,-4 4 0 0,4-3-27 0,0 3 0 15,-1 0 0-15,5 0 0 0,-4 0 0 0,4 1 0 16,-4-1 0-16,4-4 0 0,-1 4 0 0,-3 4 0 16,4-4 0-16,0 0 0 0,-4 0 37 0,0 0 3 15,3 0 0-15,-3 0 0 0,4 0-13 0,-4 0-3 16,-4 7 0-16,0 0 0 0,0 0-24 0,8-6 0 16,-4-1 0-16,0 0 0 0,-4 7 0 0,0 0 0 15,0 0 0-15,0 0 0 0,3-7 56 0,-3 7 7 16,0 0 1-16,0 0 0 0,0 0-52 0,0 0-12 0,0 0 0 0,0 0 0 15,0 7-14-15,4 3-6 0,0-3 0 0,0 0-1 16,-4 0 21-16,0-7 12 0,0 0-2 0,4 10 0 16,-4 1 1-16,0-1 0 0,4-3 0 0,-4 7 0 15,0-4-11-15,0 4 0 0,4 0 0 0,-8 0 8 16,4 3-8-16,-4 4 0 0,0-4 0 0,0 7 0 16,4-6 47-16,-8 2 13 0,5 1 4 0,-1 0 0 15,0 0-48-15,0-1-8 0,4 1-8 0,-4 0 9 16,0 0 2-16,-4-1 0 0,8-2 0 0,0-1 0 15,0 0 1-15,8 1 0 0,-8-1 0 0,4 4 0 0,-4-4 2 0,4 4 1 16,-4-4 0-16,4 4 0 0,0-1 5 16,0 1 0-16,-4-4 1 0,0 1 0 0,0-4-21 15,-4 3 0-15,4-3 0 0,-4 0 0 0,-4-7 0 16,4 6 9-16,-4-2-9 0,8-1 10 0,-4 0-10 0,0 1 0 16,1-1 0-16,-1 1-11 0,4-11 11 0,0 7 0 15,0 3 0-15,0-10 0 0,0 0 0 0,0 7 0 16,0 3 0-16,0-10 0 0,0 11 0 0,0-11 0 15,0 0 0-15,0 7 0 0,0-7 0 0,0 0 0 16,0 0 0-16,0 10 0 0,0-3 13 0,0-7 5 16,0 0 1-16,0 0 0 0,-8 7-19 0,8-7 0 15,0 0 8-15,0 0-8 0,0 0 0 0,0 0 0 16,0 0 0-16,0 0 0 0,0 0 0 0,0 0 0 16,0 0 0-16,0 0 0 0,0 0 9 0,0 0-9 15,0 0 0-15,0 0 9 0,-4 7-9 0,4-7 0 16,0 0 0-16,0 0 0 0,-8 0 0 0,4 0-20 15,4 0 3-15,-11 0-787 0,-5-4-156 0</inkml:trace>
        </inkml:traceGroup>
      </inkml:traceGroup>
    </inkml:traceGroup>
    <inkml:traceGroup>
      <inkml:annotationXML>
        <emma:emma xmlns:emma="http://www.w3.org/2003/04/emma" version="1.0">
          <emma:interpretation id="{AC019BA1-5F0E-4964-AA90-1C6B30772B96}" emma:medium="tactile" emma:mode="ink">
            <msink:context xmlns:msink="http://schemas.microsoft.com/ink/2010/main" type="paragraph" rotatedBoundingBox="3532,11053 28426,9931 28773,17628 3879,187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6CCDC7-8AB5-454A-A562-18277EBBA196}" emma:medium="tactile" emma:mode="ink">
              <msink:context xmlns:msink="http://schemas.microsoft.com/ink/2010/main" type="line" rotatedBoundingBox="4138,11149 28416,9873 28521,11872 4243,13148"/>
            </emma:interpretation>
          </emma:emma>
        </inkml:annotationXML>
        <inkml:traceGroup>
          <inkml:annotationXML>
            <emma:emma xmlns:emma="http://www.w3.org/2003/04/emma" version="1.0">
              <emma:interpretation id="{17B5A85E-619C-4C37-BE88-E1F229E97CBA}" emma:medium="tactile" emma:mode="ink">
                <msink:context xmlns:msink="http://schemas.microsoft.com/ink/2010/main" type="inkWord" rotatedBoundingBox="4151,11399 6523,11274 6597,12676 4224,12801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58463.5674">1969 9547 1958 0,'4'-14'43'0,"-8"0"9"0,0 0 1 0,4 4 3 0,-4 7-45 0,4 3-11 0,0 0 0 0,0 0 0 15,0 10 64-15,-4 7 10 0,0 7 2 0,4 8 1 16,-4 9-30-16,0 1-7 0,4 6 0 0,-3 7-1 15,-1 4 18-15,4 4 4 0,4-1 1 0,3 4 0 16,5-1-23-16,0-2-5 0,3-5-1 0,5-2 0 16,-5-4-41-16,5-4-9 0,7-3-2 0,-4-3 0 15,-15-4 19-15,8-4 0 0,3-3 0 0,-3-3-788 16,-1-11-155-16</inkml:trace>
          <inkml:trace contextRef="#ctx0" brushRef="#br0" timeOffset="158827.2065">2642 9834 2278 0,'12'-10'50'0,"-12"-1"10"0,-12 1 3 0,4 3 1 0,4 0-51 0,-3 4-13 0,7 3 0 16,-8-4 0-16,-8 8 20 0,5-1 2 15,3 7 0-15,-4 1 0 0,-7 6-22 0,-1 7 0 0,1 1 0 0,-1-1 0 16,5 3 18-16,-1 1-1 0,1 0 0 0,7 0 0 16,4 3-17-16,4 0 0 0,0 0 0 0,4-3 0 15,8 3 0-15,-1-4 0 0,1-2 0 0,-4-5 0 16,7 1 0-16,1-4 0 0,-5 4 0 0,1 0 0 15,-8-4 55-15,0-3 7 0,4 0 2 0,-1 0 0 16,-10 3-52-16,-1-3-12 0,4 0 0 0,-4 0 0 16,-4 3 0-16,-8 0 0 0,-3-3 0 0,0 3 0 15,-1 4-48 1,-7-4-13-16,-12 8-3 0,0-5-1049 0</inkml:trace>
          <inkml:trace contextRef="#ctx0" brushRef="#br0" timeOffset="157523.8799">1066 10152 1036 0,'0'0'23'0,"0"0"5"0,0 0 0 0,0 0 1 0,0 0-29 0,0 0 0 16,0 0 0-16,0 0 0 0,0 0 57 0,0 0 6 15,8 7 1-15,-4 7 0 0,-4 3 0 0,0 4 0 16,0 3 0-16,-4 4 0 0,0 0 0 0,0 3 0 15,0 3 0-15,-4-2 0 0,0 2-52 0,5-3-12 16,-1 0 0-16,-4-3 0 0,8 0 54 0,-4-4 8 16,0 0 2-16,4 0 0 0,0-6-27 0,-4 3-5 15,0-4 0-15,0-3-1 0,4-4-7 0,0 0 0 16,-4 1-1-16,4-11 0 0,-3 7 3 0,3-7 1 16,0 0 0-16,0 0 0 0,0 0-27 0,0 0 0 15,0 0 0-15,0 0 0 0,0 0 11 0,0-7-3 16,3-4-8-16,1 1 12 0,4-4-12 0,-4-3 0 15,4-4 0-15,-4-3-10 0,4 0-8 0,-1-4-2 16,1 0 0-16,-4 4 0 0,-4-4 20 0,4 4 0 0,-4-3 0 16,0-1 0-16,0 0 0 0,4 1 0 0,-4-1 0 0,-4 0 0 15,0 1 0-15,0-1 0 0,4 0 0 0,-8-3 0 16,4 3 0-16,1 1 0 0,-1-1 0 0,4-3 0 16,0 0 0-16,0 3 0 0,0-3 0 0,0 0 0 15,4 3 0-15,3 0 0 0,1-3 0 0,4 4 0 16,-1-1 0-16,5 4 0 0,-4 0 0 0,3-1 0 15,1 5-55-15,-1-1-7 0,1 7-2 0,0 0 0 16,-5 4 103-16,1 6 20 0,0 1 4 0,-5-1 1 16,1 8-52-16,-8-4-12 0,12 7 0 0,-12-7 0 15,8 7 0-15,-8-7 0 0,0 0 0 0,3 7 0 16,5 3 0-16,-4-3 0 0,-4-7 0 0,8 10 0 16,-4-3 0-16,4 7 0 0,-5-4 0 0,1 4 0 15,0 0 0-15,4 3 0 0,4 4 0 0,-4 0 0 0,3 3 0 0,1 4 0 16,0-1 0-16,-1 8 0 0,1 0 54 15,-4-1 8-15,3 4 2 0,5 0 0 0,-4 4-52 0,3-1-12 16,-3-6 0-16,0 3 0 0,-1 0 54 16,-3-3 8-16,4-4 2 0,-5 0 0 0,5 0-52 0,0 0-12 15,-1-3 0-15,5 0 0 0,-8 3 0 0,0-4 0 16,3-2 0-16,1 2 0 0,-4-3-9 0,0 1-5 16,3 2-1-16,-7-2 0 0,0 2 15 0,0 1 0 15,-4-4 0-15,-8 0 0 0,0 1 0 0,-3-1 0 16,-1-3 0-16,0-1 0 15,-3-2-169-15,-1-5-38 0,-3-6-7 0</inkml:trace>
          <inkml:trace contextRef="#ctx0" brushRef="#br0" timeOffset="158122.953">1035 10384 1497 0,'8'-7'32'0,"-8"7"8"0,0-7 0 0,0 7 4 0,0 0-36 0,0 0-8 0,3-3 0 0,-3 3 0 16,4-7 53-16,8 3 9 0,-4 4 2 0,0-3 0 15,-1 0-52-15,1-1-12 0,0 1 0 0,4-1 0 16,3-3 0-16,1 4 0 0,3-1 0 0,5 1 0 16,-1-4 54-16,0 0 8 0,8 0 2 0,-3 0 0 15,3 4-52-15,-4-1-12 0,4 1 0 0,-4 3 0 16</inkml:trace>
          <inkml:trace contextRef="#ctx0" brushRef="#br0" timeOffset="157783.4009">1315 10315 1728 0,'-8'-7'76'0,"8"7"16"0,0 0-73 0,0 0-19 0,0 0 0 0,0 0 0 16,-4-3 55-16,4 3 7 0,0 0 2 0,0 0 0 16,0 0-52-16,0 0-12 0,0 0 0 0,0 0 0 0,0 0 0 0,0 0 0 15,0 0 0-15,0 0 0 16,12 3 0-16,4-3 0 0,-1 0 0 0,1-3 0 15,3 3-48-15,1-4-13 0,-1 1-3 0,4-1-477 16,-7 1-96-16</inkml:trace>
          <inkml:trace contextRef="#ctx0" brushRef="#br0" timeOffset="159188.4998">3230 10087 2188 0,'0'0'48'0,"-12"3"11"0,-7 1 1 0,-1 2 1 0,1 8-49 0,-1 4-12 15,5 2 0-15,3 5 0 0,-4-1 54 0,5 0 8 16,-1 0 2-16,4 4 0 0,1 0-52 0,3-4-12 16,4-3 0-16,4 3 0 0,7-3 0 0,1-1 0 15,0-2 0-15,3-5 0 0,8 1 0 0,1-3 0 0,-9-4 0 0,9-1 0 16,3-2 0-16,-4-4 0 0,5-4 0 0,-13 1 0 16,1-7 0-16,-1-4 0 0,5 0 0 0,-9-3 0 15,-14-8 0-15,3 1 0 0,7 0 0 0,1-4 0 16,-12 4 0-16,0-4 0 0,0 4 0 0,1 0 0 15,-1 3 0-15,-8 1 0 0,-11 2 0 0,3 4 0 16,12 7 54-16,-7 1 8 0,-9 2 2 0,5 8 0 31,0 2-205-31,-5 1-41 0,-26 21-8 0,-1-7-2 0</inkml:trace>
        </inkml:traceGroup>
        <inkml:traceGroup>
          <inkml:annotationXML>
            <emma:emma xmlns:emma="http://www.w3.org/2003/04/emma" version="1.0">
              <emma:interpretation id="{AA651F24-E5DE-4F91-B449-07B7913F0BFC}" emma:medium="tactile" emma:mode="ink">
                <msink:context xmlns:msink="http://schemas.microsoft.com/ink/2010/main" type="inkWord" rotatedBoundingBox="8008,11100 9213,11037 9310,12882 8105,12945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59988.6687">4958 9249 1958 0,'0'0'87'0,"-4"-3"17"0,0-4-83 0,4 7-21 16,0 0 0-16,0 0 0 0,4 10 0 0,0 8 0 15,0-1 0-15,3 11 0 0,-3 3 0 0,4 3 0 16,0 4 0-16,0 1 0 0,3 9 32 0,1 0 3 16,0 1 0-16,3 3 0 0,-3-4-5 0,0 1-1 15,-5-1 0-15,5 0 0 0,-4-3 28 0,0 0 6 16,3-3 1-16,1-1 0 0,-4-3-21 0,0 1-4 15,-1-1-1-15,5-4 0 0,-8-6-25 0,4 3-5 16,0-10 0-16,-5-4-8 0,5 0 11 0,-8-3-11 16,4-3 10-16,-4-4-10 0,0-7 0 0,0 0 0 15,0 0 0-15,0 0 0 0,12-11 0 0,-4-3 0 16,3-3 8-16,-3-7-8 0,4 0 0 0,-1-4-10 0,1-3 2 0,4 3 0 16,-1 4-7-16,1 0-1 0,-5 3 0 0,5 4 0 31,-4 3-8-31,3 3-3 0,1 1 0 0,-1 3 0 0,5 0 27 0,-1 7 0 0,-3 0 0 15,-1 4 0-15,1-1 0 0,0 7 0 16,-5-3 0-16,-3 11 0 0,-4-1 8 0,-4 4 8 0,0 3 0 16,-8 4 1-16,-11 3-17 0,-5 0-12 0,-3-3 1 15,-8 3 1-15,-4 0 10 0,-8 0 14 0,5-3-3 0,-9-1-1 16,-3-2-29-16,-1-1-5 0,1-3-2 0,3-8 0 16,4 1-132-1,4-7-26-15,5-3-6 0,6-4-680 0</inkml:trace>
          <inkml:trace contextRef="#ctx0" brushRef="#br0" timeOffset="160431.1965">5701 9883 2188 0,'0'0'48'0,"0"0"11"0,0 0 1 0,0 10 1 0,0 4-49 0,0 0-12 16,0-1 0-16,0 5 0 0,8-1 0 0,0-3 0 15,0 3 0-15,-1-3 0 0,1-4 0 0,4 1 0 16,-8-1 0-16,7-3 0 0,5 0 21 0,-1 0 2 16,1-7 0-16,3 0 0 0,1 0-23 0,-1-4 0 15,-3-3 0-15,3-3 0 0,1 0-14 0,-1-4-7 16,-3 0-2-16,-4 0 0 0,3 4 13 0,-3-1 10 16,-8-2-13-16,4 6 5 0,-8 7 63 0,0 0 13 0,0 0 2 15,0 0 1-15,0 0-57 0,7 10-14 0,-7 7 0 0,4 4 0 16,0 3 54-16,0 7 8 0,0 4 2 0,0 3 0 15,0 4-55-15,3-1-9 0,-3-3 0 0,0 4 0 16,0 3 0-16,0-4 0 0,-4 1 9 0,-4-1-1 16,0 1-8-16,-4 3 8 0,-7 3-8 0,-5-3 8 15,-3 4 3-15,-8 2 1 0,-4-6 0 0,-4 0 0 16,0 0-1-16,0-7 0 0,4 1 0 0,0-8 0 16,0-7 4-16,4-3 1 0,0-8 0 0,4-2 0 15,3-8 10-15,1-3 2 0,3-7 1 0,9-3 0 16,-5-7 2-16,8-8 0 0,1 1 0 0,7-10 0 15,7-8-31-15,5-3 8 0,7-3-8 0,13-1 0 16,7-3-24-16,7 4-7 16,5 0-1-16,7 6-1 0,4 7-120 0,1 1-24 15</inkml:trace>
        </inkml:traceGroup>
        <inkml:traceGroup>
          <inkml:annotationXML>
            <emma:emma xmlns:emma="http://www.w3.org/2003/04/emma" version="1.0">
              <emma:interpretation id="{4C90E86B-AF83-42E4-BB16-CA5F6BE2854D}" emma:medium="tactile" emma:mode="ink">
                <msink:context xmlns:msink="http://schemas.microsoft.com/ink/2010/main" type="inkWord" rotatedBoundingBox="10896,11568 13829,11414 13875,12287 10942,12441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62117.0126">9134 9671 2188 0,'0'-17'97'0,"0"17"20"0,0-3-93 0,0 3-24 0,0 0 0 0,0 0 0 16,0 0 48-16,8 10 6 0,-4 7 1 0,-4 4 0 16,0 3-23-16,3 4-4 0,-3 0 0 0,0 6-1 15,-3 4 5-15,3 0 0 0,0 0 1 0,0 1 0 16,-4 2 19-16,4 1 3 0,-4 3 1 0,0-7 0 16,4 0-7-16,-4-4-1 0,0 4 0 0,0-3 0 15,-4-4-33-15,1 0-7 0,3 0-8 0,-4-3 11 16,0-4-3-16,0 0 0 0,-3-3 0 0,7-4 0 15,-8-6 1-15,8-1 0 0,-7 1 0 0,7-8 0 16,4-3 18-16,0 0 3 0,-8 0 1 0,4-7 0 16,-4-3-31-16,4-4 0 0,-3-7 0 0,7 0 0 15,0-3 0-15,0-3 0 0,3-8 0 0,1-3 0 0,0 0 8 16,8-7-8-16,-4-4 0 0,7 1 0 16,-3 0-20-16,7-4-11 0,-3 0-1 15,7 0-1-15,1 3 33 0,3 4 0 0,12 4 0 0,-4 6 0 0,0 1-15 0,-4 10 4 16,0-1 1-16,0 8 0 0,-3 3-2 0,-1 4 0 15,-4 6 0-15,-3 4 0 0,-1 0 3 0,-7 4 0 16,-1 3 0-16,-7 0 0 16,0 3-19-16,-4 4-3 0,-8 0-1 0,-3 3 0 0,-5 4 32 0,-3 3 0 15,-9 0 0-15,-3 4 0 0,-4 0-19 0,0 3 3 16,0 0 0-16,0 0 0 16,4-3-34-16,4 3-6 0,3-4-2 0,5 5 0 15,7-5-178-15,1-6-35 0,-13 14-7 0,20-18-2 0</inkml:trace>
          <inkml:trace contextRef="#ctx0" brushRef="#br0" timeOffset="162464.1289">9967 9782 2336 0,'-4'-21'104'0,"4"21"20"15,-8-10-99-15,8 10-25 0,-4-7 0 0,4 7 0 16,0 0 44-16,0 0 3 0,-8 0 1 0,1 0 0 15,-5 0-38-15,-4 7-10 0,-3 0 0 0,-1 3 0 16,1 1 8-16,-4 3-8 0,-1-1 10 0,1 5-10 16,0 2 0-16,3-2 0 0,5-1 0 0,-5 7 0 15,8-3 12-15,5 0-3 0,-5-7-1 0,4-1 0 16,4 5-8-16,0-8 0 0,4-3 0 0,0-7 0 0,0 0 0 16,0 0 0-16,12 0 0 0,4 0 0 0,-1-10 0 0,5-4 0 15,-1 3 0-15,1-2 0 0,3-1 0 0,0 0 0 16,-3 4 0-16,-5 3 0 0,-3-4 0 0,0 4 0 15,-5 7 11-15,-7 0-11 0,0 0 38 0,0 0 2 16,0 0 0-16,4 7 0 0,-4 4-30 0,4-1-10 16,0 4 0-16,0 3 9 0,-4 0-9 0,0-3 0 15,0 0 0-15,4 3 0 16,0-3-202-16,4 0-33 0</inkml:trace>
          <inkml:trace contextRef="#ctx0" brushRef="#br0" timeOffset="162780.9878">10333 9734 2372 0,'0'0'52'0,"0"0"12"0,0 0 1 0,0 0 1 0,3 10-53 0,5 1-13 0,0 6 0 0,0 0 0 16,-4 4 35-16,3 0 4 0,-3-1 1 0,0 5 0 15,0-5-20-15,-4-2-3 0,0-1-1 0,-4 0 0 16,4-6-6-16,-4-1-2 0,0-3 0 0,4-7 0 15,0 0 20-15,0 0 3 0,0 0 1 0,0 0 0 16,0 0-32-16,0 0 0 0,4-7 0 0,0-3 0 16,4-1 0-16,4-6 0 0,-1 0 0 0,9-1 0 15,-1 1 0-15,1 0 0 0,-5 3 0 0,1 0 0 16,-8 4 8-16,-1-1 4 0,1 4 2 0,0 4 0 16,0-1 6-16,-8 4 0 0,0 0 1 0,0 0 0 15,0 0 9-15,4 7 2 0,0 4 0 0,0-1 0 16,-4 4-52-16,7 0-11 0,-3 0-1 0,8 0-1 15,0 3-136-15,3 0-27 0,5-3-6 16,-1-7-1-16</inkml:trace>
          <inkml:trace contextRef="#ctx0" brushRef="#br0" timeOffset="161158.012">7752 10204 1728 0,'-23'0'76'0,"15"0"16"0,0 0-73 0,8 0-19 16,0 0 0-16,0 0 0 0,0 0 70 0,0 0 10 16,0 0 3-16,12 4 0 0,0-4-57 0,7 0-11 15,4-4-3-15,1-6 0 16,3 3-34-16,0-7-7 0,4-3-2 0,1 0 0 0,-1-1 31 0,0-3 0 16,0 1 0-16,-4 2 0 0,-7-2 45 0,3-1 15 15,-7 0 4-15,-1-3 0 0,-3 3-52 0,0 4-12 0,-9-4 0 16,1 4 0-16,-4 3 0 0,-7 0 0 0,-5 0 0 0,-4 4 0 15,-3 0 0-15,-5 3 0 0,1 3 0 16,0 1 0-16,-4 3 54 0,-1 3 8 0,1 1 2 0,4 6 0 16,-1 0-52-16,1 8-12 0,0 6 0 0,3 0 0 15,1 4 54-15,3-1 8 0,4 8 2 0,1 0 0 16,-1-1-36-16,4 1-8 0,4 3 0 0,1-3-1 16,3-4 21-16,0 0 4 0,0-4 0 0,3 1 1 15,1 0-45-15,0-4-12 0,4-3 0 0,0 0-1 16,3-1 13-16,-3-2 0 0,0-1 0 0,4-3 0 15,3 0-146 1,5-8-26-16,7 1-6 0,4-7-1 0</inkml:trace>
          <inkml:trace contextRef="#ctx0" brushRef="#br0" timeOffset="161624.0523">8935 9675 2188 0,'-15'-17'97'0,"11"10"20"16,-8 7-93-16,1 7-24 0,-5 0 0 0,4 6 0 15,-3 8 107-15,-9 3 17 0,1 4 3 0,4 7 1 16,3-1-88-16,-3 8-16 0,-5-1-4 0,1-3-1 16,-12 4 21-16,8-1 4 0,-1 1 0 0,1-1 1 0,0-3-36 0,0-6-9 15,-1 2 0-15,5-3 0 0,0-3 0 0,-1-4 0 16,5 0 0-16,-5 1 0 16,5-5-100-16,0 1-23 0,3-4-4 0,4 1-1 15,8-8-51-15,1-3-10 0,3-7-3 0,0 0-691 16</inkml:trace>
          <inkml:trace contextRef="#ctx0" brushRef="#br0" timeOffset="161401.1522">8309 10090 2188 0,'0'-45'97'0,"0"28"20"0,-4-4-93 0,8 0-24 15,-4 1 0-15,4 2 0 0,7 1 56 0,-3 3 6 16,4 0 2-16,3 0 0 0,-3 4-52 0,0 3-12 16,3 4 0-16,-3 3 0 0,4 0 54 0,-5 7 8 15,5 3 2-15,-5 4 0 0,5 10-30 0,0 0-6 16,-1 0 0-16,1 4-1 0,3 3-11 0,1 0-1 16,-1 1-1-16,-3-1 0 0,3-4-6 0,1 1-8 15,-5 0 11-15,5-8-11 0,-5 5 0 0,1-8 0 16,3-3 0-16,5-4-12 15,3-3-75-15,0 0-14 0,0-3-3 0,1-1-662 0,-5-3-132 16</inkml:trace>
        </inkml:traceGroup>
        <inkml:traceGroup>
          <inkml:annotationXML>
            <emma:emma xmlns:emma="http://www.w3.org/2003/04/emma" version="1.0">
              <emma:interpretation id="{0722E321-52E7-40D2-9D44-E57C372B0266}" emma:medium="tactile" emma:mode="ink">
                <msink:context xmlns:msink="http://schemas.microsoft.com/ink/2010/main" type="inkWord" rotatedBoundingBox="14241,10852 17070,10704 17146,12159 14317,12307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63183.826">11524 9699 806 0,'11'-24'72'0,"-7"7"-58"16,-4-1-14-16,0 1 0 0,-4 0 325 0,0 6 63 15,0-2 12-15,-7 2 2 0,3 4-296 0,-8 4-59 16,1-1-12-16,-5 8-3 0,-7-1-32 0,-4 8 0 16,0-1 0-16,-8 4 0 0,0 3 32 0,4 0 0 0,0 1 0 0,4-1 0 15,7 7 31-15,1-3 5 0,8 3 2 0,-1 0 0 16,4 4-43-16,4-4-9 0,1 4-2 0,3-4 0 16,4-3-16-16,0 0 0 0,4-4 8 0,3-3-8 15,5-4 0-15,4-3 0 0,-1-3 0 0,9-4 0 16,-1-4 0-16,4-3 8 0,0-7-8 0,1 1 0 15,3-5 9-15,-4-6-9 0,4 0 0 0,-4-11 9 16,5 1-9-16,-1-11-14 0,4-11 3 0,4-2 1 16,4-1-10-16,-5-7-3 0,9-3 0 0,0-4 0 15,3 7-24-15,1 4-5 0,-8 3 0 0,4 1-1 16,-16 13 42-16,-4 6 11 0,-4 8 0 0,-7 7 0 16,-4 7 49-16,-5 6 12 0,-7 11 3 0,-7 7 0 15,-5 11-42-15,-11 9-8 16,-1 4-2-16,-11 8 0 0,0 2 0 0,-4 4 0 0,4 3 0 0,-4 11 0 0,8-3 16 15,0 6 2-15,0 0 1 0,0 0 0 0,7-3-31 0,1-3 8 16,0-8-8-16,7 0 0 16,4-6-137-16,1-4-31 0,7-7-5 0,4-3-595 15,4-11-120-15</inkml:trace>
          <inkml:trace contextRef="#ctx0" brushRef="#br0" timeOffset="163365.2613">12037 9654 1785 0,'0'0'159'0,"-4"-7"-127"0,4 0-32 0,0 7 0 16,0 0 111-16,0 0 16 16,0 11 3-16,0-1 1 0,-4 7-54 0,1 1-10 0,-1 2-3 0,0 1 0 15,0 3-25-15,0 1-6 0,0-1-1 16,0-3 0-16,4-1 0 0,-4 1 0 16,0-4 0-16,1 1 0 15,-1-1-128-15,0-3-25 0,0 0-6 0,4-14-1 0</inkml:trace>
          <inkml:trace contextRef="#ctx0" brushRef="#br0" timeOffset="163490.3038">12352 9329 2304 0,'-7'-38'102'0,"7"21"21"16,4-4-99-16,3 4-24 0,1 3 0 0,0 7 0 15,-4 7-50-15,4 0-15 0</inkml:trace>
          <inkml:trace contextRef="#ctx0" brushRef="#br0" timeOffset="163859.4465">12535 9582 2257 0,'0'0'49'0,"0"0"11"0,8 10 1 0,0 4 3 0,-4 0-51 0,4 3-13 16,-1 0 0-16,1 4 0 0,-4-4 60 0,4 4 10 16,-4 0 2-16,4-4 0 15,-5 0-39-15,1 1-7 0,-4-5-2 0,4 1 0 0,0 0-24 0,-4-7 0 0,0-7 0 0,0 0 0 16,0 0 31-16,0 0 1 16,0 0 0-16,0 0 0 0,0 0-20 0,8-3-3 0,4-1-1 0,-1-6 0 15,5-1-8-15,-1-2 0 0,1-1 0 16,7-4 0-16,-3-2 0 0,3-5 8 15,0 5-8-15,1-1 8 0,-1 4 35 0,-3-1 6 0,-5 1 2 0,1 3 0 16,-1 4-22-16,-3 3-4 0,-4 0-1 0,3 4 0 16,-7 3-13-16,-4 0-3 0,0 0-8 0,4 13 12 15,8-2-12-15,-8 6 0 0,0 0 0 0,-4 4 0 16,4 0-90-16,-4 0-18 16,0 3-3-16,0-3-1 0,-4 3-83 15,-4 0-17-15,0 0-3 0</inkml:trace>
          <inkml:trace contextRef="#ctx0" brushRef="#br0" timeOffset="164384.0247">13785 9606 2217 0,'-4'-35'98'0,"0"21"21"0,0 0-95 0,0 1-24 16,0 2 0-16,-4 1 0 0,1 0 8 0,-9 3-8 15,4 0 10-15,-7 0-10 0,0 3 0 0,-5 1 0 16,1 3 0-16,-1 3 0 0,1 4 17 0,4 4 1 16,-1 2 0-16,-3 5 0 0,-1 6 34 0,5 0 8 15,0 4 0-15,-1 0 1 0,8 3-19 0,-3-4-4 16,3 1-1-16,4-4 0 0,5 0-37 0,3-6-13 0,-4-1 0 16,4-7 0-16,4 4 36 0,-1-10 7 0,9-1 2 0,0-3 0 15,-1 0-32-15,13-7 0 0,3-3 0 0,4-4 0 16,-4-3-9-16,5-1-8 0,-1-6-2 0,4 0 0 15,-4 0 19-15,0 0 0 0,0-4 0 0,-4 0 0 16,1 4 17-16,-5 3 7 0,-4 4 2 0,-3 3 0 16,3 7-26-16,-3 4 0 0,-12 6 0 0,0 8-11 15,4 2 11-15,-12 8-12 0,0 10 12 0,-8 4-12 16,-3 3-2-16,-5 7-1 0,-7 3 0 0,7-6 0 16,-7 3 59-16,0 0 11 0,-4 3 2 0,-4 1 1 15,4-1-26-15,-4-3-6 0,3-7-1 0,-6 11 0 16,2-11-11-16,9-7-2 0,0-4-1 0,8-6 0 0,-1-7 1 15,1 0 1-15,7-7 0 0,-4-4 0 16,1 1-5-16,-1-4-8 0,1 0 11 0,3-4-11 0,-4-6 0 0,9 3 0 16,-1 0 0-16,-4-3 0 0,8-1 0 0,-3-3 0 15,3 1 0-15,0-1 0 0,4-4 8 0,4-6-8 16,7 4 0-16,5-1 0 0,3 0 0 0,5 0-9 16,11 0-1-16,4 4 0 0,0 3-10 0,7-3-1 15,1 3-1-15,0 0 0 16,-1-3-157-16,1 0-31 0,43-18-6 0,-36 4-2 0</inkml:trace>
        </inkml:traceGroup>
        <inkml:traceGroup>
          <inkml:annotationXML>
            <emma:emma xmlns:emma="http://www.w3.org/2003/04/emma" version="1.0">
              <emma:interpretation id="{BF41BDF3-D025-4934-9FD4-4D197BE7D057}" emma:medium="tactile" emma:mode="ink">
                <msink:context xmlns:msink="http://schemas.microsoft.com/ink/2010/main" type="inkWord" rotatedBoundingBox="18890,10374 20794,10274 20869,11699 18965,11799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66114.8939">16365 8699 1958 0,'0'0'87'0,"0"0"17"0,0 0-83 0,0 0-21 0,0 11 0 0,-4 6 0 15,-4 11 0-15,1 6 0 0,-1 11 0 0,0 11 0 16,-4 2 56-16,1 5 6 0,-5 2 2 0,-3 8 0 16,-1-4-52-16,1 4-12 0,-1-4 0 0,-3 0 0 15,-4-3 54-15,3-4 8 0,1-6 2 0,0-8 0 16,3 1-52-16,-7-8-12 0,0-3 0 0,3-7 0 16,13 0 0-16,3-6 0 0,-12-5 0 0,5-2-714 15,3-8-146-15</inkml:trace>
          <inkml:trace contextRef="#ctx0" brushRef="#br0" timeOffset="166680.0695">17400 8430 2559 0,'0'0'56'0,"0"0"12"0,0 13 3 0,-4 8 1 0,-3 14-58 0,-9 3-14 16,1 7 0-16,-5 14 0 0,-3-1 0 0,-1 8 9 16,-3 7-9-16,-8 6 8 0,0-3 11 0,-4 1 1 15,-4-8 1-15,1 7 0 0,3-7-21 0,4-3 0 16,0-4 0-16,3-3 0 0,9-4 0 0,-4-10 0 16,3 0 0-16,5-7 0 0,0-7 20 0,3-3-1 15,4-4 0-15,1-6 0 0,3-1-19 0,0-7 0 16,4-3 0-16,4-7 0 15,0 0-22-15,0 0-8 0,0-7-2 0,8-7 0 0,0-3 20 16,3-4 3-16,5 1 1 0,0-5 0 0,3 5-4 0,-3 2 0 0,-1 1 0 16,1 3 0-16,-1 7 12 0,-3 4 0 0,0-1 0 15,-1 8 0-15,1 3 0 0,0 3 11 0,-1 0-3 0,1 8 0 16,4-1-8-16,-5 0 0 0,9 1 0 0,-1-1 8 16,1-3 2-16,3 3 0 0,-4-7 0 15,13 4 0-15,-1-7 2 0,0-3 0 0,4-1 0 0,-4-3 0 16,4-3-12-16,-4 3 0 0,0-7 0 0,0-4 0 15,-3 1-11-15,-1-4-1 0,0-3 0 0,-3 0 0 16,-1-1 12-16,0-6-13 0,-3 0 5 0,-1-4 8 0,1 0 0 16,-9 4 0-16,1 0 0 0,-4 0 0 15,-4 0-8-15,-8 3 8 0,0 4 0 0,-4-1 0 0,-4 8 0 0,-3-1 0 16,3 8 10-16,-3 3-10 0,-5 0 41 0,1 7 2 16,-1 7 0-16,1 0 0 0,-1 6-25 0,1 1-5 15,3 3-1-15,1 1 0 0,3-5-12 16,4 5 0-16,0-5 0 0,8 5 0 0,-3-5 0 0,6 1 9 15,1 3-9-15,4-3 8 0,0 0-8 0,4-4 0 16,-1 4 0-16,5 0-11 16,3-4-109-16,1-3-23 0,7 3-4 0,0-7-1 0</inkml:trace>
          <inkml:trace contextRef="#ctx0" brushRef="#br0" timeOffset="165851.28">15766 9329 1267 0,'-8'-3'28'0,"0"-1"5"0,8 4 2 0,0 0 1 0,-8-3-36 0,-3-1 0 0,11 4 0 0,0 0 0 15,0 0 109-15,0 0 15 0,-8 0 4 0,8 0 0 16,0 0-103-16,0 0-25 0,0 0 0 0,19 0 0 15,9 0 56-15,3 0 7 0,0-7 1 0,12 4 0 16,3-4 0-16,9 0 0 0,-1 0 0 0,5-3 0 16,-5 3-52-16,1 0-12 0,-5 0 0 0,9 0 0 15,-13 0 0-15,5 0 0 0,-4 4 0 0,-4-1 0 0,-5 1 0 16,-6-4 0-16,-5 3 0 0,-4 4-646 16,-7 0-132-16</inkml:trace>
        </inkml:traceGroup>
        <inkml:traceGroup>
          <inkml:annotationXML>
            <emma:emma xmlns:emma="http://www.w3.org/2003/04/emma" version="1.0">
              <emma:interpretation id="{14981D5B-0005-4FA4-907F-F94C162ED440}" emma:medium="tactile" emma:mode="ink">
                <msink:context xmlns:msink="http://schemas.microsoft.com/ink/2010/main" type="inkWord" rotatedBoundingBox="22644,10448 28430,10143 28492,11320 22705,11624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69732.372">22078 9198 1728 0,'0'0'38'0,"0"0"8"0,0-11 2 0,0 4 0 0,0 7-39 0,4-3-9 16,4-1 0-16,0 1 0 0,4 6 43 0,-1-3 6 16,1 7 2-16,0 0 0 0,-1 4-40 0,1-5-11 15,-4 5 0-15,-4 6 0 0,11-3 12 0,-11 3-1 16,-4 1-1-16,4-1 0 0,-4 4-10 0,-4-1 0 16,0 1 0-16,4-4 8 0,-4 4 48 0,-7-4 8 15,11-3 3-15,-4 0 0 0,-4 0-40 0,4-4-8 16,-4 1-2-16,4-4 0 0,4-7-5 0,0 0-2 15,0 0 0-15,0 0 0 0,0 0 1 0,0 0 0 16,-4-7 0-16,4 0 0 0,0-4-11 0,4-2 12 16,4-1-12-16,0-4 12 0,0 1-12 0,3 0 0 15,5-4 9-15,-4 0-9 0,3 1 0 0,1-1 0 16,3 0 0-16,1 4 0 0,3 0 16 0,-3-1-2 16,-5 8 0-16,5-4 0 0,-5 7-25 0,1 4-5 0,-1 3 0 0,1 0-1 15,-1 3 17-15,-11 4-8 0,12 3 8 0,-4 1 0 16,-9 3-8-16,5 3 8 0,-8 0 0 0,8 0 0 15,-4-3 11-15,-4 7 9 0,0-4 1 0,0 4 1 16,0-4-22-16,4 1-15 0,-4-11 3 0,0 6 0 16,0-2 12-16,0-11 12 0,4 10-3 0,-4-10 0 15,0 0-1-15,0 0-8 0,0 0 12 0,0 0-4 16,0 0 0-16,0 0-8 0,0 0 12 0,0 0-4 16,0 0 3-16,7-7 0 0,-7 4 0 0,16-8 0 15,-4-2-11-15,7-5 8 0,-7-2-8 0,3-1 8 0,1-3-8 0,3 3 0 16,-3 0 9-16,0 4-9 0,-1 0 11 0,1 6-3 15,-5 1 0-15,1 3 0 0,-8 0 16 0,11 7 2 16,-7 0 1-16,-4 7 0 0,4 3-27 0,-4 1 0 16,-4 2 0-16,0 5 0 0,-4 2 16 0,-4 5-1 15,8-1-1-15,-4 4 0 16,-4-1-14-16,5 1 8 0,-9-4-8 0,8 4 0 16,-4 0-67-16,4-4-19 0,-3 0-4 0</inkml:trace>
          <inkml:trace contextRef="#ctx0" brushRef="#br0" timeOffset="169911.6669">23098 9239 2419 0,'8'0'107'0,"-8"0"22"0,-8 4-103 15,-4 2-26-15,9 1 0 0,-1 4 0 0,0 3 0 0,-4 3 0 0,8 0-12 0,0 4 12 31,0 0-53-31,0-4-3 0,12-3-1 0,-8 0 0 16,3-4-6-16,1 0-1 0,0 1 0 0,-8-4-844 0</inkml:trace>
          <inkml:trace contextRef="#ctx0" brushRef="#br0" timeOffset="168498.1852">19981 9322 2055 0,'7'-14'45'0,"9"-3"10"0,-4-4 1 0,7 0 2 0,-3-3-46 0,-1 7-12 0,1-4 0 0,-1 4 0 16,-3 3 32-16,-4 4 4 0,0 3 0 0,-8 7 1 15,0 0-27-15,-8-7-10 0,-8 7 0 0,-3 3 9 16,-8 8-9-16,-8 2 0 0,0 5-12 0,-8 6 12 15,0 4 10-15,0 3 10 0,0 3 1 0,-3 4 1 16,-1 1 33-16,8-1 6 0,8-4 2 0,0 8 0 16,0-4-31-16,7-7-5 0,1 3-2 0,3 1 0 15,5-7-13-15,7-4-4 0,4-3 0 0,4-1 0 16,8-6-8-16,-4 0 12 0,8-3-12 0,7-5 12 16,0-2-12-16,9-4-9 0,-1 0 9 0,4-4-13 0,0-6 13 15,0-7 0-15,8-1 12 0,-4-6-12 0,0-7 0 0,0-7-12 16,4-3 0-16,4-8 0 15,-4-3-15-15,0-3-2 0,4-4-1 0,0 0 0 16,3-6-18-16,-3-5-4 0,0 1-1 0,-4-4 0 16,-8 8 11-16,4 2 2 0,-8 5 1 0,0-1 0 0,-3 10 39 0,-9 4 15 15,1 4-1-15,-8 6 0 0,-1 8 32 0,-3 2 6 16,0 12 2-16,-4 2 0 0,0 11-35 0,0 0-7 16,-11 7-2-16,-1 7 0 0,-4 7-10 0,-3 6 0 15,-4 1 0-15,3 10 0 0,-3 4 0 0,-5 3 0 16,-3 0 0-16,0 7 0 0,8-4 0 0,0 4 0 0,-1 0 0 0,9 0 0 15,-1-4 35-15,4-3 5 0,5 3 0 0,3-9 1 16,4-1-25-16,0 0-4 0,4 3-2 0,-1-6 0 16,5 3 2-16,4-7 0 0,0-3 0 0,7 3 0 15,1-4 6-15,-1-6 2 0,0-4 0 0,5-6 0 16,-5-8-20-16,5-3 0 0,3-3 0 0,-4-4 0 16,1-3 0-16,-1-8 0 0,0 1 0 0,-3-7 0 15,-1 0 0-15,1-4 0 0,-1 0 0 0,1 0 0 16,-5 1 0-16,1-1 0 0,-9 0 0 0,1 4 0 15,-4 3 0-15,-4 1 0 0,-4-1 0 0,-4 4 0 16,1 3 0-16,-5 3 0 0,-4 1 0 0,1 7 0 16,-1-1 0-16,1 8 0 0,-5 3 0 0,1 6 0 15,-5-2 0-15,5 6 0 0,0 0 0 0,3 8 0 0,0-1 0 16,1 0 0-16,3 4 0 0,4-4 0 0,1-3 0 16,-1 3 0-16,4 0 0 0,4-3 0 0,0 3 0 0,4-3 0 15,4 0 0-15,-5-4 0 0,5-3 10 0,4 0-2 16,-4-8 0-16,7 5 0 0,1-4 2 0,3-4 0 15,-3 1 0-15,7-4 0 0,-3-4 6 0,7-3 2 16,-4 0 0-16,8-6 0 0,1-1-18 0,-1 0 0 16,4-7 0-16,-4 0-9 0,4 1 17 0,-4-1 4 15,0-7 1-15,0 0 0 0,0-3-13 0,-3 0 0 16,-5-3 0-16,4-1 0 0,1 0 24 0,-5-3 1 16,-4-3 1-16,5-4 0 0,-5 0-26 0,1 0 0 15,-5 0 0-15,5 0 0 16,-5 3-16-16,-3 4-8 0,3 0-1 0,-3 7-1 0,0 0 26 0,-1 3 0 15,5 4 0-15,-4 0 0 0,3 3 0 0,1 4 0 16,-4 0 0-16,3-1 0 0,1 1 0 0,-1 3 0 0,5 4 0 16,-9-1 0-16,1 1 0 0,0 3 0 0,-4 0 0 0,-1 4-8 15,-7 3 0-15,0 0 0 0,0 0 0 0,0 0 0 16,0 0 8-16,-4 7 12 0,4 0-2 0,-7 3-1 16,-1 4-22-16,-8 0-5 0,8 3-1 0,-7 4 0 15,-5-1 19-15,-3 5 0 0,0 6 0 0,-1 3 0 16,1 4 16-16,4 4 1 0,-1 0 0 0,5-4 0 15,-1 0-17-15,0 3 0 0,5 1 0 0,-5-4 0 16,4 3 0-16,5 1 0 0,-5-4 0 0,0 0 0 16,1-4 0-16,3 1 0 0,4-4 0 0,-4 4 0 15,4-1 0-15,0-6 0 0,4-7 0 0,0 0 0 16,4-4 0-16,4-3 0 0,4-4 0 0,-1 0 0 16,1-6 0-16,4-1 0 0,-1-10 0 0,5 1 0 0,-1-5 0 15,5-6 0-15,-1 0 0 0,0-4 0 0,5 0 0 0,3-3 0 16,-4-4 0-16,0 0 0 0,0-3 0 0,-3 4-12 15,-1-4 3-15,-3-1 1 0,-5 1 0 0,1 0 0 16,-1 3 0-16,-3 1 0 0,-4 6 20 0,-1 0 4 16,-3 4 0-16,0 3 1 0,0 4-17 0,0 3 0 15,4 3 0-15,-8 4 0 16,-16 0-48-16,1 7-12 0,-1 7-4 0,-7 3 0 0,-12 1 80 16,4 2 16-16,-1 1 4 0,1 0 0 0,4 3-7 0,4-3-1 15,3 0 0-15,1-1 0 0,3 1-39 0,8 0-8 16,1-4-1-16,3 4-1 0,4-4 33 0,0 1 8 0,4-5 0 15,0 5 1-15,3-8-21 0,5 4 0 0,0-7 0 16,3 0 0-16,5 0 0 0,-1-7-16 16,1 0 2-16,7-4 1 0,-4-3 13 0,16 0 0 0,-12-3 0 0,16 0 0 15,-12-1 10-15,-7 1 2 0,-9-4 0 0,5 0 0 16,-1 7-20-16,1-3-4 0,-5 0-1 0,5 3 0 16,-1 0 13-16,-7 3-11 0,-4 1 11 0,-4-1-10 15,-4 4 10-15,0 0 0 0,0 0 0 0,0 0 0 16,0 0 10-16,3 7 7 0,5-3 2 0,0 3 0 15,-4-4-19-15,0 4 0 0,-12 0 0 0,8 3 0 16,4-3 0-16,0 0-12 0,0 4 1 0,7-5 1 16,-3-2 10-16,4 3 0 0,-4 0 0 0,3 0 8 15,1 0-8-15,0 3 0 0,-5 4 0 0,1 0 0 16,-4-4 9-16,0 0-9 0,-8 4 12 0,4 4-12 16,-4-1 0-16,-4 4 0 0,4-1 0 0,-3 1 0 15,-1 0-83-15,0 0-23 0,0-4-5 0,1 0-675 16,3 1-135-16</inkml:trace>
          <inkml:trace contextRef="#ctx0" brushRef="#br0" timeOffset="168771.8493">21755 8554 2379 0,'0'0'52'0,"0"0"12"0,-7-3 1 0,-1-1 2 0,-12 4-54 0,1 0-13 0,-4 4 0 0,-9 3 0 15,-6-1 0-15,-1 5 0 0,-8-1 0 0,-8 1 0 31,-7 2-88-31,0 5-24 0,-4-1-5 0,0 0-824 0</inkml:trace>
          <inkml:trace contextRef="#ctx0" brushRef="#br0" timeOffset="170075.3829">23378 8803 1494 0,'0'-14'66'0,"0"14"14"0,0 0-64 0,0 0-16 16,0 0 0-16,0 0 0 0,-7 11-12 0,7 3-4 15</inkml:trace>
          <inkml:trace contextRef="#ctx0" brushRef="#br0" timeOffset="170388.3477">23425 9142 1465 0,'0'0'64'0,"0"0"15"0,0 0-63 0,0 0-16 15,8 7 0-15,-4 3 0 0,-4 1 38 0,11-1 5 16,-3 4 1-16,0-4 0 0,-8 8-12 0,12-4-3 0,-5-1 0 0,1 1 0 16,-8-3 28-16,8 2 6 0,-4 1 1 0,-4-3 0 15,0-1 2-15,0 4 1 0,0-4 0 0,0 1 0 16,0-11-56-16,0 0-11 0,0 10 0 0,0-10 0 15,0 0 0-15,0 0 0 0,0 0 0 0,0 0 0 16,0-10 0-16,8-1 0 0,-1-3 0 0,1 1 0 16,-4-1 0-16,12 0 0 0,-5 0 0 0,1 0 0 15,7 0 0-15,-3 4 0 0,-4 3 0 0,-4 0 0 16,3 4 25-16,1-1 11 0,-4 1 1 0,-8 3 1 16,7 3-27-16,1 1-11 0,-8-4 8 0,4 14-8 15,0-1 0-15,-4 1 0 0,0 0-9 0,-4 3 9 16,-8 4-126-16,12-4-18 0,-7 1-4 0,3-1-734 15</inkml:trace>
          <inkml:trace contextRef="#ctx0" brushRef="#br0" timeOffset="170730.1304">24009 9198 1958 0,'0'0'43'0,"0"0"9"0,0-7 1 0,0 0 3 0,0 7-45 0,-4-7-11 15,0 0 0-15,-4 3 0 0,-3 4 53 0,7 0 9 16,-8 0 2-16,0 0 0 16,1 4-103-16,-5-1-20 0,4 1-4 0,9-1-1 0,-9 4 103 0,8 0 20 15,-4 0 4-15,0 0 1 0,8-7-52 0,0 0-12 16,0 7 0-16,0 3 0 0,0-10 0 0,0 7 0 16,8 0 0-16,-8 0 0 0,12-4 0 0,3-3 0 0,-3 0 0 0,0 0 0 15,-1 0 0-15,5-3 0 0,-4 0 0 16,-1-1 0-16,1 4 0 0,-4 0 0 0,-8 0 0 0,0 0 0 15,0 0 0-15,0 0 0 0,0 0 0 0,0 0 0 16,4 10 34-16,-4-3 4 0,0 4 1 0,-4-4 0 16,0 3-11-16,-8-3-3 0,12 3 0 0,-4 1 0 15,-3-1-25-15,3 0 0 0,-8 1 0 0,8 3 0 16,-4-4-97 0,8 0-25-16,-4-3-5 0,4 4-513 0,4-4-102 0</inkml:trace>
          <inkml:trace contextRef="#ctx0" brushRef="#br0" timeOffset="171060.133">24246 9146 1728 0,'0'0'38'0,"12"-4"8"0,-4 1 2 0,-1-4 0 0,5 3-39 0,-4 1-9 16,0 3 0-16,-8 0 0 0,0 0 14 0,0 0 1 16,0 7 0-16,0 3 0 0,0 1 9 0,0-1 1 15,0 4 1-15,0-4 0 0,0 1 2 0,-4 2 0 16,4 1 0-16,0 0 0 0,-4 0-15 0,4 0-2 15,-8-7-1-15,8-7 0 0,0 0-10 0,0 0 8 16,0 0-8-16,0 0 8 0,12 3-8 0,-4 1 0 16,-1-4 0-16,5-4 8 0,8 1-8 0,-5-1 0 15,-3-3 0-15,7 0 8 0,-7 4-24 0,3-1-6 16,1-2-1-16,-4 2 0 0,-4 1 70 0,-5 3 13 16,-3 0 4-16,0 0 0 0,0 0-32 0,12 3-5 0,-8-3-2 0,-4 0 0 15,0 0-40-15,0 10-8 0,0-3-1 0,0 4-1 31,-4-1-39-31,-8 0-8 0,9-3-2 0,-5 4-825 0</inkml:trace>
          <inkml:trace contextRef="#ctx0" brushRef="#br0" timeOffset="171217.4577">24643 9056 1497 0,'12'-21'32'0,"-12"14"8"0,15-7 0 0,-3 0 4 15,8 7-36-15,-1 1-8 0,8-1 0 0,1 3 0 0,-1 4 53 0,12 0 9 16,0 0 2-16,0 4 0 0,-1-1-52 0,-3 4-12 16,1-4 0-16,-5-3 0 0,4 4 54 0,-4-1 8 15,0-3 2-15,-4-3 0 16,0 3-103-16,-11-4-20 0,3 1-4 0,-7-4-743 16</inkml:trace>
          <inkml:trace contextRef="#ctx0" brushRef="#br0" timeOffset="171462.2016">25134 8634 1785 0,'0'0'79'0,"0"0"17"0,0 0-77 0,0 0-19 15,0 0 0-15,0 0 0 0,0 10 93 0,0 7 15 0,0 1 4 0,-4 6 0 16,0 4-39-16,4 3-7 0,-8 3-2 0,8 1 0 15,-12 6-13-15,12-3-3 0,-11 4-1 0,7-1 0 16,-8 1-31-16,0-1-7 0,-3-6-1 0,3 7 0 16,-3-8 1-16,-9 4 0 0,9-3 0 0,-5-1 0 15,-3-2-9-15,0-1 0 0,3-4 0 0,-11 1-783 16,11-4-158-16</inkml:trace>
        </inkml:traceGroup>
      </inkml:traceGroup>
      <inkml:traceGroup>
        <inkml:annotationXML>
          <emma:emma xmlns:emma="http://www.w3.org/2003/04/emma" version="1.0">
            <emma:interpretation id="{CE38DD53-D9BA-44AF-A21C-72927D69CC8C}" emma:medium="tactile" emma:mode="ink">
              <msink:context xmlns:msink="http://schemas.microsoft.com/ink/2010/main" type="line" rotatedBoundingBox="4851,13043 28181,11991 28248,13479 4918,14530"/>
            </emma:interpretation>
          </emma:emma>
        </inkml:annotationXML>
        <inkml:traceGroup>
          <inkml:annotationXML>
            <emma:emma xmlns:emma="http://www.w3.org/2003/04/emma" version="1.0">
              <emma:interpretation id="{97533681-5191-4C88-8577-486519FB869D}" emma:medium="tactile" emma:mode="ink">
                <msink:context xmlns:msink="http://schemas.microsoft.com/ink/2010/main" type="inkWord" rotatedBoundingBox="4862,13274 8317,13118 8373,14356 4918,14512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74603.5759">4043 12124 1440 0,'-8'-10'64'0,"5"10"12"0,-1-4-60 0,4 4-16 16,0 0 0-16,0 0 0 0,0 14 193 0,-4 0 36 15,0 3 7-15,4 1 2 0,0-1-178 0,0 0-36 16,0 1-8-16,0 2 0 0,8-6-16 0,-4 3 11 0,-1-6-11 0,5-1 10 16,0 1 25-16,0-8 5 0,3 1 0 0,1-1 1 15,0-6-20-15,3-1-4 0,1-6-1 0,3 3 0 16,1-7-6-16,3 0-2 0,-7-3 0 0,7 0 0 16,-3-4-8-16,-1 0 12 0,-3 4-12 15,-1-1 12-15,-3 5-12 0,3-5 8 0,-7 1-8 0,0 3 8 16,-4-3-8-16,4 3 0 0,-4 0 0 0,3 4 0 15,-7-1-103 1,4 1-13-16,0 3-2 0,-4 0-931 0</inkml:trace>
          <inkml:trace contextRef="#ctx0" brushRef="#br0" timeOffset="174864.0864">4627 11854 2156 0,'0'-6'48'0,"8"-5"9"0,-8-3 3 0,8 7 0 0,-1-3-48 0,9 3-12 16,-4-3 0-16,7-1 0 0,4 8 34 0,1-8 5 16,3 5 1-16,4-1 0 0,4 3-30 0,-4-3-10 15,0 0 0-15,1 4 9 0,3-4-1 0,-4 7 0 0,-4-3 0 16,0 3 0-16,-7-4-8 0,-1 4 0 16,1 4 0-16,-9-1 0 15,-3 0-139-15,-8-3-20 0,0 0-4 0,0 0-708 0</inkml:trace>
          <inkml:trace contextRef="#ctx0" brushRef="#br0" timeOffset="175151.173">4946 11457 1209 0,'0'-11'108'0,"8"1"-87"16,-4-1-21-16,4 5 0 0,-5-1 116 0,-3 7 20 16,0 0 3-16,0 0 1 0,8 3-24 0,-4 7-5 15,-4 4-1-15,0 7 0 0,0 7-33 0,-4 3-6 16,-4 3-2-16,-3 8 0 0,-5 6 15 0,1 1 2 16,-1 3 1-16,-3 3 0 0,3 0-34 0,1-3-6 15,-1 0-2-15,4-3 0 0,4-1-36 0,1-6-9 16,3-1 0-16,0-3 0 15,4 0-56-15,4-10-12 0,4 0-4 0,-5-4-724 16,9-3-144-16</inkml:trace>
          <inkml:trace contextRef="#ctx0" brushRef="#br0" timeOffset="173959.0219">2938 11398 2170 0,'-4'-28'96'0,"4"21"20"0,0 7-92 0,0 0-24 0,0 0 0 0,-8 11 0 16,-3 6 33-16,-1 11 3 0,4 6 0 0,0 4 0 15,1 11-13-15,3 3-3 16,-4 6 0-16,4 1 0 0,4 7 16 0,0-4 4 0,0 0 0 0,4 1 0 16,0-5-20-16,4 1-3 0,-5-3-1 0,5-4 0 15,0-4-6-15,0-7-2 0,0-6 0 0,-5 0 0 16,-3-4-8-16,4-4 0 0,0-6 0 0,-4 0 0 15,0-7 0-15,0 0 18 0,0-7-3 0,0-7-1 16,0 0-14-16,0 0-16 0,-8-7 3 0,5 0 1 16,3-7 12-16,-4-3 0 0,0-4 0 0,4-3 0 15,8-4-22-15,-1-7-2 0,5 1 0 0,4-1 0 16,3 1 0-16,4 2-1 0,5 5 0 0,-5 3 0 16,4 3 6-16,0 7 2 0,-7 4 0 0,3 3 0 0,5 7 17 15,-9 7 11-15,0 0-2 0,-3 6 0 0,0 5 11 0,-5 2 1 16,-7 5 1-16,-4 2 0 0,0 1-10 0,-8-4-1 15,4-3-1-15,-3 3 0 0,-9 0 1 0,-7 4 0 16,3-4 0-16,-3 0 0 0,-4 1-11 0,-4 2 0 16,-4-6 0-16,-4 0 0 15,-4 0-138-15,0-1-23 0,-4-2-5 0,8-1-488 16,20-7-98-16</inkml:trace>
          <inkml:trace contextRef="#ctx0" brushRef="#br0" timeOffset="174261.3194">3623 12173 2113 0,'15'-21'46'0,"-11"14"10"0,0 0 1 0,-4 7 3 0,0 0-48 0,0 0-12 0,0 0 0 0,0 0 0 16,-4 10 34-16,0 4 4 0,-3 4 1 0,-1 2 0 16,-4 5-24-16,1-1-5 0,-1 0-1 0,0 0 0 15,0 0 11-15,5 1 1 0,3-8 1 0,0 4 0 16,4-4 10-16,4-3 1 0,0 0 1 0,3-4 0 15,9-3-21-15,-4-4-4 0,7-3-1 0,1-3 0 16,-1-4-8-16,1-3-11 0,-1-4 3 0,0-3 0 16,1-1-9-16,-1-2-2 0,-7-5 0 0,4 1 0 15,-5 0 19-15,-3-4 0 0,-4 4 0 0,0 3 0 16,-4-3 0-16,0 7 0 0,-8-1 8 0,0 5-8 16,-3-1 10-16,-5 7-1 0,1 0 0 0,-5 7 0 0,1 0-9 15,-1 0 12-15,-3 7-12 0,-1 0 12 16,5 7-199-16,0-4-39 0,-17 11-8 0,21-7-2 15</inkml:trace>
          <inkml:trace contextRef="#ctx0" brushRef="#br0" timeOffset="173520.0979">2078 12166 1148 0,'23'-11'51'0,"-15"8"10"0,-4-1-49 0,0-2-12 16,-4 6 0-16,4-7 0 0,3 0 72 0,-3 0 11 16,-12 0 2-16,8 0 1 0,0-3-18 0,4 3-3 15,-8 0-1-15,1 0 0 0,-5 0-13 0,0 0-3 16,0 4-1-16,4-1 0 0,4 4 0 0,-7 0 0 0,3-3 0 0,-4 3 0 15,0 0-47-15,-4 3 0 16,1 7 0-16,-5 1 0 0,-7 6 0 0,3 4-13 16,-3 3 4-16,0 4 1 0,-8 10 22 0,3 0 5 15,1-4 1-15,0 8 0 0,0 3 9 0,3-4 3 0,5 1 0 16,3-7 0-16,1-1-9 0,7 1-2 0,4-8 0 0,0-2 0 16,4-8-21-16,0 0 8 0,4-10-8 0,4 4 0 15,-1-8 0-15,9-3 8 0,0-3-8 0,3-8 0 16,-3-6 12-16,7-4-1 0,0 0-1 0,1-6 0 15,3-8-10-15,0 1 10 0,-3-5-10 0,-1 5 10 16,-4-1-10-16,5 1 0 0,-1-8 0 0,0 8 0 16,-3-1-10-16,-1 0 10 0,-3 11 0 0,-4 3-9 15,-1 8 9-15,-3-1 0 0,0 7 0 0,-4 3 0 16,-4 4 11-16,4 7 1 0,0 7 0 0,-1 0 0 0,1 7 2 16,-4-1 1-16,4 5 0 0,-4 2 0 0,-4-2 5 0,4 2 2 15,4 4 0-15,4-3 0 16,0 3-50-16,0-3-11 0,3-4-1 0,-3-7-669 15,-8 1-134-15</inkml:trace>
        </inkml:traceGroup>
        <inkml:traceGroup>
          <inkml:annotationXML>
            <emma:emma xmlns:emma="http://www.w3.org/2003/04/emma" version="1.0">
              <emma:interpretation id="{85761EF8-CE07-48BB-9B65-8C093E52FD3C}" emma:medium="tactile" emma:mode="ink">
                <msink:context xmlns:msink="http://schemas.microsoft.com/ink/2010/main" type="inkWord" rotatedBoundingBox="9889,12982 11437,12912 11482,13919 9934,13989"/>
              </emma:interpretation>
              <emma:one-of disjunction-type="recognition" id="oneOf37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75834.745">6717 11944 1299 0,'4'-10'57'0,"-4"10"13"15,0-7-56-15,4 0-14 0,-4 7 0 0,0 0 0 16,0 0 112-16,0 0 19 0,0 0 4 0,0 0 1 0,0 0-59 0,4 11-11 15,0-5-2-15,-1 8-1 0,-3 0-22 0,0 0-4 16,0 0-1-16,0 0 0 0,-3-1-8 16,3 5-3-16,0-8 0 0,0 4 0 0,0-4-13 0,0 4-4 15,0-3 0-15,0-1 0 16,0 0-116-16,0 1-23 0,0-4-5 0</inkml:trace>
          <inkml:trace contextRef="#ctx0" brushRef="#br0" timeOffset="175968.2535">7009 11564 1566 0,'0'0'34'0,"0"0"7"0,0 0 2 0,0 0 1 0,0 0-35 0,-4 7-9 16</inkml:trace>
          <inkml:trace contextRef="#ctx0" brushRef="#br0" timeOffset="176406.9014">7165 11868 2026 0,'0'-7'44'0,"7"-3"10"0,-3-4 2 0,8 4 1 0,0 3-45 0,-1 0-12 0,1 0 0 0,0 4 0 15,3-1 8-15,5 1 0 0,-1-1 0 0,8 4-613 16,-3 0-123-16</inkml:trace>
          <inkml:trace contextRef="#ctx0" brushRef="#br0" timeOffset="176215.9226">7511 11118 1958 0,'12'-21'174'0,"-12"21"-139"0,3-7-35 0,-3 7 0 15,0 0 51-15,4 10 3 0,0 4 1 0,-4 10 0 16,0 4-16-16,0 7-3 0,-4 3-1 0,-3 10 0 15,-5-3 13-15,4 3 4 0,0-3 0 0,-3 4 0 0,-5-1-15 0,4-3-2 16,1 0-1-16,3-3 0 0,4 3-19 0,-4 0-4 16,1 0-1-16,3-4 0 15,0-3-10-15,0 0 0 0,0-3 0 0,0-7 0 16,4-1-110-16,0-3-18 0,-4 1-3 0,4-5-901 16</inkml:trace>
          <inkml:trace contextRef="#ctx0" brushRef="#br0" timeOffset="176640.7051">8250 11540 806 0,'-7'-18'36'0,"7"18"7"0,-8-10-35 0,-4 0-8 0,4 3 0 0,-3 3 0 15,-1 1 305-15,4 3 59 0,-3 3 12 0,-1 8 3 0,-4-5-285 0,1 12-57 16,-1-4-11-16,1 3-2 0,7 0-16 0,-4 4-8 16,4 0 10-16,4-1-10 0,1 1 61 0,3 3 7 15,0-3 0-15,0 3 1 0,0 1-9 0,0-1-1 16,3 0-1-16,-3 0 0 0,-3-6-24 0,3 2-5 16,-4-6-1-16,4 3 0 0,-4-3-6 0,-4-3-2 15,0-1 0-15,-3 4 0 0,3-4-5 0,-8 1-2 16,-3 3 0-16,-5-1-881 15,-3 1-176-15</inkml:trace>
        </inkml:traceGroup>
        <inkml:traceGroup>
          <inkml:annotationXML>
            <emma:emma xmlns:emma="http://www.w3.org/2003/04/emma" version="1.0">
              <emma:interpretation id="{94EEFA1F-B66F-4792-9D2D-BDF07ABDB32A}" emma:medium="tactile" emma:mode="ink">
                <msink:context xmlns:msink="http://schemas.microsoft.com/ink/2010/main" type="inkWord" rotatedBoundingBox="13396,12658 15681,12555 15732,13703 13448,13806"/>
              </emma:interpretation>
              <emma:one-of disjunction-type="recognition" id="oneOf38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77609.1506">10940 11640 1825 0,'19'-28'80'0,"-7"18"18"0,3 3-78 0,-3-7-20 16,0 0 0-16,-1 7 0 0,1-3 71 0,-8 0 10 15,0-1 3-15,0 1 0 0,-4 10-32 0,-4-7-7 16,-4 0-1-16,-4 4 0 0,-3-4-16 0,-1 7-3 15,-3 0-1-15,-5 3 0 0,1 1 13 0,0 2 3 16,-4 5 0-16,3 3 0 0,-3-4-29 0,4 7-11 16,-1-3 8-16,5 7-8 0,-1-4 11 0,5 4-3 15,-1 0-8-15,5 0 12 0,-1-1-12 0,8-2 0 16,-4-8 0-16,4 4 0 0,0-4-10 0,4 1 2 16,0-5 0-16,0-6 0 15,0 0-27-15,0 0-5 0,8 4 0 0,0-1-1 0,4-6 17 0,-1-1 3 16,5-2 1-16,-1-8 0 0,9 0 6 0,-5 0 2 0,5-3 0 0,-1-1 0 15,-4 5 12-15,1-1 0 0,-5 3 0 0,1 4 0 16,-4 1 13-16,-1 2 6 0,-7 4 1 0,4 0 0 16,-8 0 19-16,8 4 4 0,0 2 1 0,-5 5 0 15,1-4-26-15,-4 7-5 0,0-1-1 0,-4 1 0 16,4 4-12-16,0-1-16 0,-3-7 3 0,3 8 1 16,-4-5-189-16,4 1-38 0,4 14-7 15,-1-11-2-15</inkml:trace>
          <inkml:trace contextRef="#ctx0" brushRef="#br0" timeOffset="177869.2804">11745 11270 2487 0,'0'0'55'0,"0"0"11"0,0 0 2 0,-4 0 2 0,-7-4-56 0,3 8-14 15,-4 3 0-15,-3 7 0 0,-5 3 9 0,1 4-1 16,-1 3 0-16,-7 0 0 0,4 4-8 0,-1-4 8 15,5 0-8-15,0 4 8 0,3-4 36 0,0 0 6 16,5 4 2-16,-1-4 0 0,0 0-23 0,5 1-4 16,-1-1-1-16,0-3 0 0,4-4 13 0,-4 0 3 15,4-3 0-15,1 0 0 0,-5 0-32 0,0-4-8 16,4-3 0-16,-4 0 0 16,0 0-31-16,1 0-7 0,-5-4-2 0,4 4 0 15,-3 0-176-15,-5-4-35 0,-27 8-7 0,12-11-2 0</inkml:trace>
          <inkml:trace contextRef="#ctx0" brushRef="#br0" timeOffset="178275.3109">12364 10706 1954 0,'0'0'43'0,"0"0"9"0,0 0 1 0,0 0 3 0,4 10-45 0,-4 4-11 15,4 7 0-15,-4 10 0 0,-4 4 90 0,0-1 16 16,4 11 3-16,-4 0 1 0,-7 7-6 0,-1 0-2 16,-4 3 0-16,-3 1 0 0,-1-1-56 0,-3 4-11 15,0-4-3-15,-1 0 0 0,5-3 0 0,-1 0 0 16,-3 4 0-16,8-4 0 15,-5-8-51-15,8-2-10 0,-3 3-3 0,7-7-822 0,-4 0-165 0</inkml:trace>
          <inkml:trace contextRef="#ctx0" brushRef="#br0" timeOffset="178078.0948">12022 11218 2502 0,'11'-38'55'0,"1"24"11"0,0-3 2 0,11 3 3 16,4 0-57-16,1 7-14 0,3 0 0 0,8 0 0 15,-4 0-16-15,0 4-5 0,-4-1-2 0,-4 1 0 16,4 3 36-16,-7-3 7 0,-1-1 2 0,-4 1 0 16,1-1-22-16,-5 4-15 0,-3 0 3 0,0 4 0 15,-12-4-176-15,0 0-34 0,0 0-7 0,0 0-2 0</inkml:trace>
          <inkml:trace contextRef="#ctx0" brushRef="#br0" timeOffset="177234.7566">10212 11339 518 0,'4'-35'23'0,"0"18"5"0,0-4-28 0,3 1 0 16,-3-8 0-16,4 4 0 0,0-1 196 0,0 5 35 15,-1 2 6-15,1 5 2 0,-4 2-79 0,-4 11-16 16,0 0-4-16,0 0 0 0,8 11-54 0,0 6-11 15,-8 7-3-15,4 4 0 0,-1 3-6 0,5 3-2 0,-4 1 0 16,-4 7 0-16,4-4-6 0,-4 3-2 0,4-3 0 0,-4 4 0 16,0-1-12-16,-4 1-4 0,0-1 0 0,0 1 0 15,0-4-32-15,-3 0-8 0,3-4 0 0,0 5 0 16,-4-8-49 0,4-7-12-16,0 0-3 0,0-3 0 0,4-7-179 0,-4 0-36 15,1 6-7-15,3-20-2 0</inkml:trace>
        </inkml:traceGroup>
        <inkml:traceGroup>
          <inkml:annotationXML>
            <emma:emma xmlns:emma="http://www.w3.org/2003/04/emma" version="1.0">
              <emma:interpretation id="{AAA8004E-AD05-442D-958B-3D4E83891896}" emma:medium="tactile" emma:mode="ink">
                <msink:context xmlns:msink="http://schemas.microsoft.com/ink/2010/main" type="inkWord" rotatedBoundingBox="17524,13005 19957,12895 19985,13524 17552,13633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78860.731">14322 11294 1998 0,'4'-7'44'0,"-4"0"8"0,0 7 3 0,0 0 1 0,0 0-44 0,0 0-12 0,0 0 0 0,7 11 0 16,-3 2 48-16,0 12 8 0,-4 2 2 0,0 4 0 15,4 1-14-15,-4 6-2 0,4-4-1 0,-4 1 0 16,4 3-18-16,4-4-4 0,-4-2-1 16,0-5 0-16,-4 1 10 0,3-4 3 0,1-7 0 0,0 1 0 15,0-4-15-15,-4-4-2 0,0 0-1 0,0-10 0 16,0 0 18-16,0 0 3 0,0 0 1 0,4-10 0 15,-4 0-3-15,4-1 0 0,-4-6 0 0,4-4 0 16,0 0-12-16,3-3-2 0,1-4-1 0,0-6 0 16,4-1-9-16,3 4-8 0,5-7 12 0,7-3-12 15,8-1 8-15,0 1-8 0,0-1 0 0,8 1 0 16,-4 2 0-16,0 8-12 0,0 4 1 0,-4 6 1 16,-12 4-194-16,0 3-40 0,36 0-7 15,-32 10-771-15</inkml:trace>
          <inkml:trace contextRef="#ctx0" brushRef="#br0" timeOffset="179196.7903">15369 11287 633 0,'0'-21'28'0,"0"11"6"0,4-4-34 0,-4 0 0 15,-8 4 0-15,4 3 0 0,4 7 364 0,0 0 67 16,-12-7 13-16,-3 4 2 0,-5-1-342 0,5 8-69 15,-5 6-14-15,5 4-2 0,-9 0-11 0,5 3-8 16,3 7 12-16,5 0-12 0,-1 1 32 0,4-1 0 0,-4 3 0 0,9 5 0 16,-1-5-12-16,4-2-4 0,0-1 0 0,4-4 0 15,7-2 20-15,-3-1 4 0,0-3 1 0,3-4 0 16,9 1-49-16,-4-4-11 0,-1-7-1 0,1 0-1 16,-5 0 21-16,5 0 12 0,3-7-2 0,-3 0 0 15,-12-4-10-15,7 1 10 0,5-4-10 0,0-3 10 16,-9 0-10-16,1-1 12 0,-4 1-12 0,0 0 12 15,4-1-12-15,-8 1 0 0,-8 3 0 0,4 0 0 16,0 1 0-16,-4-1 0 0,-7 3 0 0,-5 4 0 16,-3 1-19-16,0 2 4 0,-5 1 1 0,-3 6-759 15,0 4-152-15</inkml:trace>
          <inkml:trace contextRef="#ctx0" brushRef="#br0" timeOffset="179672.6772">15797 11114 2354 0,'0'0'52'0,"0"0"10"0,0 0 2 0,0 0 3 0,0 0-54 0,0 10-13 15,-4 8 0-15,-4 3 0 0,0 3 12 0,-3 3-1 16,3 5 0-16,4-1 0 0,-8-4-3 0,8 5-8 15,-3-8 12-15,7 3-4 0,4-6 24 0,-4 0 4 16,0-4 0-16,3-3 1 0,5 0-21 0,-4-4-5 16,4-3-1-16,0 0 0 0,7-7 6 0,1 0 0 15,-1 0 1-15,5-7 0 0,-1-3-17 0,5-1 0 16,3-2 0-16,-4-5 0 0,1-2 0 0,-5-1 0 16,8 0 0-16,1-3 0 0,-1 3 0 0,-8 0-17 0,1 4 3 15,-1 3 1-15,-7 4 13 0,-4 6 8 0,-8 4 0 0,0 0-8 16,7 11 20-16,-7 6-4 0,0 0 0 0,0 11 0 15,-3-4-5-15,-1 0-2 0,4 4 0 0,-4-4 0 16,4 1-22-16,-4-1-5 0,4-4-1 0,4-2 0 16,0-1 67-16,0-3 12 0,3-7 4 0,5 0 0 15,-4 0-52-15,7-4-12 0,1-3 0 0,-1-3 0 16,1-4 14-16,7 0 0 0,-3-4 0 0,3-2 0 16,1-5-22-16,3 1-5 0,0-4-1 0,0-6 0 0,1 2 62 0,3-2 13 15,-8-4 3-15,8 3 0 0,-4-3-44 0,-3 3-9 16,-1 4-2-16,4 0 0 0,-3-1-9 0,-1 1-12 15,0 0 2-15,1 3 1 16,-9 0-108-16,1 8-22 0,-4-5-4 0,-5 8-1095 16</inkml:trace>
        </inkml:traceGroup>
        <inkml:traceGroup>
          <inkml:annotationXML>
            <emma:emma xmlns:emma="http://www.w3.org/2003/04/emma" version="1.0">
              <emma:interpretation id="{1B0FCC60-5732-4241-88D8-60000A21079B}" emma:medium="tactile" emma:mode="ink">
                <msink:context xmlns:msink="http://schemas.microsoft.com/ink/2010/main" type="inkWord" rotatedBoundingBox="21627,12875 23364,12797 23394,13462 21657,13540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183255.8459">18506 11118 1497 0,'7'-25'66'0,"-3"15"14"0,-4-7-64 0,4 3-16 0,-4 3 0 0,0 1 0 16,4 3 106-16,-4 0 18 15,0 7 3-15,0 0 1 0,0 0-59 0,0 0-11 0,0 0-2 0,0 0-1 16,0 11-37-16,0 6-7 0,-4 7-2 0,-4 7 0 16,5 0 22-16,-1 7 4 0,-8 1 1 0,4-5 0 15,4 4-3-15,-7-3 0 0,7 3 0 0,-4-4 0 16,4 1-12-16,-4 0-2 0,4-4-1 0,4 7 0 16,0-4-8-16,4-9-2 0,0-1 0 15,4-3 0-15,0-4 4 0,3-7 0 0,1-3 0 0,4-3 0 16,-1-4 0-16,1-4 1 0,-1-3 0 0,1-3 0 15,3-1-4-15,1-6-1 0,-1 0 0 0,1-4 0 16,3 0 0-16,0-6-8 0,5-4 12 0,-1-1-4 16,0 1-8-16,0 0 0 0,-3 3 9 0,-5 4-9 0,1 7 0 15,-5 0-12-15,-7 6 2 0,0 8 0 0,3 3 10 0,-7 3 0 16,-4 8 0-16,0 6 0 0,-7 4 0 0,-1 3 0 16,0 0 0-16,0 0 0 0,0 4 0 15,1-4 0-15,7 0 0 0,-4 1 0 0,0-8 0 0,8 0 0 16,0 1 0-16,3-5 0 0,1-2 19 0,0-4 5 15,0-4 2-15,7 1 0 0,5-4-26 0,-1 0 8 16,-3-4-8-16,7 1 0 0,-7-4 0 0,3 0 8 16,-3-3-8-16,-4-1 0 0,3-3 32 0,-3 0 2 15,3-3 0-15,-3 0 0 0,0 0-34 0,-1-8 0 16,1 5 0-16,0-5-9 0,-1 1 19 0,1-4 4 16,0-3 1-16,-1 4 0 0,1 2-15 0,0 1 8 15,-1 3-8-15,5-3 0 16,-4 7-107-16,3 0-27 0,1-1-6 0,-5 8 0 0</inkml:trace>
          <inkml:trace contextRef="#ctx0" brushRef="#br0" timeOffset="183675.9879">19627 11439 1728 0,'0'0'76'0,"0"0"16"16,3-7-73-16,5 4-19 0,0-1 0 0,0 1 0 15,0 3 55-15,3 0 7 0,-3 0 2 0,4 0 0 0,3 0-52 0,1 3-12 16,7-6 0-16,1 3 0 0,-1-7 44 0,4 0 5 16,4 0 2-16,0 0 0 0,1-3-20 0,-1 0-4 15,4-4-1-15,-8-4 0 0,0 1-5 0,0 0-1 16,-7 0 0-16,-1-1 0 0,1 1-8 0,-5 0-3 15,-7-4 0-15,0 4 0 0,-4-4 11 0,-4 0 1 16,8 4 1-16,-16-1 0 0,-8-2-22 0,5 6 0 16,3 0 0-16,-4 4-8 0,-7-1 30 0,-5 4 6 15,1 7 2-15,-4 0 0 0,-1 4 6 0,1 6 2 16,0 1 0-16,-4 6 0 0,4 4-30 0,-1 3-8 16,5-3 0-16,0 3 0 0,-1 0 19 0,5 4 2 15,-1 3 1-15,5-3 0 0,-1 3 2 0,5-4 0 16,3 1 0-16,4-4 0 0,-4 4-24 0,8-4 0 15,0-3 0-15,8 3 8 0,0-3-8 0,3-4 12 16,5 0-4-16,-1 4 0 16,1-3-101-16,4-1-20 0,-1 0-4 0</inkml:trace>
        </inkml:traceGroup>
        <inkml:traceGroup>
          <inkml:annotationXML>
            <emma:emma xmlns:emma="http://www.w3.org/2003/04/emma" version="1.0">
              <emma:interpretation id="{A76F06D2-1FC8-4D94-B585-668477E6F957}" emma:medium="tactile" emma:mode="ink">
                <msink:context xmlns:msink="http://schemas.microsoft.com/ink/2010/main" type="inkWord" rotatedBoundingBox="25238,12268 28188,12135 28248,13479 25299,13612"/>
              </emma:interpretation>
              <emma:one-of disjunction-type="recognition" id="oneOf41">
                <emma:interpretation id="interp49" emma:lang="" emma:confidence="0">
                  <emma:literal>the</emma:literal>
                </emma:interpretation>
                <emma:interpretation id="interp50" emma:lang="" emma:confidence="0">
                  <emma:literal>te</emma:literal>
                </emma:interpretation>
                <emma:interpretation id="interp51" emma:lang="" emma:confidence="0">
                  <emma:literal>to</emma:literal>
                </emma:interpretation>
                <emma:interpretation id="interp52" emma:lang="" emma:confidence="0">
                  <emma:literal>He</emma:literal>
                </emma:interpretation>
                <emma:interpretation id="interp53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187198.8829">23803 10858 1152 0,'15'-7'51'0,"-11"4"10"0,8-1-49 0,-1 4-12 16,1 0 0-16,0 4 0 0,3-1 160 0,1 4 28 0,7 0 7 0,1 3 1 15,7-3-100-15,0 0-20 16,8 0-4-16,0 0-1 0,0-3-38 0,3-1-7 0,9 0-2 0,3-3 0 15,-7 0-15-15,-4 0-9 0,-4-3 10 0,0-4-10 16,0 0 0-16,-8 0-15 0,-4 0 2 0,-4-7 0 16,-7 1-47-1,-4-1-8-15,3 0-3 0,-15-3-529 0,0-4-107 0</inkml:trace>
          <inkml:trace contextRef="#ctx0" brushRef="#br0" timeOffset="187443.3639">24538 10301 1728 0,'0'0'76'0,"0"0"16"0,0 7-73 0,0 3-19 16,-8 4 0-16,1 4 0 0,-5 2 55 0,4 8 7 16,-11 3 2-16,3 4 0 0,-7 10 51 0,-5 3 10 15,1 4 3-15,0 0 0 0,4 0-52 0,-5-4-9 16,13 4-3-16,-9 0 0 0,-3-4-51 0,12 8-13 15,-5-4 0-15,1 3 0 0,-8-7 0 0,3 4 0 16,-3 0 0-16,0 0 0 0,-1-3 0 0,1-4 0 16,0-7 0-16,4 0 0 15,3-4-151-15,5-6-33 0,-5-4-6 0,8-3-795 0</inkml:trace>
          <inkml:trace contextRef="#ctx0" brushRef="#br0" timeOffset="187790.9973">24484 11342 1382 0,'-4'0'123'0,"4"0"-99"0,0 0-24 0,0 0 0 15,0 0 94-15,4 7 14 0,7 0 2 0,-3 0 1 16,0 0-62-16,11 0-12 0,-11 0-2 0,15-4-1 16,1 1-3-16,-5-4-1 0,12 0 0 0,1 0 0 15,-1-4-8-15,8 1-2 0,-4-4 0 0,-8 4 0 16,0-8 4-16,0 4 1 0,1-3 0 0,-1 0 0 15,-4-4-5-15,1 3 0 0,-5-6-1 0,0 0 0 0,-11-4-9 0,4 4-2 16,-4-1 0-16,-8 8 0 0,-8-4 20 16,4 4 3-16,-12-4 1 0,-3 7 0 0,-8 0 14 0,-4 0 3 15,-4 7 1-15,-4 4 0 0,0 3-7 0,0-1-2 16,4 8 0-16,4 0 0 0,0 3-21 0,-1 4-4 16,9 0 0-16,0 3-1 0,11 0-15 0,-4 4 8 15,5-4-8-15,-1 0 0 0,8 1 0 0,0-5 8 16,4 5-8-16,4-1 0 15,0 0-27-15,8 0-8 0,-1 1-1 0,5-1-1 16,4-3-124-16,-1 3-25 0,8 3-5 0</inkml:trace>
          <inkml:trace contextRef="#ctx0" brushRef="#br0" timeOffset="186612.7469">22071 11180 1267 0,'-8'-21'112'0,"8"14"-89"16,4-7-23-16,4 0 0 0,-1 1 63 0,1 2 8 0,4 1 1 0,-1 0 1 16,5 3-6-16,0 7-2 0,-5-4 0 0,1 8 0 15,0 6-65-15,3 0 0 16,-7 11-11-16,0 0 1 0,0 3 58 0,-5 4 12 0,5 3 3 16,-4 3 0-16,-4 1-22 0,0 0-4 0,0-1-1 15,-4-3 0-15,0-3-17 0,0-4-4 0,-3 1-1 16,-1-5 0-16,0-2-3 0,0-5-1 0,-3 1 0 0,3-3 0 15,8-11-10-15,0 0 10 0,0 0-10 0,0 0 10 16,0 0 43-16,0 0 9 0,0 0 2 0,0 0 0 16,8-11-52-16,-8 4-12 0,11-3 0 0,1 0 0 15,0-8 0-15,3 1 0 0,1 0 0 0,7-8 0 16,0-2 24-16,13-8 1 0,2-3 1 0,1 4 0 16,-4 2-18-16,0 1-8 0,0 4 0 0,4 2 8 15,-11 1 3-15,11 3 0 0,-12 4 0 0,0 3 0 16,-4 0 8-16,-7 8 1 0,7-1 1 0,-7 7 0 15,-1 7-9-15,-3-1-3 0,0 8 0 0,-1 0 0 0,-7 7-9 16,4 0 0-16,-4 3 0 0,4 4 0 0,-4-1 0 0,3 1 0 16,-3 3 0-16,0 0 0 0,4 0 0 15,-4-3 0-15,0 3 0 0,0-7 0 0,0 4 0 16,-4-4-19-16,0 0 3 0,0-3 1 16,-4-4-153-16,4 1-32 0,-4-1-5 0,0-3-447 15,4-4-90-15</inkml:trace>
          <inkml:trace contextRef="#ctx0" brushRef="#br0" timeOffset="186942.3056">23518 11169 1706 0,'8'-17'76'0,"-8"17"15"0,0 0-73 0,0 0-18 0,0 0 0 0,-8 0 0 15,5 4 75-15,-9 3 11 0,-4 3 2 0,-7 4 1 16,11 3-45-16,-3 7-8 0,-5 0-3 0,1 4 0 15,7-4-9-15,-3 1-1 0,3-1-1 0,0 0 0 16,4-3-22-16,1 0-12 0,7-1 2 0,0-2 0 16,7-1 34-16,1-3 8 0,0 0 0 0,4-4 1 15,3 0-1-15,1-3-1 0,7 0 0 0,0-7 0 16,5 0-31-16,-1 0-13 0,-4-7 1 0,8 0 0 16,-3-3 12-16,-5-4 0 0,4 0 0 0,-7-6 0 15,-9-1 14-15,5 0-4 0,3-7-1 0,-3 1 0 16,-8-1-9-16,-4 0 0 0,-4 4 0 0,0 0 0 15,0 3 0-15,-8-3 0 0,-8 3 0 0,1 0 0 0,-9 4 28 16,5 0 3-16,-4 3 1 0,-5 4 0 0,5 3-24 0,-4 3-8 16,0 4 0-16,3 7 9 15,-3 0-119-15,7 3-24 0,1 1-5 0</inkml:trace>
        </inkml:traceGroup>
      </inkml:traceGroup>
      <inkml:traceGroup>
        <inkml:annotationXML>
          <emma:emma xmlns:emma="http://www.w3.org/2003/04/emma" version="1.0">
            <emma:interpretation id="{9D9B3E6C-10C9-43C4-A3E7-EBD7553653B0}" emma:medium="tactile" emma:mode="ink">
              <msink:context xmlns:msink="http://schemas.microsoft.com/ink/2010/main" type="line" rotatedBoundingBox="3715,15118 26226,14106 26302,15796 3791,16808"/>
            </emma:interpretation>
          </emma:emma>
        </inkml:annotationXML>
        <inkml:traceGroup>
          <inkml:annotationXML>
            <emma:emma xmlns:emma="http://www.w3.org/2003/04/emma" version="1.0">
              <emma:interpretation id="{CE199EF5-3599-46C9-A656-6C083A8ED960}" emma:medium="tactile" emma:mode="ink">
                <msink:context xmlns:msink="http://schemas.microsoft.com/ink/2010/main" type="inkWord" rotatedBoundingBox="3719,15196 6008,15093 6072,16511 3782,16614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89077.3854">1148 13532 2127 0,'0'0'47'0,"0"0"9"0,0 0 3 0,0 0 1 0,0 0-48 0,3 11-12 15,-3 3 0-15,0 10 0 0,0 3 28 0,-7 8 4 16,3 3 1-16,-8 7 0 0,0 3 2 0,1 8 0 15,-5 3 0-15,1-1 0 0,-5 5 7 0,1-1 2 16,3 4 0-16,4-4 0 0,-3-3-26 0,-5 0-5 16,5-1-1-16,3 1 0 0,1-3-12 0,-1-8 0 15,-4 0-12-15,5-6 12 16,3-7-140-16,0-1-22 0,4-10-4 0,0 1-802 0</inkml:trace>
          <inkml:trace contextRef="#ctx0" brushRef="#br0" timeOffset="189354.7772">1583 13311 2289 0,'0'-17'50'0,"0"17"10"0,0 0 3 0,0 0 2 0,8 3-52 0,-4 7-13 0,-4 8 0 0,4 13 0 15,0 3 14-15,-4 11 0 0,-4 7 0 0,0 7 0 16,0 0 22-16,-4 3 4 0,5 0 0 0,-9 4 1 15,4 0-5-15,-4 3-2 0,5-3 0 0,3 0 0 16,-4-1-6-16,0-6 0 0,8 0-1 0,-4-7 0 16,0-4-19-16,4-6-8 0,-3-4 0 0,3-4 8 15,0-9-8-15,0-5 8 0,-4-6-8 0,0-3 8 16,4-11-8-16,0 0 8 0,0 0-8 0,4-11 8 16,-4-3-8-16,4-6 0 0,-4-5 0 0,3-6 0 0,1-3 0 15,4-1 0-15,4-3 0 0,3 0 0 0,1 3 0 16,-1 8 0-16,1 3 11 0,0 6-11 0,-5 4 16 0,5 7-4 15,-4 4 0-15,-5 6 0 0,5 4-3 0,0 7-1 16,-1 7 0-16,-3 7 0 0,0-1-8 0,0 4 0 16,-4 1 0-16,-1 2 0 0,1-3 0 0,0 4 0 15,0 0 0-15,0-4 0 16,0 0-50-16,0-4-12 0,-4-2-2 0,8-5-1 16,3-2-127-16,1-4-24 0,0-4-6 0,3-3-710 0</inkml:trace>
          <inkml:trace contextRef="#ctx0" brushRef="#br0" timeOffset="189892.3987">2257 14352 1868 0,'11'-7'41'0,"1"-7"9"0,-12 1 2 0,4-1 0 0,4-4-42 0,-4 1-10 0,-4 3 0 0,0-3 0 15,-8 3 106-15,8 4 19 0,4-1 4 0,-8 5 1 16,-8-1-45-16,1 3-9 0,11 4-1 0,0 0-1 16,-12 7-19-16,0 0-4 0,4 3-1 0,1 1 0 15,-9 6-32-15,-3 4-6 0,-5 3-2 0,1 0 0 16,3 0-10-16,1 1 8 0,0-5-8 0,3 1 8 15,4 0-8-15,5-7 0 0,3 0 0 0,-4-1 0 16,8-6 0-16,0 0-17 0,8 0 4 0,-4 0 1 16,-4-7-7-16,11-3-1 0,9-1 0 0,-1-3 0 15,-3-3-6-15,3-7-2 0,5-4 0 0,3 0 0 0,4-7 16 16,-8 4 4-16,-7 0 0 0,3 3 0 16,5 4 8-16,-9 3-8 0,-11 4 8 0,4 3-8 0,-8 7 38 0,0 0 8 15,0 0 2-15,-4 14 0 16,-4 3-24-16,8 4-5 0,0 3-1 0,-8 0 0 0,-7 0 3 0,7 1 1 15,8-5 0-15,0 1 0 0,-4-4-14 0,4-3 9 16,0 0-9-16,8-4 8 0,8-3-8 0,-1 0 0 16,-15-7 0-16,12-3-11 0,7-1 11 0,1-6-8 15,-9-4 8-15,5-3-8 0,-1 0 0 0,1-11 0 16,4-3 0-16,-5-4 0 0,-3-10 8 0,3-3 0 16,1-4 0-16,-1-7 0 0,1-7-12 0,3 1 0 15,1-1 0-15,3 0 0 0,5-7 12 0,-5 4-8 16,0 0 8-16,1 7-8 0,11 6 8 0,-8 8 0 15,-15 6 8-15,3 11-8 0,-3 7 20 0,-4 10 0 16,-8 4 0-16,0 10 0 0,0 0-6 0,0 17-2 16,3 14 0-16,-6 7 0 0,-21 11 23 0,9 3 4 0,11 7 1 0,-8-1 0 15,0 1-18-15,-3 3-3 0,3 1-1 0,4-1 0 16,8 4-18-16,-4-7 10 0,1-1-10 0,6-6 8 16,5-3-8-16,-4-8 0 0,-4-3 0 15,4-3 0-15,0-4-62 16,4-3-8-16,-4-11-2 0,0 0 0 0,-8-3-114 15,8-4-23-15,7 1-5 0,-3-4-811 0</inkml:trace>
          <inkml:trace contextRef="#ctx0" brushRef="#br0" timeOffset="188724.2296">548 14096 1785 0,'-4'-3'159'0,"4"-4"-127"15,0-4-32-15,0 5 0 16,0-5-19-16,4 4-9 0,4 0-3 0,0 4 0 0,3-1 65 0,1 1 13 0,12 3 2 0,-5-4 1 15,8 1-2-15,0 0 0 0,5-1 0 0,7 1 0 16,3-1-16-16,1 1-3 0,4-8-1 0,-4 4 0 16,11 0-12-16,-7 4-4 0,3-7 0 0,-7 3 0 15,4 0-24-15,-4-4-4 0,0 1-2 0,-8 3 0 32,0 0-45-32,0-3-9 0,-8 3-1 0,-4 0-789 0</inkml:trace>
          <inkml:trace contextRef="#ctx0" brushRef="#br0" timeOffset="190133.8043">2315 13902 2592 0,'16'-17'230'0,"-16"10"-184"0,-16 0-37 0,12-3-9 16,12 3-21-16,-4-3-7 0,-4 3 0 0,-4-4-1 0,4 1 42 0,8 0 9 16,11-1 2-16,-3 1 0 0,-4-4-13 0,11 4-3 15,8-4 0-15,4 3 0 0,-8 1-8 0,8 3 0 16,4-3-12-16,4 6 12 16,0 4-165-16,-4 0-26 0</inkml:trace>
        </inkml:traceGroup>
        <inkml:traceGroup>
          <inkml:annotationXML>
            <emma:emma xmlns:emma="http://www.w3.org/2003/04/emma" version="1.0">
              <emma:interpretation id="{0E4EE8C2-9CFD-4A5D-BEBD-82845BB9DBB5}" emma:medium="tactile" emma:mode="ink">
                <msink:context xmlns:msink="http://schemas.microsoft.com/ink/2010/main" type="inkWord" rotatedBoundingBox="7275,14969 8757,14902 8824,16379 7341,16446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90686.7293">4133 13975 1407 0,'-12'0'62'0,"8"0"14"0,0 0-61 0,4 0-15 0,-8 4 0 0,8-4 0 15,0 0 63-15,0 0 9 0,0 0 3 0,0 0 0 16,16 6-15-16,-4 1-2 0,3-3-1 0,5-8 0 15,3 1-1-15,4-4 0 0,4-3 0 0,4-4 0 16,12 0-24-16,-4 0-6 0,0 4-1 0,4-4 0 16,-5 4-46-16,1-1-10 0,-8 1-1 0,-4 3-902 15</inkml:trace>
          <inkml:trace contextRef="#ctx0" brushRef="#br0" timeOffset="190908.4799">4806 13262 2026 0,'0'0'44'0,"-4"4"10"0,0-1 2 0,-4 11 1 0,1 4-45 0,-5 9-12 15,-4 11 0-15,1 7 0 0,-8 11 69 0,-5 6 12 16,-7 7 3-16,4 0 0 0,-4 4-32 0,0 0-7 16,0 6-1-16,-4-3 0 0,8 0-23 0,0-3-5 15,4-7 0-15,7-4-1 0,-3-7-15 0,7-3 0 16,1-3 0-16,-1-4 0 15,0-7-38-15,9-7-10 0,-5-4-3 0,4-2-671 16,4-5-134-16</inkml:trace>
          <inkml:trace contextRef="#ctx0" brushRef="#br0" timeOffset="191454.3365">5347 13058 2487 0,'0'0'110'0,"-4"4"23"0,4 3-106 0,-4 3-27 0,-4 11 0 0,5 3 0 16,-9 7 0-16,0 11 0 0,-7-1 0 0,-1 15 0 15,-7 9 20-15,0 5-2 0,-4 2 0 0,-4 1 0 16,0-1-6-16,-4 1 0 0,0 0-1 0,0-1 0 16,12 1 19-16,-5 0 4 0,1-1 1 0,8 1 0 0,-4-7-22 0,7-7-4 15,-3-4-1-15,3-7 0 0,1-3-8 0,7-7 0 16,1-10 0-16,-1-4 0 0,4-6 0 0,4-8 0 15,0-3 0-15,4-7 0 0,0 0 0 0,4-14 0 16,0-3 0-16,4-1 0 0,4-9 0 0,-1-1-11 16,5-3 3-16,-1-4 0 0,1 1 8 0,3 6 0 15,-7-3 0-15,0 10 0 0,3 0-9 16,-3 8 0-16,-4 6 0 0,4 7 0 0,-1 3 9 0,1 7 0 16,0 4 10-16,-1 0-10 0,1 7 11 0,3-4-11 15,1 4 12-15,4-4-12 0,-5 1 12 0,5-1-4 16,3-3 0-16,0-7-8 0,4 0 14 0,1-4-4 15,-5-6-1-15,8-1 0 0,0-3-9 0,4-7 12 16,0 0-12-16,-3-6 12 0,3-1-4 0,0-3 0 16,-4-7 0-16,0-1 0 0,-8 5-8 0,4-4 0 15,-7 3-12-15,3-3 12 0,-11 3-12 0,0 4 12 0,-1 0-12 0,-7 6 12 16,-4 1-8-16,-4 3 8 0,-3 0 0 16,-1 4 0-16,-4 7 0 0,-4-1 0 0,-3 4 8 0,0 4-8 15,-1 3 12-15,-3 6-4 0,-4 5 0 0,3 6 0 16,1 0 25-16,-1 4 5 0,1-1 1 15,4 1 0-15,3 0-24 0,1-4-5 0,7 4-1 0,0-4 0 16,0-3-9-16,8-1 0 0,4-2 0 0,4-4 8 16,4-1-21-16,3 1-5 0,5 0-1 0,3 0 0 15,0-7-129-15,4 3-25 16,1-3-6-16,3 0-949 0</inkml:trace>
        </inkml:traceGroup>
        <inkml:traceGroup>
          <inkml:annotationXML>
            <emma:emma xmlns:emma="http://www.w3.org/2003/04/emma" version="1.0">
              <emma:interpretation id="{A0077526-6546-4258-87A9-F330040FCEE4}" emma:medium="tactile" emma:mode="ink">
                <msink:context xmlns:msink="http://schemas.microsoft.com/ink/2010/main" type="inkWord" rotatedBoundingBox="10271,15304 12175,15218 12221,16241 10317,16326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92821.1437">8686 14013 576 0,'0'0'51'0,"0"-7"-41"0,0 0-10 0,-4 0 0 16,4 0 248-16,0 7 47 0,0 0 9 0,0 0 3 15,0 0-201-15,0 0-40 0,0 0-8 0,8-3-2 16,0-4-37-16,4 4-8 0,-1-1-2 0,5-3 0 15,-4 0 2-15,-1 0 0 0,9-3 0 0,3 0 0 0,0-1 6 0,1 1 2 16,3 0 0-16,-4-1 0 0,-3 1-19 0,-5-1 0 16,1 1 0-16,-4-4 0 0,-5 4 0 0,1-1 0 15,-4-2 0-15,0 6 0 0,-4 0 13 0,-4 0-4 16,-4 0-1-16,0 7 0 0,-7-4 16 0,-1 8 4 16,1 3 0-16,-5 3 0 0,-3 1 19 0,-4 2 4 15,3 8 1-15,1 0 0 0,4 3-4 0,3 0 0 16,-7 8 0-16,7-5 0 0,-3 4-25 0,7-3-6 15,0-4-1-15,1 0 0 0,-1-6-8 0,8-1-8 16,4 0 9-16,0 1-9 0,-4-5 12 0,8 1-3 16,4 0-1-16,3 0 0 15,1-4-155-15,0 1-31 0,-12-11-6 0,12 7-795 0</inkml:trace>
          <inkml:trace contextRef="#ctx0" brushRef="#br0" timeOffset="192046.6064">7554 13806 864 0,'23'-35'76'0,"-11"18"-60"0,-1-11-16 0,5 4 0 16,3-7 107-16,1 0 18 0,-1-4 4 0,-3 7 1 0,-4 1 6 0,-1 2 0 15,-3 1 1-15,0 3 0 0,-4 4-39 0,-4 3-8 16,-4 0-2-16,-4 8 0 0,0-1-35 0,-11 7-7 16,-5 3-2-16,-3 7 0 0,0 11-19 0,-12 10-4 15,-4 4-1-15,0 6 0 0,1 11 41 0,-1 0 8 16,-4 4 2-16,4 2 0 0,4-2-18 0,4 6-3 16,0-3-1-16,8-4 0 0,4 1-7 0,7-5-2 15,1-2 0-15,3-4 0 0,4 0-32 0,8-7-8 16,-4-7 0-16,8-3 0 15,8-4-24-15,0-3-6 0,3-4-2 0,5 0 0 16,-1-6-44-16,8-1-10 0,4-7-2 0,8 1-698 16,4-4-140-16</inkml:trace>
          <inkml:trace contextRef="#ctx0" brushRef="#br0" timeOffset="192349.6993">8102 13985 1497 0,'-7'-13'66'0,"7"13"14"0,-8-11-64 0,8 11-16 0,0 0 0 0,-8 4 0 16,-4 3 223-16,1 6 41 0,-5 5 8 0,-3 6 1 16,-1 7-200-16,-3 0-40 0,7 7-8 0,-3-3-1 15,3 0-4-15,-3-4 0 0,7-4 0 0,1 1 0 16,-1-4 2-16,8-6 0 0,0-1 0 0,0-3 0 16,8-4-11-16,-4-10-3 0,12 7 0 0,-1-4 0 15,9-3-8-15,-1-3-14 0,1-4 3 0,7 0 1 16,-4-7-5-16,9 0-1 0,-5-6 0 0,0-1 0 0,-4-3-6 0,1-4-2 15,-5-3 0-15,5 3 0 0,-9 1 24 16,1-1 0-16,-5 0-9 0,-3 1 9 0,-4-1 0 0,-4 4 0 16,-4 3 0-16,-4 0 9 0,-3 4 25 0,-1 0 5 15,0 6 1-15,-3 8 0 0,-5-1-32 0,1 1-8 16,-5 6 0-16,1 4 0 16,-8 4-77-16,4 6-17 0,0 0-3 0</inkml:trace>
        </inkml:traceGroup>
        <inkml:traceGroup>
          <inkml:annotationXML>
            <emma:emma xmlns:emma="http://www.w3.org/2003/04/emma" version="1.0">
              <emma:interpretation id="{FE5FEF27-041F-42B7-8BDF-C9707105171F}" emma:medium="tactile" emma:mode="ink">
                <msink:context xmlns:msink="http://schemas.microsoft.com/ink/2010/main" type="inkWord" rotatedBoundingBox="12531,15068 17380,14850 17429,15953 12581,16171"/>
              </emma:interpretation>
              <emma:one-of disjunction-type="recognition" id="oneOf45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195356.828">12520 13674 2113 0,'19'-17'93'0,"-7"10"20"0,0 7-90 0,-1 3-23 0,5 1 0 0,-4 3 0 16,-1 3 48-16,1 4 4 0,0 0 2 0,-5 0 0 16,5 3-26-16,-4-3-4 0,-4 3-2 0,0-3 0 15,3 0 14-15,-7-4 4 0,0 1 0 0,0-5 0 16,0-6-12-16,0 0-1 0,0 0-1 0,-7 11 0 16,7-11 0-16,0 0 0 0,0 0 0 0,0 0 0 15,0 0-14-15,0 0-4 0,0 0 0 0,0 0 0 16,0-11-8-16,0 5 8 0,7-8-8 0,1 0 8 15,4 0-8-15,0 4 0 0,-1-8 0 0,5 8 0 16,-8-4 0-16,7 7 10 0,-3-3-1 0,-4 6 0 16,-1-3 18-16,-7 7 3 0,4 0 1 0,4 4 0 15,-8-4-14-15,4 10-2 0,-8 1-1 0,4-1 0 0,0 4-14 16,-4 3-16-16,0 4 3 0,0-4 1 16,4 7-140-16,4-3-28 0,0 0-6 0,4-11-1 15</inkml:trace>
          <inkml:trace contextRef="#ctx0" brushRef="#br0" timeOffset="195658.9472">13193 13522 1720 0,'0'0'76'0,"0"-7"16"0,0 7-73 0,0-7-19 0,4-3 0 0,0 3 0 16,4 3 50-16,-1-3 6 0,5 0 2 15,8 1 0-15,3-5 10 0,12 4 1 0,8-3 1 0,4 3 0 16,3-3-17-16,8 3-3 0,5 0-1 0,-1 0 0 16,0 0-13-16,-3 0-2 0,-5 0-1 0,1 0 0 15,-5 4-21-15,-3-1-4 0,0-3 0 0,-8 4-8 32,0-4-28-32,-8 0-13 0,0 4-3 0,-8-1-671 0,-3-3-134 0</inkml:trace>
          <inkml:trace contextRef="#ctx0" brushRef="#br0" timeOffset="195809.8572">13960 13006 2372 0,'0'0'52'0,"-4"4"12"0,0 6 1 0,4 8 1 0,-4 2-53 0,4 1-13 16,-4 7 0-16,0 3 0 0,0 0 86 0,-3 4 14 15,-1 3 4-15,-4 10 0 0,-3 4-64 0,3 0-13 16,-7 0-3-16,3-4 0 0,0-3-15 0,1 4-9 15,-9-8 10-15,1 1-10 0,0-4 0 0,-1-4 0 16,-3 1 0-16,4-4-10 16,-1-3-121-16,5-1-24 0,0 1-5 0,3-7-938 15</inkml:trace>
          <inkml:trace contextRef="#ctx0" brushRef="#br0" timeOffset="193375.0245">9356 13951 2322 0,'0'-10'51'0,"0"-8"10"0,7 4 3 0,-3 1 1 16,4-1-52-16,4 0-13 0,0 3 0 0,-1 5 0 15,5-1 14-15,7 0 0 0,-3 7 0 0,3 0-710 16,0 0-143-16</inkml:trace>
          <inkml:trace contextRef="#ctx0" brushRef="#br0" timeOffset="193227.6719">9484 13851 1728 0,'-4'-7'153'0,"0"0"-122"0,-3 0-31 0,7 7 0 16,0 0 82-16,0 0 10 0,-4-4 3 0,4 4 0 15,4-7-57-15,-1 1-11 0,9 2-3 0,-4-3 0 16,4-3-24-16,3-1 0 0,1-2 0 0,3-1 0 0,-3-4 12 0,3 1-4 16,1-4 0-16,-5-3 0 0,5 0 10 0,-5 0 2 15,-3-1 0-15,0-2 0 0,3-1-20 0,-3-3 0 16,-8 3 0-16,4-6 0 0,-1 6 0 0,-3 0 0 16,-4 4 0-16,0 3 0 0,-4 8 0 0,4-1 0 15,-4 3 0-15,1 4 0 0,-5 4 29 0,0 3 3 16,0 3 0-16,0 8 0 0,-3 10 0 0,-1 3 0 15,4 10 0-15,-3 4 0 0,-1 7-7 0,4 0-1 16,-4 7 0-16,5 4 0 0,-5-4 13 0,4-1 3 16,0-2 0-16,1 6 0 0,-5-3-32 0,4 0-8 15,0-4 0-15,1-3 0 0,-5-3 8 0,0-1 0 16,1-6 0-16,-1 0 0 16,4-4-39-16,-4-4-7 0,5-2-2 0,-5-1-749 0,0-7-151 0</inkml:trace>
          <inkml:trace contextRef="#ctx0" brushRef="#br0" timeOffset="193723.6221">9714 13999 1400 0,'8'-10'31'0,"-1"3"6"0,5 0 2 0,0-3 0 0,3-1-31 0,9 1-8 15,-1 0 0-15,8-1 0 0,-4 1 51 0,1-4 9 16,-1 0 1-16,4-3 1 0,0 3-34 0,0-3-6 15,0-1-2-15,0 1 0 0,-3-4-10 0,-5 1-2 16,0-5-8-16,-3-2 12 0,-5 3 37 0,5-4 7 16,-5-3 2-16,1-4 0 0,0 7-14 0,-5-6-2 15,5-1-1-15,-4 1 0 0,-5 3-17 0,1 3-4 16,0 0-1-16,0 4 0 0,-4 0 15 0,-4 6 3 16,3 1 1-16,-6 3 0 0,3 0 22 0,0 8 4 0,-8-5 0 15,8 11 1-15,0 0-33 0,-12 4-6 16,4 6-2-16,-7 7 0 0,-1 8-24 0,-3 2 0 0,3 8 0 0,-3 6 0 15,3 4 37-15,1 4 3 0,-5-1 0 16,1 4 0-16,-1-4-13 0,1 1-3 0,-1-4 0 0,5 0 0 16,-1 0-24-16,1 3 0 0,-1-6 0 0,0 3 0 15,9-11 0-15,-5 1-16 0,4-7 3 0,-3-4 0 16,-1 0-109 0,4-3-22-16,0-4-4 0,-3-3-588 0,3-4-117 0</inkml:trace>
          <inkml:trace contextRef="#ctx0" brushRef="#br0" timeOffset="193886.1464">9842 14030 2376 0,'0'0'52'0,"0"0"12"0,8-6 1 0,0-1 1 0,3 7-53 0,5 0-13 16,0 0 0-16,3 3 0 0,0-3 25 0,5 4 3 16,-1-1 0-16,4 4 0 15,-3-7-62-15,3 0-12 0,0 0-2 0,1-4-1 16,-1 1-158-16,-4 0-31 0,0-4-6 0,1 3-2 0</inkml:trace>
          <inkml:trace contextRef="#ctx0" brushRef="#br0" timeOffset="194042.2843">10574 13857 1094 0,'0'0'48'0,"0"0"11"0,12-3-47 0,-1 0-12 16,-11 3 0-16,0 0 0 0,0 0 233 0,0 0 45 16,0 0 9-16,12 6 1 0,-4 1-193 0,3 4-39 0,-11-1-8 0,8 4-2 15,-8 0-29-15,0 3-5 0,-4-3-2 0,4 0 0 16,-4 3 0-16,0-3 0 0,-3-4 0 0,3 4 0 31,0-3-114-31,-4-1-22 0,0 0-5 0,1-3-1 0</inkml:trace>
          <inkml:trace contextRef="#ctx0" brushRef="#br0" timeOffset="194169.902">10749 13581 2343 0,'-4'-24'104'0,"0"17"21"15,4 7-100-15,0 0-25 0,0 0 0 0,0 0 0 16,0 0-40-16,-8 7-12 0,1-1-4 0,-1 8-929 16</inkml:trace>
          <inkml:trace contextRef="#ctx0" brushRef="#br0" timeOffset="194438.0306">11228 13570 1792 0,'11'-31'80'0,"-3"17"16"0,4-3-77 0,-4 3-19 15,3-3 0-15,1 0 0 0,-4-1 78 0,0 5 12 16,-5 2 2-16,1 4 1 0,0 4-29 0,-4 3-7 16,0 0-1-16,-8 3 0 0,-7 8-36 0,-1 2-8 0,1 5-2 0,-9 2 0 15,1 1 26-15,-4 3 4 16,3 4 2-16,1 0 0 0,0 3-17 0,3 0-3 15,-3 0-1-15,3 4 0 0,5-4-21 0,3 0 9 0,4 0-9 0,1-3 0 32,7 0-92-32,0-4-26 0,7-3-5 0,5-1-1 15,0-2-108-15,3-5-23 0</inkml:trace>
          <inkml:trace contextRef="#ctx0" brushRef="#br0" timeOffset="194607.2661">11769 13608 2026 0,'4'-10'90'0,"-4"10"18"0,0 0-86 0,0 0-22 0,0 0 0 0,0 0 0 16,-8 7 106-16,-4 7 17 0,-3 3 3 0,-1 4 1 16,-3 3-85-16,-1 0-17 0,-3 0-3 0,3 4-1 15,5-4-13-15,-1 4-8 0,4-4 8 0,1-3-8 0,3 3 0 0,0-3 0 16,4-4 0-16,4 1 0 16,-4-5-119-16,8-2-28 0,0-1-5 0</inkml:trace>
          <inkml:trace contextRef="#ctx0" brushRef="#br0" timeOffset="194741.1913">11948 13335 2098 0,'-4'-21'93'0,"4"14"19"0,0 1-89 0,0 6-23 16,0 0 0-16,0 0 0 15,0 0-53-15,-4 6-15 0,-12 22-4 0,9-11 0 0</inkml:trace>
          <inkml:trace contextRef="#ctx0" brushRef="#br0" timeOffset="195040.8132">12076 13754 1202 0,'0'0'53'0,"0"0"11"0,0 0-51 0,0 0-13 0,12 0 0 0,0 0 0 16,-1-4 66-16,1 1 10 0,-4-4 3 0,3 3 0 15,5-6-22-15,-1 3-4 0,-3-3-1 0,4-4 0 16,-1 0-5-16,5 0-2 0,-5-3 0 0,1 0 0 16,-4-4 7-16,3 0 0 0,-3 4 1 0,-4 3 0 15,-1-3 9-15,-3 6 2 0,-4-3 0 0,-4 4 0 0,-3 3-1 0,-5 4 0 16,0-1 0-16,1 4 0 0,-5 4-34 0,-3 3-6 16,-5 3-2-16,1 7 0 0,3 4-13 15,5 7-8-15,-5-1 8 0,1 5-8 0,3 2 11 0,-3-3-3 16,7 4 0-16,0-1 0 0,1-2-8 0,-1-1 0 15,0-4 0-15,9 5 0 16,-1-5-126-16,0-3-27 0,0-3-6 0,0-4-1 0</inkml:trace>
        </inkml:traceGroup>
        <inkml:traceGroup>
          <inkml:annotationXML>
            <emma:emma xmlns:emma="http://www.w3.org/2003/04/emma" version="1.0">
              <emma:interpretation id="{811C79B9-93F0-4D9A-BDD2-5E17400FA404}" emma:medium="tactile" emma:mode="ink">
                <msink:context xmlns:msink="http://schemas.microsoft.com/ink/2010/main" type="inkWord" rotatedBoundingBox="18397,14520 19768,14458 19828,15792 18457,15854"/>
              </emma:interpretation>
              <emma:one-of disjunction-type="recognition" id="oneOf46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196920.7843">15937 13591 2278 0,'-8'-21'101'0,"4"11"21"15,4 3-98-15,4 0-24 0,8 0 0 0,0 4 0 0,3-1 48 0,8 4 4 16,9-3 0-16,3-1 1 0,4 4-35 0,-1-3-7 15,1 3-2-15,4 0 0 16,8 0-33-16,-5 0-6 0,5 0-2 0,0 0-690 16,-5 3-138-16</inkml:trace>
          <inkml:trace contextRef="#ctx0" brushRef="#br0" timeOffset="196753.8461">16128 13370 2098 0,'7'-7'46'0,"5"0"10"0,4-4 1 0,-1 5 3 0,9-5-48 0,-1 1-12 15,4-1 0-15,4-6 0 0,0 3 13 0,1-3 1 16,-1 0 0-16,0-4 0 0,-8-3-14 0,1 0 0 16,-9-4 8-16,1-3-8 0,-5-4 8 0,-3 1 0 15,-4-1-8-15,0 11 12 16,0-7-12-16,0-1 0 0,0 1 8 0,3-3-8 0,-3 3 0 0,0-1 0 16,0 1 0-16,4-3 0 0,-8-1 38 0,4 11 5 15,0 3 1-15,-4 4 0 0,0 3-20 0,0 4-3 16,-4 6-1-16,0 8 0 0,0-1-20 0,-4 11 0 15,0 0 0-15,-3 10 0 0,3 4 0 0,-4 6 0 0,1 4 0 0,-5 4 0 16,4 3 36-16,1 3 2 0,3 8 1 16,-4 2 0-16,1-2 10 0,3-1 3 15,-4 0 0-15,4 4 0 0,-3 4-27 0,-1 2-5 0,0-2 0 0,5-5-1 16,-5 5-11-16,0-5-8 0,0-2 9 0,1-4-9 16,-1-7 0-16,0-4-13 0,-3-3 1 0,-1-3 0 31,1-8-160-31,3-2-32 0,-4-5-7 0,1-9-1 0</inkml:trace>
          <inkml:trace contextRef="#ctx0" brushRef="#br0" timeOffset="196363.5001">15556 13522 1486 0,'-4'-17'66'0,"4"17"14"0,0 0-64 0,0 0-16 16,0-11 0-16,0 11 0 0,-4-10 123 0,4 10 21 16,-8-4 5-16,0 8 1 0,-3-1-79 0,-5 11-16 15,-7 7-3-15,-1 3-1 0,-11 4-39 0,8 3-12 16,0 4 0-16,-1-1 0 0,5 4 22 0,0-3-2 16,3-4-1-16,9 0 0 0,3-3-8 0,4-1-2 15,-4-2 0-15,8-8 0 0,8 0 1 0,8-3 0 16,-5-7 0-16,5-4 0 0,3-3-2 0,1-6 0 15,11-1 0-15,0-4 0 0,-4-3 0 0,0-3 0 16,8 0 0-16,-3-4 0 0,-9-3 11 0,0 0 1 16,5-8 1-16,-5-2 0 0,-4-1-7 0,1-3-2 0,-5 4 0 0,1-1 0 15,0 4 6-15,-5 3 1 0,-7-3 0 0,0 3 0 16,-4 8 17-16,-4-1 4 0,-4 11 1 0,-7-4 0 16,-1 3-41-16,-7 11 0 0,-1 4-11 0,-11 6-798 15,-7 1-160-15</inkml:trace>
        </inkml:traceGroup>
        <inkml:traceGroup>
          <inkml:annotationXML>
            <emma:emma xmlns:emma="http://www.w3.org/2003/04/emma" version="1.0">
              <emma:interpretation id="{57E5EE97-9AE1-4B25-B6E8-874305DE6C39}" emma:medium="tactile" emma:mode="ink">
                <msink:context xmlns:msink="http://schemas.microsoft.com/ink/2010/main" type="inkWord" rotatedBoundingBox="21453,14321 24050,14204 24126,15894 21529,16010"/>
              </emma:interpretation>
              <emma:one-of disjunction-type="recognition" id="oneOf47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199049.6792">18284 13349 345 0,'0'0'31'0,"0"0"-31"16,4-7 0-16,-4 7 0 0,7-3 191 0,1-1 32 16,4-3 6-16,0 0 2 0,3 0-100 0,5 0-20 15,-5 1-4-15,5-5-1 0,-1 4-34 0,4 0-6 16,-3-3-2-16,3 0 0 0,-3 3 9 0,3-4 2 15,0-3 0-15,-3 4 0 0,3 0-17 0,-3-1-3 16,-1 4-1-16,5 4 0 0,-5-1-16 0,0 4-3 16,1 0-1-16,3 7 0 0,1 4-11 0,-1 3-3 15,0-1 0-15,5 12 0 0,-5 2 4 0,0 11 0 16,1 4 0-16,-1 3 0 0,4 3 0 0,-3 1 0 16,-1 3 0-16,-4-1 0 0,5 1-16 0,-5-3-8 15,5-1 8-15,-1-3-8 0,0-3 0 0,1-1 0 0,-1-3 0 16,0-3 8-1,5-4-50-15,-5-3-10 0,0-4-1 0,1-7-1 16,-1 1-55-16,0-8-11 0,1 0-3 0,-1-3 0 16,-4 0-86-16,-3-3-18 0,19-8-3 0,-8 1-1 0</inkml:trace>
          <inkml:trace contextRef="#ctx0" brushRef="#br0" timeOffset="199325.3429">19514 13176 230 0,'7'-21'20'0,"-7"14"-20"16,0 0 0-16,0 0 0 0,0 1 165 0,0 6 29 16,0 0 6-16,0 0 0 0,0 0-68 0,0 0-15 15,-3 10-2-15,-9 4-1 0,0 7-12 0,-11 3-2 16,-8 3-1-16,-4 8 0 0,-8 7 17 0,-4 2 4 15,-7 5 1-15,-5 3 0 0,1 3-25 0,-8 1-6 16,0-1-1-16,-4 0 0 0,-1-3-49 0,5 3-11 16,4 1-1-16,0-4-1 0,-1 3-27 0,5-7-14 15,-4 1 2-15,3-4-744 16,9-4-148-16</inkml:trace>
          <inkml:trace contextRef="#ctx0" brushRef="#br0" timeOffset="199966.6072">20078 12470 1036 0,'8'-21'92'0,"-4"15"-73"15,3-8-19-15,1 3 0 0,0 1 106 0,4 3 18 16,3 0 3-16,-3 0 1 0,3 4-52 0,5-1-9 16,-1 4-3-16,-3 4 0 0,3 6-10 0,-3 7-2 0,-8 4-1 0,3 7 0 15,-3 3-31-15,0 4-7 0,-4-1-1 16,0 4 0-16,0-3 26 0,0-1 5 0,-4 1 1 0,0 3 0 15,-4-3-4-15,0-4 0 0,0-4 0 0,-4-2 0 16,4-1-25-16,0-7-6 0,0 1-1 0,1-8 0 16,3 0 1-16,0-10 0 0,0 0 0 0,0 0 0 15,0 0 29-15,0 0 6 0,3-7 0 0,5-3 1 16,4-4-15-16,0-3-3 0,3-7-1 0,1-1 0 16,7-2-14-16,0-4-4 0,5-4 0 0,3 0 0 15,0 1 20-15,4 3 3 0,0-4 1 0,8 7 0 16,-4 4-32-16,-4 3 0 0,0 8 0 0,0-1 0 15,-8 7-19-15,-4 3 3 0,-3 4 1 0,-8 7 0 16,-1 0 15-16,-3 7 0 0,0 3 0 0,-4 4 0 16,3 3 0-16,-7 1 0 0,0 2 0 0,0 8 0 15,-7-1 0-15,3 8 0 0,4-1 0 0,-4 4 0 16,-4-3-206-16,4 3-38 0</inkml:trace>
        </inkml:traceGroup>
        <inkml:traceGroup>
          <inkml:annotationXML>
            <emma:emma xmlns:emma="http://www.w3.org/2003/04/emma" version="1.0">
              <emma:interpretation id="{09E9A40F-BEC1-4FA8-8C40-E813A15350B6}" emma:medium="tactile" emma:mode="ink">
                <msink:context xmlns:msink="http://schemas.microsoft.com/ink/2010/main" type="inkWord" rotatedBoundingBox="24774,14490 26240,14424 26301,15777 24834,15843"/>
              </emma:interpretation>
              <emma:one-of disjunction-type="recognition" id="oneOf48">
                <emma:interpretation id="interp60" emma:lang="" emma:confidence="0">
                  <emma:literal>•</emma:literal>
                </emma:interpretation>
                <emma:interpretation id="interp61" emma:lang="" emma:confidence="0">
                  <emma:literal>1</emma:literal>
                </emma:interpretation>
                <emma:interpretation id="interp62" emma:lang="" emma:confidence="0">
                  <emma:literal>.</emma:literal>
                </emma:interpretation>
                <emma:interpretation id="interp63" emma:lang="" emma:confidence="0">
                  <emma:literal>l</emma:literal>
                </emma:interpretation>
                <emma:interpretation id="interp64" emma:lang="" emma:confidence="0">
                  <emma:literal>7</emma:literal>
                </emma:interpretation>
              </emma:one-of>
            </emma:emma>
          </inkml:annotationXML>
          <inkml:trace contextRef="#ctx0" brushRef="#br0" timeOffset="210048.9754">23032 12602 1843 0,'0'-11'164'16,"0"4"-132"-16,0-3-32 0,-4 7 0 0,4 3 54 0,0 0 4 15,0 0 1-15,-4 13 0 0</inkml:trace>
          <inkml:trace contextRef="#ctx0" brushRef="#br0" timeOffset="209862.7212">21728 13518 1573 0,'4'-3'34'0,"-4"3"7"0,0 0 2 0,0-3 2 0,0 3-36 0,0 0-9 0,0 0 0 0,0 0 0 15,-8 10 0-15,0 4 0 0,5 0 0 0,-5 3 8 16,-4 0-8-16,4 4 0 0,-3 0 0 0,3-1 8 15,-4 5-8-15,4-1 12 0,1 0-12 0,-1 0 12 16,0 1-12-16,8-1 12 0,-4-3-12 0,4 3 12 16,4-4 10-16,4 5 2 0,0-8 1 0,3 0 0 0,1-3 13 15,0 0 2-15,3-4 1 0,1 1 0 16,3-4-16-16,1 0-3 0,-1-4-1 0,5-3 0 0,-1-3-2 0,-4-1-1 16,-3 4 0-16,7-7 0 0,1-3-5 0,-1-1-1 15,8-2 0-15,-4 2 0 0,4-3 0 0,-3 1 0 16,-1-1 0-16,4-4 0 0,-8-2 0 0,16-5 0 15,-11 5 0-15,14-5 0 0,-3-2-12 0,4-1 9 16,0-3-9-16,4 3 8 0,3-3-8 0,-3 0 0 16,0 7 0-16,3-4 0 0,-7 4 0 0,-4 7 0 15,0-1 0-15,-4 8 0 0,4 0 15 0,-4 3-3 0,4 0 0 16,-4 7 0-16,-4 3 7 0,0 4 1 0,0 3 0 16,-15 1 0-16,7 3-8 0,-15 3-2 0,0 0 0 15,3 4 0-15,-7 3-10 0,-4 0 12 0,4 1-12 16,-4-5 12-16,0 1 7 0,-8 0 1 0,-3 0 1 0,3-4 0 15,-4 0 2-15,-7 1 0 0,3-5 0 0,1 1 0 16,-1-3 1-16,-3-4 0 0,-1 0 0 0,1-1 0 16,-1 1-8-16,1-3 0 0,-1-4-1 0,1 0 0 15,-1 0-7-15,-3 0 0 0,0-7-8 0,-1 3 12 16,-3-2-12-16,-4-1-15 0,-4-4 3 0,0 1 1 31,-4-4-191-31,0-3-38 0</inkml:trace>
        </inkml:traceGroup>
      </inkml:traceGroup>
      <inkml:traceGroup>
        <inkml:annotationXML>
          <emma:emma xmlns:emma="http://www.w3.org/2003/04/emma" version="1.0">
            <emma:interpretation id="{2282B300-02A9-4079-B46D-D619A1429643}" emma:medium="tactile" emma:mode="ink">
              <msink:context xmlns:msink="http://schemas.microsoft.com/ink/2010/main" type="line" rotatedBoundingBox="20568,16287 27709,16025 27770,17681 20629,17943"/>
            </emma:interpretation>
          </emma:emma>
        </inkml:annotationXML>
        <inkml:traceGroup>
          <inkml:annotationXML>
            <emma:emma xmlns:emma="http://www.w3.org/2003/04/emma" version="1.0">
              <emma:interpretation id="{B0BAE5B6-CF9E-455C-BCE8-EAC43D4C2CC2}" emma:medium="tactile" emma:mode="ink">
                <msink:context xmlns:msink="http://schemas.microsoft.com/ink/2010/main" type="inkWord" rotatedBoundingBox="20568,16287 23007,16198 23062,17675 20622,17765"/>
              </emma:interpretation>
              <emma:one-of disjunction-type="recognition" id="oneOf49">
                <emma:interpretation id="interp65" emma:lang="" emma:confidence="1">
                  <emma:literal/>
                </emma:interpretation>
              </emma:one-of>
            </emma:emma>
          </inkml:annotationXML>
          <inkml:trace contextRef="#ctx0" brushRef="#br0" timeOffset="212817.3456">18299 15452 864 0,'12'-10'38'0,"-4"3"8"0,0-3-37 0,-1 3-9 0,1-4 0 0,0 4 0 16,-4-3 123-16,8 3 22 0,-5-3 5 0,-3 6 1 16,4-3-22-16,-8 7-4 0,0 0-1 0,0 0 0 15,0 0-38-15,12 0-8 0,-5 4-2 0,1 6 0 16,-4 1-32-16,4 6-6 0,-4 4-2 0,0-4 0 16,3 14-12-16,-3-3-4 0,-4-1 0 0,4-2 0 15,4 9-7-15,-4-10-1 0,-4 4-1 0,4-4 0 0,0 1 1 0,-4-5 1 16,4 1 0-16,-4-4 0 0,0-3 6 15,0 0 1-15,0-14 0 0,0 0 0 0,0 0-20 0,0 0 0 16,0 0 0-16,0 0 0 0,0 0 10 0,7-10-2 16,1-1 0-16,0-3 0 0,4-3-8 0,-5 0 8 15,9-7-8-15,0 3 8 0,-1-3-8 0,5-1 0 16,3-2 0-16,0 3 0 0,1-1 0 0,-1 5 0 16,0 2 0-16,-3 8-11 0,-1 3 11 0,1 4 0 15,-5 3 8-15,1 6-8 0,-4 1 12 0,-5 7-1 16,5 4-1-16,-4-5 0 0,-4 12 6 0,3-5 0 0,-3 8 1 15,0 3 0-15,0-7 5 0,0 4 1 16,0-4 0-16,0 7 0 16,0-3-40-16,0-11-8 0,-4-3-2 0,3 0 0 15,1 0-123-15,0-4-25 0,8-3-5 0,-4 0-800 0</inkml:trace>
          <inkml:trace contextRef="#ctx0" brushRef="#br0" timeOffset="211931.8633">17361 14470 172 0,'0'0'8'0,"0"0"1"0,0 0-9 0,0 0 0 15,8-7 0-15,-4 0 0 0,4 0 206 0,-4 0 39 16,4 4 8-16,-8 3 2 0,7-4-134 0,1 1-26 16,-8 3-6-16,12 0-1 0,-4 0-12 0,3 3-4 15,-3 1 0-15,4 3 0 0,-5 0-3 0,1 6-1 16,4 1 0-16,-4 7 0 0,3 3-16 0,1 7-3 15,4 7-1-15,-5 4 0 0,1 6-8 0,4 4-3 0,-1-3 0 0,1 6 0 16,-1-3 2-16,1 3 0 0,-4-3 0 16,-1 3 0-16,-3 1-11 0,4-1-3 0,-1-6 0 0,1-1 0 15,0 4-9-15,-1-7-1 0,5 0-1 0,-4-7 0 16,-1 0-3-16,1-7-1 0,0 0 0 16,-1-7 0-16,1-3 1 0,0-7 0 0,-5 0 0 0,1-4 0 15,0 1 0-15,0-4 0 0,-8-7 0 0,8 3 0 16,-8-3 4-16,0 0 1 0,0 0 0 0,0 0 0 15,0 0 2-15,11 0 1 0,-11 0 0 0,12 0 0 16,-12 0-7-16,8-7 0 0,-1-3-1 0,1 3 0 16,0-4-11-16,-4 1 10 0,4-4-10 0,0-3 10 15,-5 0-10-15,5-1 0 0,0-2 0 0,0-8 8 16,3-3-8-16,-3-7 12 0,4-7-12 0,3 0 12 16,1-7-12-16,0 3 0 0,3-9 0 0,4 6 0 0,5-7 0 0,3 4 0 15,0-8 0-15,0 4 0 0,0 4 0 16,4 0-16-16,4-1 3 0,0 5 0 0,0 2 2 15,0 8 1-15,-4 3 0 0,-4 10 0 16,0 4-30-16,-4 6-7 0,-3 1-1 0,-1 10 0 16,-3 4-122-16,-5 6-25 0,1 4-5 0</inkml:trace>
          <inkml:trace contextRef="#ctx0" brushRef="#br0" timeOffset="213691.896">19093 15584 748 0,'0'0'67'0,"0"0"-54"0,0 0-13 0,0 0 0 16,0 0 143-16,0 0 25 0,0 0 6 0,0 0 1 15,0 0-84-15,0 0-17 0,8 3-3 0,0 4-1 16,0 0-10-16,3-3-1 0,-3-4-1 0,8 3 0 15,-1 0-25-15,5 1-5 0,-5-1 0 0,9-3-1 16,3 4-27-16,0-4 8 0,0 0-8 0,5 0 0 31,-1-4-116-31,-4 4-28 0,-4-3-5 0,4-1-2 0</inkml:trace>
          <inkml:trace contextRef="#ctx0" brushRef="#br0" timeOffset="213978.8058">19743 15404 1555 0,'4'-17'138'0,"0"10"-110"16,0-4-28-16,-4 4 0 0,0 7 65 0,0 0 8 16,0 0 2-16,0 0 0 0,8 7-21 0,0 4-4 15,-1 3-1-15,1-1 0 0,0 12-24 0,0-5-5 16,-1 5 0-16,1 2-1 0,-4-3-10 0,4 1-1 15,-4 2-8-15,4 1 12 0,-5-4-12 0,-3 4-10 16,4-7 2-16,-4 6-608 16,0-2-122-16</inkml:trace>
        </inkml:traceGroup>
        <inkml:traceGroup>
          <inkml:annotationXML>
            <emma:emma xmlns:emma="http://www.w3.org/2003/04/emma" version="1.0">
              <emma:interpretation id="{93FA8D66-960F-4273-AB83-358E579E540A}" emma:medium="tactile" emma:mode="ink">
                <msink:context xmlns:msink="http://schemas.microsoft.com/ink/2010/main" type="inkWord" rotatedBoundingBox="23607,16230 26687,16117 26737,17472 23657,17585"/>
              </emma:interpretation>
              <emma:one-of disjunction-type="recognition" id="oneOf50">
                <emma:interpretation id="interp66" emma:lang="" emma:confidence="0">
                  <emma:literal>4 t</emma:literal>
                </emma:interpretation>
                <emma:interpretation id="interp67" emma:lang="" emma:confidence="0">
                  <emma:literal>n.)</emma:literal>
                </emma:interpretation>
                <emma:interpretation id="interp68" emma:lang="" emma:confidence="0">
                  <emma:literal>4-1</emma:literal>
                </emma:interpretation>
                <emma:interpretation id="interp69" emma:lang="" emma:confidence="0">
                  <emma:literal>n,</emma:literal>
                </emma:interpretation>
                <emma:interpretation id="interp70" emma:lang="" emma:confidence="0">
                  <emma:literal>n;</emma:literal>
                </emma:interpretation>
              </emma:one-of>
            </emma:emma>
          </inkml:annotationXML>
          <inkml:trace contextRef="#ctx0" brushRef="#br0" timeOffset="217346.7989">22269 15086 864 0,'0'0'76'0,"0"0"-60"0,0 0-16 0,0 0 0 16,0 0 135-16,0 0 24 0,0 0 5 0,0 0 0 16,8 7-56-16,-4 3-12 0,4 0-3 0,-5 4 0 15,5 3-57-15,0 1-12 0,-4-4-3 0,-4-4 0 16,12 7 3-16,-8 1 0 0,-1-5 0 0,5 1 0 15,-4-3-16-15,4-4-8 0,0-1 8 0,-8-6-8 16,0 0 16-16,7 7-2 0,-7-7 0 0,8 0 0 16,4 0 10-16,-4-7 1 0,3 4 1 0,1-4 0 15,0 4 0-15,-1-4 0 0,-7-7 0 0,12 0 0 16,-8 4-6-16,3-4-2 0,1-4 0 0,0 5 0 16,-5-1-2-16,9 0 0 0,-4 0 0 0,-1 4 0 0,1-1 4 0,0 4 0 15,-8 1 0-15,-4 6 0 0,0 0 2 0,11 3 1 16,-3 0 0-16,0 4 0 0,4 4-23 0,-9 3-12 15,5-1 2-15,-4 1 0 0,0 4 10 0,4-1 0 16,-8 0 0-16,8 0 0 0,-5 1 0 0,-3-1 0 16,4-3 0-16,-4 3 8 0,0-3-8 0,0 0-13 15,0-4 3-15,0 8 1 16,0-5-82-16,0 1-16 0,-4 4-3 0,4-5-542 16,-3 1-109-16</inkml:trace>
          <inkml:trace contextRef="#ctx0" brushRef="#br0" timeOffset="217864.985">22974 15304 1566 0,'0'0'34'0,"0"0"7"0,0 0 2 0,0 0 1 0,19-7-35 0,-11 7-9 0,7 0 0 0,1 0 0 16,-8 0 60-16,7 0 9 0,5 0 3 0,-1 0 0 15,5 0-42-15,-9 0-8 0,8 7-2 0,-7-7 0 16,7 0-20-16,-7 0 0 0,0 3 0 0,-5 0 0 31,5 1-104-31,-5-4-26 0,-3 0-5 0,0 0-1 0</inkml:trace>
          <inkml:trace contextRef="#ctx0" brushRef="#br0" timeOffset="218116.8177">23425 15120 806 0,'0'0'36'0,"8"-3"7"0,-8 3-35 0,4-4-8 15,11-3 0-15,-7 4 0 0,-4 3 145 0,-4 0 27 16,12 3 6-16,-8 1 1 0,3 6-65 0,-3 1-13 16,-4 6-2-16,8 0-1 0,-4 4-27 0,-4 3-6 15,0 4-1-15,8 0 0 0,-4 3-24 0,-1 0-4 16,-3 0-2-16,0 0 0 0,0 4-21 0,-3-4-4 16,-9-4-1-16,12 5 0 15,-12-5-185-15,-3-6-38 0,-13 21-7 0,5-25-2 0</inkml:trace>
          <inkml:trace contextRef="#ctx0" brushRef="#br0" timeOffset="215457.6671">20693 14366 806 0,'0'0'72'0,"0"0"-58"0,0 0-14 0,0 0 0 0,0 0 85 0,-12 10 15 16,-3 1 2-16,-5 3 1 0,1 3 13 0,-5 0 4 15,-3 7 0-15,4 4 0 0,-1 7-34 0,1-1-6 16,4 4-2-16,-1 0 0 0,5 7-13 0,3 4-2 15,4-4-1-15,0 3 0 0,4 1-11 0,4-4-3 16,0 10 0-16,4-3 0 0,4 3-25 0,-4-3-6 16,4 0-1-16,-4-4 0 0,7 4-16 0,-3-7 0 15,0-3 0-15,0-1 0 16,3-6-83-16,1 0-20 0,-4-8-4 0</inkml:trace>
          <inkml:trace contextRef="#ctx0" brushRef="#br0" timeOffset="216314.211">21004 14684 1058 0,'0'0'47'0,"0"0"9"0,0-7-44 16,0-3-12-16,4 3 0 0,0-3 0 0,0 3 69 0,0 0 12 15,4-4 3-15,-5 1 0 0,5 0-20 0,4-1-4 16,0 1-1-16,3 0 0 0,5-1-20 0,3 1-4 16,0-4-1-16,9 4 0 0,-1 3 7 0,0-4 2 15,4 4 0-15,0-3 0 0,-4 3 11 0,0 7 2 16,0-3 1-16,-7-1 0 0,-1 4-5 0,-4 0 0 16,-3 7-1-16,-4-3 0 0,-1 6-21 0,1 0-4 15,-8 8-1-15,4-1 0 0,-1 4-10 0,1-1-3 0,-4 5 0 16,4 2 0-16,0 4-2 0,3 4-1 0,1 3 0 0,8 4 0 15,-1-1-9-15,4-3-12 0,5 4 2 16,-1-4 1 0,4 0-41-16,0-4-8 0,-4-2-2 0,1-1 0 15,-1-7-60-15,0-3-13 0,0-1-3 0</inkml:trace>
          <inkml:trace contextRef="#ctx0" brushRef="#br0" timeOffset="216616.1439">21934 14366 1094 0,'0'0'97'0,"-3"7"-77"16,-1 0-20-16,-8 7 0 0,8 3 99 0,-8 7 16 16,1 7 3-16,-5 4 1 0,-7 6-6 0,-8 4-1 15,0 0 0-15,-1 0 0 0,-3 4-40 0,4 3-8 16,0-4-1-16,0 1-1 0,0-4-26 0,0 6-6 16,-4-2-1-16,0-1 0 15,-4 1-176-15,4-4-35 0,-39 41-7 0,8-30-622 0</inkml:trace>
        </inkml:traceGroup>
        <inkml:traceGroup>
          <inkml:annotationXML>
            <emma:emma xmlns:emma="http://www.w3.org/2003/04/emma" version="1.0">
              <emma:interpretation id="{E95C57D5-E744-47D5-B51F-04E047DADA48}" emma:medium="tactile" emma:mode="ink">
                <msink:context xmlns:msink="http://schemas.microsoft.com/ink/2010/main" type="inkWord" rotatedBoundingBox="26794,16147 27712,16113 27770,17681 26852,17714"/>
              </emma:interpretation>
            </emma:emma>
          </inkml:annotationXML>
          <inkml:trace contextRef="#ctx0" brushRef="#br0" timeOffset="218626.5915">24172 14290 403 0,'16'-4'36'0,"3"1"-36"16,-7-7 0-16,15 6 0 0,0 4 272 0,1 4 47 15,-5 6 9-15,4 7 3 0,1 8-163 0,-1 9-32 0,0 1-6 0,-4 13-2 16,1 7-38-16,-9 8-8 16,1 6-2-16,-8 0 0 0,-4 11-16 0,-4-4-3 0,-12 0-1 0,0 4 0 15,-15-1-12-15,0 1-4 0,-4-4 0 0,-12 0 0 16,-4-7-27-16,0-7-5 0,-11 1-2 0,0-8 0 16,3 0-10-16,-3-6 0 0,-8-8 0 0,7 1 8 31,-15-8-148-31,4-6-31 0,-8-4-5 0,20-6-2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8:19.18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44 1522 0,'0'0'33'0,"14"-4"7"0,-5-4 2 0,-4 0 2 0,13 0-36 16,-18 0-8-16,13 4 0 0,-3 0 0 0,-10 4 47 0,0 0 7 15,0 0 2-15,4 0 0 0,-4 0-16 0,0 0-4 16,5 8 0-16,8 8 0 0,-13 4-22 0,0 1-5 16,0-1-1-16,-4 0 0 0,4 4-8 0,-9-3 0 15,4 3 0-15,1-4-562 16,-6 4-105-16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8:30.3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937E6F9-9FCF-435C-A825-6DADF5EA7F1F}" emma:medium="tactile" emma:mode="ink">
          <msink:context xmlns:msink="http://schemas.microsoft.com/ink/2010/main" type="writingRegion" rotatedBoundingBox="3834,1665 30224,271 31063,16156 4674,17550"/>
        </emma:interpretation>
      </emma:emma>
    </inkml:annotationXML>
    <inkml:traceGroup>
      <inkml:annotationXML>
        <emma:emma xmlns:emma="http://www.w3.org/2003/04/emma" version="1.0">
          <emma:interpretation id="{63043EED-294D-4C01-8580-AF2E8056976E}" emma:medium="tactile" emma:mode="ink">
            <msink:context xmlns:msink="http://schemas.microsoft.com/ink/2010/main" type="paragraph" rotatedBoundingBox="3868,1375 30308,1138 30322,2686 3882,29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C9DE97-E269-4E61-B9AB-4F474835AB92}" emma:medium="tactile" emma:mode="ink">
              <msink:context xmlns:msink="http://schemas.microsoft.com/ink/2010/main" type="line" rotatedBoundingBox="3868,1375 30308,1138 30322,2686 3882,2923"/>
            </emma:interpretation>
          </emma:emma>
        </inkml:annotationXML>
        <inkml:traceGroup>
          <inkml:annotationXML>
            <emma:emma xmlns:emma="http://www.w3.org/2003/04/emma" version="1.0">
              <emma:interpretation id="{1164A341-412B-40AE-B7CD-8A48D1C807AE}" emma:medium="tactile" emma:mode="ink">
                <msink:context xmlns:msink="http://schemas.microsoft.com/ink/2010/main" type="inkWord" rotatedBoundingBox="3873,1837 6590,1813 6599,2887 3882,291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15 232 1339 0,'-12'-11'59'0,"8"5"13"0,0-1-58 0,-3 0-14 16,-1 0 0-16,4 0 0 0,0-3 9 0,-4 3-1 16,0-7 0-16,1 7 0 0,3-3 20 0,4 3 4 0,-8 0 1 0,8 0 0 15,0 0 20-15,0 0 4 0,0 7 1 0,8-6 0 16,0-1-7-16,3 0-2 16,5-4 0-16,7 1 0 0,1 0-13 0,7-4-4 0,4 0 0 0,4 0 0 15,0-3-11-15,3 3-2 0,5-3-1 0,4-3 0 16,-1-1-7-16,5 0-2 0,-9 1 0 0,5 2 0 15,0-2-9-15,-5 6 0 0,1 0 0 0,-4 0 8 16,-4 8-51 0,-4-1-10-16,0 3-3 0,-12 4-530 0,-7 4-106 0</inkml:trace>
          <inkml:trace contextRef="#ctx0" brushRef="#br0" timeOffset="446.3588">-20 831 1324 0,'-8'0'118'15,"4"0"-94"-15,4 0-24 0,0 0 0 16,-8 0 80-16,8 0 12 0,0 0 3 0,0 0 0 16,0 0-35-16,12-7-8 0,-4 3 0 0,7-2-1 15,1-1-26-15,3 3-5 0,5-3 0 0,3-3-1 16,0 3-7-16,0-3-2 0,9 3 0 0,-1 0 0 16,3 0-37-16,1 0-7 0,4 0-2 0,0 4-521 15,-4-4-105-15</inkml:trace>
          <inkml:trace contextRef="#ctx0" brushRef="#br0" timeOffset="-281.6846">190-6 1839 0,'0'0'40'0,"-4"-7"9"0,4 7 2 0,0 0 1 0,0 0-42 0,0 0-10 0,0 0 0 0,0 0 0 16,0 0 43-16,-8 14 6 0,4 3 2 0,1 11 0 15,-9 6-15-15,4 8-2 0,-4-1-1 0,-3 7 0 16,-1 4 15-16,-3-1 2 0,3 5 1 0,1-8 0 0,-1 3-31 0,4-9-5 16,1-1-2-16,3-7 0 0,0-3-13 0,8-7 0 15,-4 1 0-15,8-5 0 0,4-3-10 0,0-6-2 16,3-1 0-16,1-3 0 15,4 0-191-15,3-4-38 0</inkml:trace>
          <inkml:trace contextRef="#ctx0" brushRef="#br0" timeOffset="223.3121">167 345 1094 0,'-28'11'97'0,"17"-8"-77"16,-5 1-20-16,1 3 0 0,-1-1 78 0,4 1 12 15,1 0 2-15,7-3 1 0,-4 2-50 0,8-6-11 16,0 0-1-16,12 4-1 0,7-4-5 0,4 0-1 16,5-7 0-16,7 4 0 0,0-8 17 0,4 4 3 15,7-3 1-15,1 3 0 0,0-3-45 0,-4 0 0 16,-1 3 0-16,-3 3 0 0,-4 1-12 0,-4 3 2 15,-3 3 0-15,-9 1-767 0</inkml:trace>
          <inkml:trace contextRef="#ctx0" brushRef="#br0" timeOffset="680.9041">1089 170 1728 0,'8'-24'76'0,"-8"13"16"0,4-6-73 0,0-3-19 15,-1 2 0-15,5-2 0 0,0 2 98 0,0 1 16 16,0 3 3-16,3 1 1 0,1 2-41 0,0 4-8 0,3 4-1 0,1 6-1 15,7 1-35-15,0 6-6 0,5 7-2 0,-5 4 0 16,4 7-2-16,4 3-1 16,4 0 0-16,-7 7 0 0,-9-1 3 0,5 1 0 15,7 0 0-15,-4 0 0 0,-4 0-24 0,-7-4 0 0,7-3 0 0,1 0 0 16,-1-7-9-16,-8 0-3 0,-3 1-1 0,4-8 0 31,3 0-111-31,-3-7-21 0,-8 1-5 0</inkml:trace>
          <inkml:trace contextRef="#ctx0" brushRef="#br0" timeOffset="875.2619">1871-106 1900 0,'-23'18'169'16,"3"2"-135"-16,-3 4-34 0,-4 7 0 15,-4 7 71-15,-4 0 7 0,11 3 2 0,-3 1 0 0,0-4-44 0,0-1-8 16,-4 1-1-16,7 0-1 0,9 4-14 0,-9-5-2 15,-11 5-1-15,0-8 0 0,8-3-9 0,4 0 0 16,-5 0-10-16,5-7 10 16,4 0-114-16,7-3-17 0,4 0-3 0</inkml:trace>
          <inkml:trace contextRef="#ctx0" brushRef="#br0" timeOffset="1339.2739">2443 1 1983 0,'-23'28'88'0,"15"-11"18"0,-3 7-85 0,3 4-21 0,-8 6 0 0,1 4 0 16,-5 0 50-16,1 3 6 0,7 0 0 0,-3 4 1 15,-1 3-18-15,0-6-4 0,9 2-1 0,3-2 0 16,-8-1-14-16,4-3-4 0,4 0 0 0,8-4 0 15,4-6 14-15,-4-1 2 0,-8 1 1 0,4-8 0 16,8 1-16-16,-4-7-3 0,-8 0-1 16,4-4 0-16,0 4-3 0,-4-7-1 0,4-7 0 0,0 0 0 15,-8 0 1-15,0 0 0 0,8 0 0 0,-4-11 0 16,-11-3-10-16,3-3 0 0,8-3 0 0,0-8 0 16,1 1 28-16,-5-8 3 0,4-6 1 0,8-4 0 15,7-3-52-15,5-7-9 16,-4-4-3-16,3-3 0 0,12 4 21 0,-3-4 11 0,-1 3-12 0,1 4 12 0,-5 7-21 15,8 7 2-15,-3 6 1 0,-5 4 0 0,1 7 18 16,-1 7 0-16,8 7 0 0,-7 3 0 0,-9 3-10 0,5 4 2 16,7 7 0-16,5 4 0 0,-9 2 8 0,0 8 11 15,-11 6-3-15,0 4 0 0,8 4-8 0,-16-1 8 16,-12 1-8-16,4 3 8 0,-4-4 0 16,-3 0-8-16,-8-3 12 0,-5 0-4 0,-3 0 0 0,4-3-8 15,0-1 12-15,-4-9-4 16,-1-1-73-16,1-10-15 0,12 0-4 0,-8-4-630 15,3-6-126-15</inkml:trace>
        </inkml:traceGroup>
        <inkml:traceGroup>
          <inkml:annotationXML>
            <emma:emma xmlns:emma="http://www.w3.org/2003/04/emma" version="1.0">
              <emma:interpretation id="{973C91DD-40F9-4088-9763-9AB26C443A7D}" emma:medium="tactile" emma:mode="ink">
                <msink:context xmlns:msink="http://schemas.microsoft.com/ink/2010/main" type="inkWord" rotatedBoundingBox="7034,1490 10462,1459 10472,2527 7044,255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66.4675">3253-553 2746 0,'-12'-4'60'0,"8"4"13"0,0 0 3 0,4 0 1 0,0 0-61 0,-7 14-16 0,3 10 0 0,0 7 0 16,4 7 0-16,0 7 0 0,-4 3 0 0,0 7 0 15,0 7 0-15,-4-3 8 0,1 3-8 0,-1 0 0 16,-4 0 18-16,4-4-2 0,1-3-1 0,-1 0 0 16,-4-7-15-16,4 1 11 0,4-1-11 0,-3 4 10 15,3-8-109-15,0-2-21 0,0-1-5 0</inkml:trace>
          <inkml:trace contextRef="#ctx0" brushRef="#br0" timeOffset="1744.7798">3537 187 2476 0,'-12'0'220'0,"8"3"-176"15,-3-3-35-15,7 7-9 0,-4 7 36 0,4 0 4 16,0 3 2-16,4 7 0 0,0 0-31 0,3 0-11 15,-3-3 0-15,8 3 9 0,-4 0-23 0,-1 0-5 16,1-6-1-16,0-1 0 16,-4 0-157-16,4-7-32 0</inkml:trace>
          <inkml:trace contextRef="#ctx0" brushRef="#br0" timeOffset="1887.9056">3973-174 2530 0,'-4'-18'112'0,"4"18"24"0,0 0-109 0,0 0-27 0,0 0 0 0,0 0 0 16,0 0-140-16,0 0-34 0,4 24-6 15,0-6-2-15</inkml:trace>
          <inkml:trace contextRef="#ctx0" brushRef="#br0" timeOffset="2117.635">4794-57 1094 0,'-8'-7'97'0,"-7"3"-77"15,-1-3-20-15,1 7 0 0,-5 4 262 0,-3 3 49 16,-1 0 9-16,-3 6 3 0,0 8-249 0,-4 0-50 16,11 6-9-16,-7 1-3 0,0 3 4 0,0 0 0 15,3 0 0-15,1 0 0 0,4 0 15 0,3 0 3 16,4-4 1-16,4 4 0 0,1-3-23 0,11 3-12 15,7-4 12-15,1 1-12 16,7-4-133-16,-3-3-34 0,23 10-6 0,-8-18-2 0</inkml:trace>
          <inkml:trace contextRef="#ctx0" brushRef="#br0" timeOffset="2283.0159">5051 60 2444 0,'0'0'54'0,"0"0"11"0,-8 7 3 0,0 3 0 0,-7 4-55 0,3 3-13 0,1 4 0 0,-1 3 0 16,0-4 32-16,4 4 3 0,1 0 1 0,3 4 0 16,-4-7-24-16,8 3-4 0,0-4 0 0,4-2-8 31,0 2-64-31,3-6-19 0,1 0-4 0,4-4-630 0,0-3-127 0</inkml:trace>
          <inkml:trace contextRef="#ctx0" brushRef="#br0" timeOffset="2412.9196">5436-236 1911 0,'0'0'42'0,"-4"-7"9"0,-3 3 1 0,7 4 2 0,0 0-43 0,-8 0-11 16,-16 0 0-16,13 4 0 0</inkml:trace>
          <inkml:trace contextRef="#ctx0" brushRef="#br0" timeOffset="2611.2823">5608-188 1796 0,'15'-7'40'0,"5"0"8"0,7 0 1 0,4 0 1 0,8 0-40 0,8 0-10 0,3-3 0 0,9 3 0 16,-1-3 38-16,8 3 6 0,0-3 0 0,4-1 1 15,-7 1-36-15,-9 3-9 0,1 4 0 0,-9-4 0 16,-7 0 0-16,-4 4 0 0,-8-1 0 0,-3 1 0 31,-9 3-68-31,-3-4-15 0,-12 4-3 0,0 0-1 0</inkml:trace>
          <inkml:trace contextRef="#ctx0" brushRef="#br0" timeOffset="2758.0032">6254-577 1036 0,'0'0'46'0,"0"0"10"0,4-7-45 0,-4 7-11 0,0 0 0 0,11 7 0 15,-3 0 207-15,0 3 39 0,3 11 8 0,-3 6 2 16,-4 8-136-16,0 2-26 0,-4 8-6 0,-4 7 0 0,-8 3 12 15,-7 0 4-15,0 0 0 0,-9 4 0 0,-3 3-53 0,4-4-11 16,-4 1-1-16,4-1-1 0,-1-6-38 0,5-1-10 16,3-2-1-16,1-5-807 15,3-6-162-15</inkml:trace>
        </inkml:traceGroup>
        <inkml:traceGroup>
          <inkml:annotationXML>
            <emma:emma xmlns:emma="http://www.w3.org/2003/04/emma" version="1.0">
              <emma:interpretation id="{7B02EAD8-AABA-46DB-9EFF-96667EDA612F}" emma:medium="tactile" emma:mode="ink">
                <msink:context xmlns:msink="http://schemas.microsoft.com/ink/2010/main" type="inkWord" rotatedBoundingBox="12101,1301 12792,1295 12805,2672 12113,267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012.0854">8170 135 2397 0,'0'-7'52'0,"4"1"12"16,0-5 1-16,4 4 3 0,4 4-54 0,3-4-14 0,5 3 0 0,3-3 0 0,4 7 12 0,4-6-1 15,0-1 0-15,12 0 0 0,4 0-11 0,0 0-11 16,7-3 3-16,5 3 0 16,-5 0-131-16,1 3-25 0,-5-3-6 0,5 0-1 0</inkml:trace>
          <inkml:trace contextRef="#ctx0" brushRef="#br0" timeOffset="3841.8174">8447-138 1440 0,'11'-10'128'0,"-11"10"-103"16,8-7-25-16,0 0 0 0,4 0 52 0,3 0 6 16,1-3 1-16,3-1 0 0,5 1-3 0,-1-4-1 15,0-3 0-15,4-1 0 0,1 5-32 0,-1-8-7 16,-4 0 0-16,1 0-1 0,-1-3-15 0,-7 0 11 16,3 0-11-16,-3-4 10 0,-1-3-10 0,-3 0 0 15,-4 0 0-15,-1-1 0 0,-3 5 0 0,-4 6 0 16,0-7 0-16,-4 4-11 0,1 0 35 0,-5 3 8 0,0 0 0 0,-4 11 1 15,1 0-17-15,-1 3-3 16,0 7-1-16,-3 0 0 0,-1 7 7 0,1 3 1 0,-5 4 0 0,5 10 0 16,3 0 9-16,-4 11 3 0,1 10 0 0,3 7 0 15,0 0-12-15,5 10-3 0,-1 0 0 0,-4 7 0 16,4 1 29-16,4 2 6 0,-3 1 0 0,-1 3 1 16,0-3-29-16,0-8-7 0,1-2-1 0,-1 2 0 15,0-6-5-15,-4 0-2 0,8-7 0 0,-7 0 0 16,-1-4-69-16,0-10-15 15,1 0-2-15,-1-17-1000 0</inkml:trace>
        </inkml:traceGroup>
        <inkml:traceGroup>
          <inkml:annotationXML>
            <emma:emma xmlns:emma="http://www.w3.org/2003/04/emma" version="1.0">
              <emma:interpretation id="{F172F590-193D-47DE-BFE0-CE6B298AD91B}" emma:medium="tactile" emma:mode="ink">
                <msink:context xmlns:msink="http://schemas.microsoft.com/ink/2010/main" type="inkWord" rotatedBoundingBox="13287,1293 17361,1256 17371,2335 13297,237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277.0656">9431-31 2206 0,'0'0'48'0,"0"0"11"0,-7-3 1 0,-1 3 3 0,0 3-51 0,4 4-12 0,-4 7 0 0,4 3 0 16,-3 1 25-16,-1 6 3 0,4-3 0 0,0 6 0 16,0-2-12-16,0 2-1 0,0-3-1 0,4 1 0 15,4-1-14-15,4-3 8 0,0-4-8 0,0 0 0 16,3-3 0-16,9-4 0 0,-5-3 0 0,13-3 0 16,-1-4 0-16,0 0 8 0,4-7-8 0,0 0 0 15,0-3 0-15,-3-4-10 0,-1 0 2 0,0-7 0 16,-3 0 8-16,-5-3 8 0,-3 0-8 0,-9 0 11 15,1 3-11-15,-8 0 0 0,0 7 0 0,-4 1 0 16,-4-1 44-16,-7 7 8 0,-1 0 0 0,-3 3 1 16,-4 4-32-16,-1-3-6 0,-3 3-2 0,0 3 0 0,-1 1-13 15,1 3 0-15,0 3 0 0,4 1-768 16,-1-1-157-16</inkml:trace>
          <inkml:trace contextRef="#ctx0" brushRef="#br0" timeOffset="4576.6079">10023-155 2206 0,'0'0'48'0,"0"0"11"0,0 0 1 0,4 7 3 0,4 7-51 0,-5 3-12 16,5 7 0-16,0 7 0 0,-4 0 25 0,4 4 3 15,-1 3 0-15,5 0 0 0,-4-3-9 0,-8-1-2 16,4-6 0-16,4 3 0 0,-4-3 13 0,-4-4 2 0,0-7 1 0,0 1 0 15,0-5-17-15,0-2-3 0,0-11-1 16,0 0 0-16,0 0 7 0,0 0 1 0,0 0 0 0,0 0 0 16,0 0 19-16,7-7 4 0,1 0 1 0,0-3 0 15,0-8-26-15,3 1-5 0,1-4-1 0,4-3 0 16,-1-4-3-16,5 1-1 0,3-5 0 0,4-6 0 16,4 4-26-16,-3-1-6 0,-1 4 0 0,0-4-1 15,8 1-143 1,-8 3-28-16,4 0-5 0</inkml:trace>
          <inkml:trace contextRef="#ctx0" brushRef="#br0" timeOffset="5057.3978">10622-155 1152 0,'8'14'51'0,"0"-7"10"0,0-1-49 0,7 5-12 16,1 3 0-16,-1 6 0 0,1 1 174 0,3 0 32 16,1 0 6-16,3 3 2 0,-3-3-99 0,-1 3-20 15,-3-3-4-15,-1-1-1 0,-3-2-30 0,-4-1-5 16,-4 0-2-16,-1-3 0 0,-3-3 5 0,-3-1 1 15,-1-3 0-15,-4 0 0 16,4-4-71-16,4-3-13 0,0 0-3 0,-12 4-1 0,1-8 29 0,7 1 0 16,-4-4 13-16,4 0-4 0,4-3-1 0,0-4-8 15,4-4 12-15,0-2-4 0,4-5-8 0,3 5 8 16,1-5-8-16,7 1 8 0,1 3 2 0,-1 1 0 16,1 2 0-16,-5 5 0 0,13 2-10 0,-5 1 10 15,0 6-10-15,1 4 10 0,-9 4-10 0,5-1 12 16,-5 4-12-16,1 4 12 0,-4 2-12 0,-5 5-16 0,1 2 4 15,4 5 1-15,-4-5 27 0,-5 1 6 0,1 3 1 0,4-3 0 16,0 0-37-16,-4-4-7 0,0 1-2 16,-4-1 0-16,7 0 70 0,1-7 13 0,-4 1 4 0,4-1 0 15,-8-10-52-15,8 7-12 0,0 0 0 0,-8-7 0 16,7 0-11-16,5-3-5 0,-4-4 0 16,3-4-1-16,1-3 27 0,0-3 6 0,-1 0 0 0,5-11 1 15,0 1-17-15,-5-5 0 0,5 1-8 0,3 4 8 16,-3-1 0-16,-4 4 0 0,-9 3 0 0,9 4 0 15,-4 3 0-15,0 3 0 0,-4 5 0 0,-4 6 10 16,0 0 4-16,0 0 1 0,7 10 0 0,1-3 0 16,-8 7-15-16,8-1 9 0,4-2-9 0,-5 3 8 15,-3 3-8-15,0 0 0 0,-4 1 0 0,4-1 8 0,-4 0-18 16,4 0-4-16,-4 1-1 0,0-1 0 16,4-3-197-16,0 0-40 0,-4 0-8 15,0-7-2-15</inkml:trace>
          <inkml:trace contextRef="#ctx0" brushRef="#br0" timeOffset="5296.4412">11817-24 2012 0,'0'0'89'0,"0"0"19"0,0 0-87 0,0 0-21 16,-8 11 0-16,4-1 0 0,-3 4 72 0,7 0 9 16,0 0 3-16,0 3 0 0,-4-3-32 0,8-1-5 15,0 1-2-15,3-3 0 0,1 3-17 0,0-4-3 16,4-3-1-16,-1 3 0 0,5-6-8 0,-1 3-3 15,1-7 0-15,3 3 0 0,1-3-4 0,-5-3-1 16,1-4 0-16,-4 0 0 0,3-4-8 0,-3-2 0 16,0-5 9-16,-1 1-9 0,1-4 13 0,-4 0-1 0,3-6-1 15,-3-1 0-15,0 4-11 0,0-4-16 0,0-3 4 16,7 3 1-16,1 1-4 0,-1-1-1 0,1-3 0 0</inkml:trace>
          <inkml:trace contextRef="#ctx0" brushRef="#br0" timeOffset="5641.2326">12378-17 1267 0,'11'-17'56'0,"1"10"12"0,3 0-55 16,1-3-13-16,0-1 0 0,3 1 0 0,4-7 98 0,1-1 17 15,3 1 3-15,-4 0 1 0,1-1-37 16,3 1-7-16,8-7-2 0,-12 7 0 15,8-1-1-15,-3-6-1 0,3 3 0 0,0-6 0 0,-4-1-11 0,0-3-3 16,1 0 0-16,-1-18 0 0,-4 4-45 0,-3 4-12 16,-1-4 0-16,-3 7 0 0,-8 0 0 0,-1 7 0 15,1 6 0-15,-4 8 0 0,0 0 0 0,-8 3 0 16,0 4 0-16,-4 3 0 0,4 3 53 0,-11 4 9 16,-5 0 2-16,1 7 0 15,-1 7-73-15,-7 3-15 0,4 4-2 0,-8 10-1 0,4-3 27 0,-5 6-8 16,1 8 8-16,4 3 0 0,4 0 18 0,-1 3 9 15,5-3 1-15,3 4 1 0,1-1-29 0,3-3 0 16,0 0 0-16,5 3 0 16,-1-3-18-16,4 0-10 0,0-3-1 0,4-4-1 15,-4-3-122-15,4-11-25 0,4 0-5 0,0-7-765 0</inkml:trace>
          <inkml:trace contextRef="#ctx0" brushRef="#br0" timeOffset="6888.7996">13389-245 576 0,'-7'-4'25'0,"11"4"6"0,-12-3-31 0,8-1 0 0,-8 4 0 0,8-3 0 16,8 0 98-16,-8 3 14 0,4-4 2 0,-4 4 1 16,-4-3-51-16,4 3-9 0,-4-4-3 0,-4 4 0 15,4 0 23-15,-4 0 4 0,1 0 1 0,-1 4 0 16,-4-4-31-16,0 3-5 0,-3 1-2 0,-5-1 0 15,1 0-10-15,-4 4-3 0,-5 0 0 0,1 4 0 16,0-4-18-16,-8 3-11 0,-4 4 12 0,0-4-12 31,0 4-32-31,0-4-14 0,4 1-2 0,0-1-678 0</inkml:trace>
          <inkml:trace contextRef="#ctx0" brushRef="#br0" timeOffset="5952.4573">13082-117 1742 0,'4'-17'77'0,"-4"17"16"15,0-7-74-15,0 0-19 0,0 3 0 0,0 4 0 16,0 0 128-16,0 0 21 0,0 0 5 0,-8 4 1 16,0 6-80-16,-3-3-16 0,3 7-3 0,-8 0-1 15,1 0-32-15,-1 3-7 0,1 4 0 0,-1-4-1 16,4 4-15-16,1-4 9 0,3 0-9 0,0 1 8 16,8-1 12-16,0-7 3 0,0-10 0 0,8 11 0 15,4-1-55-15,3-3-10 0,-3-7-2 16,3 0-1-16,1-4 22 0,7-3 5 0,1-6 1 0,3-5 0 0,0-2 17 0,4-5-8 15,0-2 8-15,4-1 0 0,-3 0-8 0,-1 1 8 16,0-1 0-16,0 7 0 0,-8 0 0 0,-3 8 0 16,-5-1 0-16,1 3 0 0,-8 5 60 0,-1-1 8 15,-3 3 3-15,-4 4 0 0,0 0-11 0,0 0-3 16,-4 11 0-16,1-1 0 0,-5 4-57 0,0 0-17 16,-4 3-1-16,1 4 0 0,-1-1 6 0,4 1 2 15,-3 7 0-15,3-1 0 16,0 5-174-16,4-5-36 0</inkml:trace>
        </inkml:traceGroup>
        <inkml:traceGroup>
          <inkml:annotationXML>
            <emma:emma xmlns:emma="http://www.w3.org/2003/04/emma" version="1.0">
              <emma:interpretation id="{569EF722-3153-4D37-B4BC-9A4FFD21061B}" emma:medium="tactile" emma:mode="ink">
                <msink:context xmlns:msink="http://schemas.microsoft.com/ink/2010/main" type="inkWord" rotatedBoundingBox="18916,1363 21834,1337 21843,2388 18925,241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567.1863">14985 198 1440 0,'12'-7'128'0,"-8"-4"-103"15,3-2-25-15,5 2 0 0,8 1 193 0,7-1 34 16,0 4 6-16,8 1 2 16,4-1-210-16,0 0-41 0,8 0-9 0,7 0-2 15,-7 3-30-15,3-3-7 0,52-10 0 0,-36 3-1 0</inkml:trace>
          <inkml:trace contextRef="#ctx0" brushRef="#br0" timeOffset="7407.6318">15234-107 1728 0,'0'0'38'0,"0"0"8"0,12-7 2 0,0-3 0 0,3 0-39 0,1-1-9 0,-9 1 0 0,9-1 0 16,0 1 17-16,3-4 2 0,-7 0 0 0,-1 1 0 15,1-5-9-15,0-3-2 0,-1 1 0 0,-3 2 0 16,-4-6 24-16,-4 3 4 0,0 1 0 15,-4-1 1-15,-4 0-37 0,1 0-20 0,3-3 3 0,-4 7 0 16,0-7 27-16,-3 6 6 0,-1-2 0 0,8 2 1 16,0-2-17-16,-4 2 0 0,-7 4 0 0,-1 4 0 15,8-7 28-15,4 3 3 0,-3 0 0 0,-1 4 0 16,0-4-2-16,8 7 0 0,0 7 0 0,0 0 0 16,-12-4 3-16,12 4 0 0,0 0 0 0,4 11 0 15,-8 3 3-15,1 3 1 0,6 7 0 0,-3 4 0 16,4 6-36-16,-4 5 0 0,-7 2 0 0,7 4 0 0,3-3 28 15,-3 3 8-15,-11 6 1 0,7 1 1 0,0-3-12 16,0-1-2-16,0 1-1 0,-4 2 0 0,1 1 0 0,7 0 0 16,0-3 0-16,-4-1 0 15,-4-3-51-15,0 0-9 0,8-3-3 16,0-1-739-16,-4-3-148 0</inkml:trace>
          <inkml:trace contextRef="#ctx0" brushRef="#br0" timeOffset="7880.9788">16164-10 2016 0,'0'0'89'0,"0"0"19"16,0 0-87-16,0 0-21 0,0 0 0 0,0 0 0 15,-4 7 96-15,1 7 14 0,-1 0 3 0,0 6 1 16,-4 1-93-16,8 3-21 0,-4 4 0 0,0-4 0 0,4 1 0 0,4-1 0 15,-4-4 0-15,8-2 0 16,0 3 0-16,-1-4 0 0,9 0 0 0,0 0 0 0,-1-3 0 0,9 0 0 16,3-7 0-16,4 0 0 0,0 0 18 0,-4-7 4 15,12-4 1-15,-8 4 0 0,4-6-37 16,-3-5-7-16,-1 1-2 0,4-4 0 0,-8-3 23 0,-4-4 0 16,-3-3 0-16,-1-8 0 0,5 1 0 0,-9 0 0 15,-3 0 0-15,-8-4 0 0,0 8 0 0,-4 3 0 16,-4 3 0-16,-12 4 0 0,1 3 47 0,-13 0 13 15,-7 7 4-15,-8 0 0 0,-3 4-64 0,-1-1-26 16,-4 8 2-16,-3 2 0 16,3 5-64-16,5 3-13 0,3 0-3 0,0 3-931 0</inkml:trace>
          <inkml:trace contextRef="#ctx0" brushRef="#br0" timeOffset="8189.21">17028-138 1958 0,'28'-7'87'0,"-21"4"17"0,1 6-83 0,0 1-21 0,4-1 0 0,-5 7 0 16,-3 4 66-16,0 7 9 0,4 3 1 0,0 7 1 16,-8 4-77-16,4-4 0 0,-4 4-16 0,4-1 3 15,3-6 61-15,-3 0 13 0,-8-1 3 0,4-2 0 16,4-1-14-16,0-7-2 0,0-3-1 0,0 0 0 0,0 0-24 0,0-7-5 15,7 3-1-15,-3-3 0 0,0-4-17 0,4-3 0 16,3 0 0-16,1-3 0 0,-5-8 55 0,5 5 7 16,0-8 2-16,3-4 0 0,0 1-20 0,1-7-4 15,-4 0-1-15,7-7 0 0,8-1-11 0,4-2-3 16,-4-4 0-16,12 0 0 0,4 7-25 0,7-4 0 16,5-3 0-16,-13 7 0 15,13 0-125-15,-1-1-31 0,8 5-5 0</inkml:trace>
        </inkml:traceGroup>
        <inkml:traceGroup>
          <inkml:annotationXML>
            <emma:emma xmlns:emma="http://www.w3.org/2003/04/emma" version="1.0">
              <emma:interpretation id="{3C7661AC-6054-4C1D-BBE9-D31D1FFF786A}" emma:medium="tactile" emma:mode="ink">
                <msink:context xmlns:msink="http://schemas.microsoft.com/ink/2010/main" type="inkWord" rotatedBoundingBox="23433,1283 28296,1240 28306,2327 23442,237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014.1834">19971-287 1958 0,'0'0'87'0,"0"0"17"15,0 0-83-15,0 0-21 0,7 7 0 0,5 7 0 16,-4 3 0-16,0 1 0 0,-4 6 0 0,3 7 0 0,5-3 39 0,-8-1 3 16,-4 5 1-16,0-5 0 0,4 8-30 0,0-8-5 15,-4 1-8-15,0-4 11 0,-4-3 3 16,4-4 1-16,0 1 0 0,0-4 0 0,0-4-15 0,0 0 0 15,0-10 0-15,0 0-10 0,-4 4 10 0,4-4 0 16,0 0 8-16,8-7-8 0,0-4 15 0,-1-2-2 16,1-8 0-16,4-3 0 0,-1-7-13 0,5 3-18 15,3-7 4-15,-3 1 1 0,7-1 25 0,-3 7 6 16,7 1 1-16,-4 2 0 0,1 8 13 0,-5 3 2 16,-3 1 1-16,-5 9 0 0,-11 4 31 0,12 0 6 15,0 4 2-15,-4 2 0 0,-8 5-74 0,4 3 0 16,-4-1-9-16,0 5-1 0,0 3 10 0,0-1 14 15,0-2-3-15,0 2-1 0,0 1-10 0,3-4 0 0,-6 1 0 0,6-1 0 32,1 0-71-32,0 1-16 0,0-5-3 0,-4 1-640 0,4-3-128 15</inkml:trace>
          <inkml:trace contextRef="#ctx0" brushRef="#br0" timeOffset="11189.6239">20570-231 1864 0,'23'-4'83'0,"-11"-3"17"16,11 0-80-16,5 4-20 0,-1-4 0 0,8 7 0 15,4-3 30-15,-4 3 2 0,12-4 1 0,3 1 0 16,1-1-13-16,-1 4-4 0,5-3 0 0,-1-1 0 16,-7 1-31-16,-8-1-6 0,8 1-2 0,-12-1-568 15,0 1-113-15</inkml:trace>
          <inkml:trace contextRef="#ctx0" brushRef="#br0" timeOffset="11384.1877">21263-778 403 0,'-4'7'17'0,"4"-7"5"0,-8 3-22 0,8 4 0 16,0 4 0-16,-4 6 0 0,-4 4 344 0,1 10 64 15,-1 4 12-15,-4 10 4 0,-3-1-282 0,-1-5-56 16,4 2-11-16,-3 4-3 0,3 0-6 0,-7 3-2 15,3 1 0-15,1-1 0 0,-5 1 0 0,1 13 0 0,-5-7 0 0,9 4 0 32,-1-10-89-32,1-1-19 0,3-10-3 0,4 0-709 15,0-7-141-15</inkml:trace>
          <inkml:trace contextRef="#ctx0" brushRef="#br0" timeOffset="11662.4298">21450-27 1983 0,'0'0'44'0,"0"0"8"0,0-7 3 0,11 3 1 0,1-3-45 0,-4 4-11 0,7 0 0 0,5 3 0 15,-5 3 8-15,9-6 0 0,3 3 0 0,0-4 0 16,-3 4-8-16,3-3 12 0,-4-1-12 0,-3-6 12 0,-1 3-3 0,-3-3 0 16,-5-4 0-16,1 3 0 0,-8 1 20 15,0 0 4-15,-4-4 1 0,0 14 0 16,0 0-34-16,-8-7 0 0,-4-7 0 0,-3 4 0 0,-5 6 0 0,-3 1 0 15,3-1 0-15,-3 4 0 0,4 4 50 0,-1-1 3 16,-7 1 1-16,11 2 0 0,-3 8-35 0,3 4-7 16,1-1-2-16,-1 0 0 0,5 4-10 0,3 7 0 15,0-1 0-15,4 8 0 0,0-7 0 0,4 6 0 16,0-3 0-16,4 0-715 16,0 1-145-16</inkml:trace>
          <inkml:trace contextRef="#ctx0" brushRef="#br0" timeOffset="10475.4993">19543-207 1497 0,'-35'0'32'0,"27"0"8"0,8 0 0 0,0 0 4 0,0 0-36 0,0 7-8 0,0 3 0 0,0 1 0 0,0 2 48 16,0 8 8-16,0 0 2 0,0 3 0 0,4-3-42 0,-4 3-8 15,0 0-8-15,7 1 12 0,-3-5-12 0,-4 5 0 16,8-8 0-16,0 4 0 0,-4-8 0 0,4 1 0 15,-5-3 0-15,5-1 0 0</inkml:trace>
          <inkml:trace contextRef="#ctx0" brushRef="#br0" timeOffset="10610.5283">19714-605 1699 0,'-12'-14'75'0,"8"7"16"0,0 0-73 0,4 7-18 0,0 0 0 0,0 0-500 16,0 0-103-16</inkml:trace>
          <inkml:trace contextRef="#ctx0" brushRef="#br0" timeOffset="11966.4408">22100-204 2188 0,'0'0'97'0,"0"0"20"0,0 0-93 0,-4 7-24 0,-4 4 0 0,0 2 0 16,0 5 56-16,4-1 6 0,-3 7 2 0,-1 4 0 15,0 3-52-15,-7 7-12 0,3 0 0 0,0-10 0 16,4 0 0-16,-11-1 0 0,11-6 0 15,-4 0 0-15,1 0 54 0,3-4 8 0,0-7 2 0,-3 7 0 16,3-3-56-16,4-3-8 0,0-4-8 0,0 0 8 16,4-4 0-16,0-3 12 0,0 0 0 0,0 0 0 15,0 0-12-15,12-14 0 0,3 4-12 0,5-8 12 16,-1 1 17-16,5-4 11 0,-1-3 1 0,0 0 1 16,8 0-30-16,-3-4 0 0,3 0 0 0,4 4 0 15,4 3-41-15,4-3-11 0,-1 0-3 16,5 0 0-16,-4 3-171 0,-4 0-34 0</inkml:trace>
          <inkml:trace contextRef="#ctx0" brushRef="#br0" timeOffset="12340.0826">22656-155 1382 0,'-4'7'123'0,"0"3"-99"15,4 0-24-15,0 4 0 0,0 7 79 0,0 0 10 16,-7 3 3-16,7 0 0 0,-12 7 32 0,8-6 6 15,-4-1 2-15,-7 3 0 0,3-2-52 0,-4-5-9 16,5 1-3-16,-1 0 0 0,-4 0-25 0,9-7-6 16,-1-1-1-16,-4 5 0 0,12-8-22 0,-11 0-5 15,11 1-1-15,0-11 0 0,0 0-8 0,0 10 10 16,0-10-10-16,7 11 10 0,-3-8-10 0,-4-3 10 16,8 4-10-16,0-1 10 0,0-6-10 0,-5 3 12 0,13-7-12 15,-8-4 12-15,3 1-12 0,1-4 0 16,0-3 0-16,7-4 0 0,-3-3 0 0,-4-4 0 0,15-7 0 15,-4 1 0-15,4-4 0 0,1 3 0 0,11-6 0 0,-1 3 0 16,1-4 0-16,0 4 0 0,4 3 0 0,0 4 0 16,-8 11 0-16,-4-1 0 0,0 7 0 0,-11 4 0 15,7 3 0-15,-11 3-11 0,-5 4 11 0,1 4-12 16,-12 6 12-16,8 0-13 0,-8 1 5 0,-8 6 8 16,-4-3 0-16,-3 7 15 0,-9 3-1 0,-3-3 0 15,-12-1-14-15,4 1 0 0,-4 0 0 0,-8 0 0 16,5-1-100-16,-9 1-22 0,12 3-5 0,0-3-581 15,12-3-116-15</inkml:trace>
          <inkml:trace contextRef="#ctx0" brushRef="#br0" timeOffset="12626.6337">23224-31 1728 0,'0'0'38'0,"0"0"8"0,0 0 2 0,0 11 0 0,-7-1-39 0,-1 0-9 15,-4 4 0-15,8 4 0 0,-4-1 53 0,8 4 9 16,-3-4 2-16,3 4 0 0,3-4 0 0,-3 0 0 0,12-3 0 0,-4 0 0 16,4 0-64-16,7-4 0 0,-3-3-9 0,7 0 0 15,0-4 9-15,-3-3 12 0,11 4-2 0,-4-8-1 16,0 1-9-16,-7-4 0 0,7-3 0 16,-7-1 0-16,-1-2 0 0,-3-5 0 0,-5 4 0 0,1-3 0 15,0 0 31-15,-9-1 4 0,1-2 1 0,-8 2 0 16,1-2-4-16,-9 2 0 0,12 1 0 0,-12 0 0 15,1 3-16-15,-5 0-3 0,0 4-1 0,1-1 0 16,-1-2-22-16,-3 6-5 0,7 0-1 0,-3 0-708 16,-1 7-141-16</inkml:trace>
          <inkml:trace contextRef="#ctx0" brushRef="#br0" timeOffset="12860.681">24018-640 2073 0,'0'0'184'15,"0"7"-147"-15,-11 0-29 0,7 7-8 16,-8 3-24-16,8 4-7 0,-8 10-1 0,-3 0 0 0,-5 8 77 0,5-1 15 16,3 3 4-16,-3 1 0 0,-9-4 0 0,9 3 0 15,-5 1 0-15,1-1 0 0,-8 4-52 0,15-3-12 16,-15-4 0-16,15 3 0 0,-7-3 19 0,3-3 1 15,-4-1 0-15,9-2 0 16,-5-5-184-16,12 1-37 0,-3-4-7 0</inkml:trace>
          <inkml:trace contextRef="#ctx0" brushRef="#br0" timeOffset="13181.1033">24361 21 1728 0,'0'0'153'0,"4"-14"-122"0,-8 4-31 0,4-4 0 15,-4 0 60-15,-4 0 5 0,8 4 2 0,0 7 0 16,-4-4 28-16,-4 3 5 0,8 1 2 0,-7 3 0 16,-1 0-71-16,-4 7-15 0,1-4-2 0,3 4-1 15,-12 3-3-15,5 1-1 0,3-1 0 0,-7 4 0 16,-1 3-1-16,12-3 0 0,-11 7 0 0,11-4 0 16,0-3-8-16,-3 3 0 0,-1-6 9 0,4 3-9 15,0-4 0-15,8-3 9 0,0-7-9 0,0 0 0 16,0 0 9-16,0 7-9 0,0-7 0 0,16 3 9 15,3-3-9-15,1-3 0 0,3-1 9 0,1-3-9 16,-5-3-11-16,4 0-6 0,-7 3-2 0,0-4 0 0,3 4 33 16,-7-3 6-16,-5 3 2 0,5 4 0 0,-12-1-1 0,0 4 0 15,0 0 0-15,0 0 0 0,0 0 0 0,0 0 0 16,0 0 0-16,0 11 0 0,0 2-21 0,-12-2 0 16,12-1 0-16,-7 4-780 15,-5 0-161-15</inkml:trace>
        </inkml:traceGroup>
        <inkml:traceGroup>
          <inkml:annotationXML>
            <emma:emma xmlns:emma="http://www.w3.org/2003/04/emma" version="1.0">
              <emma:interpretation id="{80E69484-B1C8-42F9-894E-F3BACAAC9CC0}" emma:medium="tactile" emma:mode="ink">
                <msink:context xmlns:msink="http://schemas.microsoft.com/ink/2010/main" type="inkWord" rotatedBoundingBox="28572,1355 30310,1340 30322,2686 28584,2702"/>
              </emma:interpretation>
              <emma:one-of disjunction-type="recognition" id="oneOf6">
                <emma:interpretation id="interp6" emma:lang="" emma:confidence="1">
                  <emma:literal>S</emma:literal>
                </emma:interpretation>
                <emma:interpretation id="interp7" emma:lang="" emma:confidence="0">
                  <emma:literal>g</emma:literal>
                </emma:interpretation>
                <emma:interpretation id="interp8" emma:lang="" emma:confidence="0">
                  <emma:literal>s</emma:literal>
                </emma:interpretation>
                <emma:interpretation id="interp9" emma:lang="" emma:confidence="0">
                  <emma:literal>{</emma:literal>
                </emma:interpretation>
                <emma:interpretation id="interp10" emma:lang="" emma:confidence="0">
                  <emma:literal>5</emma:literal>
                </emma:interpretation>
              </emma:one-of>
            </emma:emma>
          </inkml:annotationXML>
          <inkml:trace contextRef="#ctx0" brushRef="#br0" timeOffset="14645.5621">26377-20 1735 0,'0'0'76'0,"0"-11"17"0,0 4-74 0,0-3-19 16,-4 3 0-16,-8 0 0 0,1 7 72 0,-5 0 10 15,-7 4 2-15,-5 6 1 0,1 0-68 0,0 1-17 16,-4 3 0-16,0-1 0 0,3 1 0 0,1 4 0 16,8-1 0-16,-5-3 0 0,1 3-15 0,7-3-6 15,5 0-2-15,-5-4 0 0,12-3 23 0,-3 0 0 16,7 0 0-16,0-7 0 0,0 0 0 0,0 0 0 16,11 3 0-16,1 1 0 0,3-4 29 0,1-4 11 0,7 1 1 15,-7-1 1-15,11-3-28 0,-7 4-6 0,-1-4 0 0,4 0-8 16,-7 4 12-16,7-4-12 0,-7 7 12 15,-1 0-12-15,-3 0 20 0,-4 7-2 0,-4 3-1 0,-4 4 0 16,0 0-8-16,0 7-1 0,-12 3-8 0,0 0 12 16,1 0-21-16,3-3-5 0,-11 3-1 0,3 0 0 15,-7 1 56-15,-5 2 11 0,1 1 3 0,0 0 0 16,0-4-35-16,-1 0-8 0,-3 0 0 0,-4 0-1 16,-4-3-3-16,0 0 0 0,1 0 0 0,-1 0 0 15,4-4-8-15,0-7-14 0,7 4 3 0,5-7 1 16,7-4 24-16,5-3 5 0,-5-3 1 0,12-4 0 15,4 0 2-15,0-3 1 0,0-4 0 0,4 0 0 16,12-7-5-16,-5 4-1 0,-7 3 0 0,16-3 0 0,-9 0-17 0,9-1 0 16,7 1 0-16,0 0-9 15,8-1-83-15,8 1-17 0,8 3-3 0</inkml:trace>
          <inkml:trace contextRef="#ctx0" brushRef="#br0" timeOffset="13360.68">24637-249 1728 0,'12'-10'153'0,"-8"0"-122"0,-4-1-31 0,11-3 0 15,5 4 92-15,-1 3 12 0,9 0 2 0,-1 0 1 16,4 0-69-16,1 4-14 0,-1 3-2 0,0 0-1 15,0-7-35-15,-3 4-7 0,-9 3-2 0,13-7-612 16,-13 7-122-16</inkml:trace>
          <inkml:trace contextRef="#ctx0" brushRef="#br0" timeOffset="13550.4163">25159-671 1497 0,'0'-17'66'0,"0"17"14"16,7-7-64-16,-7 7-16 0,0 0 0 0,0 0 0 0,0 0 84 0,0 0 12 15,0 0 4-15,0 0 0 16,0 0-57-16,0 10-11 0,-7 8-3 0,7 3 0 0,-8 6 19 0,0 1 4 16,-4 6 1-16,-3 1 0 0,3 3-9 0,-7 11-3 15,-1-4 0-15,-7 6 0 0,8-2-21 0,-13-1-4 16,5-3 0-16,-16 4-1 16,12 3-91-16,-16-7-17 0,9 3-4 0</inkml:trace>
          <inkml:trace contextRef="#ctx0" brushRef="#br0" timeOffset="13733.506">25170 4 1728 0,'0'0'76'0,"-11"3"16"0,7 4-73 0,-8 0-19 0,12 4 0 0,-12-1 0 15,8 4 73-15,-7 0 11 0,-1-1 3 0,0 12 0 16,9-8-54-16,-9 0-10 0,0 1-3 0,1-1 0 15,7-3-29-15,-8 0-7 0,8-4 0 0,-4 0-907 16</inkml:trace>
          <inkml:trace contextRef="#ctx0" brushRef="#br0" timeOffset="13868.0578">25451-283 1728 0,'-4'-18'153'0,"4"12"-122"0,0-5-31 0,0 4 0 0,0 4 11 0,0 3-11 16,0 0 12-16,0 0-12 0</inkml:trace>
          <inkml:trace contextRef="#ctx0" brushRef="#br0" timeOffset="14204.4813">25633-173 1497 0,'0'0'66'0,"0"0"14"0,0 0-64 0,8 7-16 15,-4 4 0-15,0 3 0 0,8 3 0 0,-12 4 0 0,11 3 0 0,-11 0 0 16,0 7 36-16,0-3 4 0,0 0 1 16,0-1 0-16,0-3 7 0,0 1 2 15,-11-5 0-15,11 1 0 0,0-7-18 0,-4 0-4 0,-4-4-1 16,8-10 0-16,-4 7-14 0,4-7-2 0,0 0-1 0,0 0 0 15,0 0 22-15,0 0 4 0,4-7 0 0,8-3 1 16,-5-4-9-16,-3 4-3 16,12-4 0-16,3-3 0 0,1-4-6 0,7 3-2 0,-4-2 0 0,5-1 0 15,-5 0 6-15,4-3 1 0,-7 3 0 0,3 7 0 16,-11 4 0-16,-8 0 1 0,7 6 0 0,-3 1 0 16,-4 6-25-16,-4 4 0 0,-4 3 0 0,-4 1 0 15,4 6-26-15,-7 4-10 0,-1-4-3 16,0 1-654-16,-7 2-131 0</inkml:trace>
        </inkml:traceGroup>
      </inkml:traceGroup>
    </inkml:traceGroup>
    <inkml:traceGroup>
      <inkml:annotationXML>
        <emma:emma xmlns:emma="http://www.w3.org/2003/04/emma" version="1.0">
          <emma:interpretation id="{67BF152B-73A2-429B-9C5F-850F3F799648}" emma:medium="tactile" emma:mode="ink">
            <msink:context xmlns:msink="http://schemas.microsoft.com/ink/2010/main" type="paragraph" rotatedBoundingBox="3978,3509 13601,2866 13703,4392 4080,50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0CB231-E70F-4EA6-84A5-F8A0F2A5616C}" emma:medium="tactile" emma:mode="ink">
              <msink:context xmlns:msink="http://schemas.microsoft.com/ink/2010/main" type="line" rotatedBoundingBox="3978,3509 13601,2866 13703,4392 4080,5035"/>
            </emma:interpretation>
          </emma:emma>
        </inkml:annotationXML>
        <inkml:traceGroup>
          <inkml:annotationXML>
            <emma:emma xmlns:emma="http://www.w3.org/2003/04/emma" version="1.0">
              <emma:interpretation id="{6B8A635D-0EC1-49C8-AD85-A1F4DF1EE384}" emma:medium="tactile" emma:mode="ink">
                <msink:context xmlns:msink="http://schemas.microsoft.com/ink/2010/main" type="inkWord" rotatedBoundingBox="3978,3509 6952,3310 7054,4837 4080,503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6091.5332">1103 2197 1843 0,'0'0'164'0,"0"0"-132"16,0 0-32-16,0 0 0 0,0 11 56 0,-4-1 5 15,4 0 1-15,-4 4 0 0,0 10-10 0,0-3-1 16,-4 3-1-16,0 8 0 0,1-1 13 0,-1 0 2 16,0 0 1-16,4-3 0 0,0-1-52 0,4-2-14 15,0-5 0-15,4-2 0 0,0-1 12 0,4-7-4 16,0 1 0-16,-1-4 0 0,5-4-8 0,0 4-14 15,-4-7 3-15,3-4 1 0,1-2 10 0,3-1 0 16,5-11 0-16,-4 4 0 0,-1-3 0 0,1-4 9 16,-5-6-9-16,1-4 0 0,-4 3 9 0,0-7-9 0,-5 1 0 0,-3 3 9 15,4-1-9-15,-4 1 8 0,-4 4-8 0,-3 2 8 16,-1 5 11-16,0-1 1 16,0 7 1-16,-3 0 0 0,-1 4-2 0,0 0-1 0,-3 6 0 0,3 1 0 15,-7 6-18-15,3 4-12 0,-7 7 1 0,3 3 1 16,1 7-202-1,-5 1-41-15,-30 26-8 0,23-6-2 0</inkml:trace>
          <inkml:trace contextRef="#ctx0" brushRef="#br0" timeOffset="16317.959">1788 1415 2311 0,'0'-17'51'0,"0"3"10"0,3-3 3 0,5 7 0 0,-8-1-51 0,0 11-13 16,0 0 0-16,0 0 0 0,8 11 49 0,-4 6 7 16,-8 4 2-16,0 13 0 0,4 1-2 0,0 10-1 15,-12 3 0-15,9 11 0 0,-1-4-28 0,-4 8-6 16,0-5-1-16,0 8 0 0,-3-7-20 0,7 0 0 16,4 3 0-16,0-3 0 15,-4-4-70-15,8 1-18 0,0-4-4 0,3-4-1056 0</inkml:trace>
          <inkml:trace contextRef="#ctx0" brushRef="#br0" timeOffset="16733.0189">2266 1972 2426 0,'0'0'53'0,"0"0"11"0,0 0 3 0,0 0 1 0,4 14-54 0,4 4-14 0,-4-5 0 0,4 12 0 16,-4-1 24-16,-1 3 1 0,1 1 1 0,0 3 0 15,-4-3-7-15,0-4-2 0,4-3 0 0,4-4 0 16,-4 1-7-16,-4-5-2 0,4-2 0 0,3-1 0 16,1-6 3-16,-8-4 0 0,0 0 0 0,16-4 0 15,7 1-1-15,0-11 0 0,-3-3 0 0,7-4 0 16,8-3-2-16,0-1-8 0,4-2 12 0,0-4-4 16,-4-1-8-16,4 5 0 0,8-1 0 0,-1 0 0 0,-3 11 0 15,-4 0 0-15,0 6 0 0,-4 8 8 0,-4 3-8 16,-4 10 0-16,1 4 0 0,-5 3 0 0,-7 8 8 0,-5 6 7 15,1 0 1-15,-8 10 0 0,-4 1 12 0,-4 3 2 16,-8 3 1-16,1 4 0 0,-9 0-4 0,-3 0-1 16,-4-4 0-16,-5 1 0 0,1-11-26 0,-4 3 0 15,0-2 0-15,0 2 0 0,8-10 8 0,0-3-8 16,-4-4 8-16,7-7-8 0,9 1 0 0,-1-11 8 16,1-4-8-16,3 1 0 0,12 2 12 0,0-6-4 15,-12-6 0-15,4-5 0 0,12-3 0 0,-4-6 0 16,-4 2 0-16,4-6 0 0,4-4-25 0,8 1-6 15,4-8-1-15,7 4 0 16,4-4-229-16,8 1-47 0</inkml:trace>
          <inkml:trace contextRef="#ctx0" brushRef="#br0" timeOffset="15779.2574">305 1841 1602 0,'11'-28'71'0,"-7"18"14"0,0-1-68 0,-4 1-17 16,0 0 0-16,4 3 0 0,-4 7 97 0,0 0 16 15,0 0 3-15,-8 3 1 0,1 4-41 0,-1 7-9 16,4 7-2-16,-8 10 0 0,4 10-46 0,1 11-10 15,-5 4-1-15,0 2-8 0,1 8 50 0,3 3 3 16,4 8 1-16,0-1 0 0,-4 0-31 0,4-7-7 16,0-3 0-16,4-4-1 0,0-3-1 0,0-4 0 15,-7-6 0-15,3-8 0 0,4-3 14 0,-8-7 2 16,4-7 1-16,-4-6 0 0,4-4-3 0,4-4-1 16,0-10 0-16,0 0 0 0,0 0 2 0,-7-3 1 15,3-4 0-15,-4-7 0 0,0-7-14 0,0-7-2 16,4-6-1-16,1-4 0 0,-1 0-13 0,4-7 0 15,0-7 0-15,0-7 0 0,0-3-9 0,4-1-5 16,-1-2-1-16,5-1 0 16,4-3-10-16,7 3-3 0,5 4 0 0,3-4 0 0,4 4 4 0,4 3 0 0,4 10 0 0,0 5 0 15,0 5 9-15,0 5 3 0,0 6 0 0,0 7 0 16,-8 8-2-16,4 2 0 0,-4 4 0 16,0 7 0-16,0 4 3 0,0 3 1 0,-3 7 0 0,-9-1 0 15,1 12 10-15,-13-1-10 0,-3 7 10 0,-12 0-10 16,-3 0 10-16,-9 4 0 0,-7-1 0 0,-8 1 0 15,4-4 0-15,-8 0 0 0,-4-3-9 0,-4 0 9 16,-3-1-11-16,3-6 3 0,0 0 0 0,5-4 0 16,7-3-18-16,3-4-3 0,13-3-1 0,3 0 0 15,5-3-165-15,11-4-33 0,0 0-6 0,19-4-2 0</inkml:trace>
        </inkml:traceGroup>
        <inkml:traceGroup>
          <inkml:annotationXML>
            <emma:emma xmlns:emma="http://www.w3.org/2003/04/emma" version="1.0">
              <emma:interpretation id="{5F1ED30F-B7DE-4A6A-8F33-9DED42071F0E}" emma:medium="tactile" emma:mode="ink">
                <msink:context xmlns:msink="http://schemas.microsoft.com/ink/2010/main" type="inkWord" rotatedBoundingBox="7567,4133 8988,4037 9017,4471 7595,4566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7067.7613">3628 2087 2016 0,'0'0'179'0,"0"0"-143"0,0 0-36 0,12 10 0 15,0 0 53-15,-1 4 4 0,5 3 1 0,0 8 0 16,-5-1-6-16,5 4-2 0,-1-1 0 0,-3 4 0 16,0-3 2-16,-1 3 0 0,-7-3 0 0,4-4 0 15,-4 0 0-15,-4-3 0 0,-4 0 0 0,4-4 0 16,4-3-26-16,-8-4-5 0,0 1-1 0,4-1 0 0,0-10-10 16,0 0-2-16,0 0-8 0,0 0 12 15,0 0 4-15,4-10 1 0,4-4 0 0,4-7 0 0,3-3-17 0,1-7 0 16,3-4 0-16,8-3 0 0,1 0 0 15,3 0 8-15,-4 0-8 0,4 3 0 0,0 8 0 0,-3 2 0 16,-5 5 0-16,0 2 0 0,-3 5 16 0,-1 6-4 16,-7 0-1-16,3 7 0 0,-3 3-11 0,-4 4 10 15,4 3-10-15,-5 8 10 0,-3-1-10 0,0 7 8 16,0 0-8-16,0 4 8 0,-4 0-8 0,0 0-9 16,0 3 9-16,4 0-13 15,-8 0-103-15,4 0-20 0,-4 0-4 0,4-3-1050 0</inkml:trace>
          <inkml:trace contextRef="#ctx0" brushRef="#br0" timeOffset="17370.3957">4784 2055 2257 0,'0'0'100'0,"0"0"20"0,0 7-96 0,-4 4-24 0,1-1 0 0,-1 4 0 15,0 3 31-15,-4 4 1 0,4 0 0 0,0 3 0 16,0-3-32-16,0-1 0 0,4-6 0 0,0 4 0 15,0-5 32-15,8 1 0 0,-4-3 0 0,8-1 0 16,-1-3-32-16,5-4 0 0,0-3 0 0,3 0 0 16,1-7 12-16,3 4-3 0,0-7-1 0,-3 3 0 15,-1-4-8-15,-3-2 8 0,3-1-8 0,-3-4 8 16,-1-2 10-16,-3 2 2 0,0-6 0 0,-1 7 0 16,-3 0 16-16,0-1 3 0,-4 4 1 0,-8 1 0 0,4 2-20 15,-8 1-3-15,0 3-1 0,-3 0 0 0,-9 7-6 16,-3 0-2-16,-4 7 0 0,-5 0 0 0,-6 0-8 0,3 3 0 15,-4 4 0-15,-4 3 0 16,-4 4-100-16,8 0-23 0,0 3-4 0,8 0-1004 16</inkml:trace>
        </inkml:traceGroup>
        <inkml:traceGroup>
          <inkml:annotationXML>
            <emma:emma xmlns:emma="http://www.w3.org/2003/04/emma" version="1.0">
              <emma:interpretation id="{C4C77B40-3B52-44E0-8E20-ABE073C885D1}" emma:medium="tactile" emma:mode="ink">
                <msink:context xmlns:msink="http://schemas.microsoft.com/ink/2010/main" type="inkWord" rotatedBoundingBox="9402,3179 12680,2960 12761,4172 9483,4391"/>
              </emma:interpretation>
              <emma:one-of disjunction-type="recognition" id="oneOf9">
                <emma:interpretation id="interp13" emma:lang="" emma:confidence="0">
                  <emma:literal>al:</emma:literal>
                </emma:interpretation>
                <emma:interpretation id="interp14" emma:lang="" emma:confidence="0">
                  <emma:literal>of :</emma:literal>
                </emma:interpretation>
                <emma:interpretation id="interp15" emma:lang="" emma:confidence="0">
                  <emma:literal>at :</emma:literal>
                </emma:interpretation>
                <emma:interpretation id="interp16" emma:lang="" emma:confidence="0">
                  <emma:literal>at.</emma:literal>
                </emma:interpretation>
                <emma:interpretation id="interp17" emma:lang="" emma:confidence="0">
                  <emma:literal>o :</emma:literal>
                </emma:interpretation>
              </emma:one-of>
            </emma:emma>
          </inkml:annotationXML>
          <inkml:trace contextRef="#ctx0" brushRef="#br0" timeOffset="18570.5361">7478 1969 1612 0,'7'-17'72'0,"-3"10"14"0,-4-4-69 0,0 1-17 0,4 3 0 0,-8 0 0 16,0 4 173-16,0-4 31 0,4 7 7 0,0 0 1 15,-11 3-123-15,-1 1-24 0,-7 6-5 0,-5 0 0 16,1 4-46-16,-4 4-14 0,-1 2 8 0,1 1-8 16,4 3 12-16,3-3-2 0,5-4 0 0,3 4 0 15,4-4-10-15,1-3 8 0,-1 4-8 0,8-8 8 0,0-3-8 16,0-7-9-16,0 0 9 0,11-4-13 0,5-3 13 15,0-6 0-15,7 2 0 0,8-6 0 0,4-4 0 16,-4-3 0-16,-3 0 0 0,3-7 0 0,4 3 0 0,0 0 8 16,-8 1-8-16,0-1 10 0,-7 7 7 0,3 4 2 15,-7 3 0-15,-1 4 0 0,-7-1 21 0,-8 11 4 16,0 0 0-16,0 0 1 0,4 11-30 0,4-4-7 16,-1 6 0-16,-3 5-8 0,0 2 0 0,-8 1-11 15,0 7 0-15,0 0-842 16,1-4-169-16</inkml:trace>
          <inkml:trace contextRef="#ctx0" brushRef="#br0" timeOffset="18932.0189">7882 2121 1810 0,'31'-17'40'0,"-15"10"8"0,0-3 1 0,3-1 3 0,4 1-42 0,9-4-10 0,-1-3 0 0,4-1 0 15,4-2 86-15,-4-1 15 0,0-3 3 0,0-4 1 16,-4 0-17-16,-4 1-4 15,0-5-1-15,1 1 0 0,3-3-37 0,-4-8-7 0,4-3-2 0,0 4 0 16,-4-1-21-16,12-17-4 0,-7 4 0 0,-1-4-1 16,-8 7-11-16,4 0 0 0,-7-3 0 0,-1 7 0 15,-3 3 0-15,-1 7 0 0,-3 0 0 0,-4 3 0 16,0 4 0-16,-5 3 0 0,1 4 0 0,-8 3 0 16,1 4 8-16,-5 3 8 0,4 4 3 0,-4 6 0 15,8 4-19-15,-15 0 0 0,-1 7 0 0,0 7 0 16,1 7-12-16,-5 6-5 0,5 11-2 0,-5 7 0 0,1 11 67 15,3-1 12-15,1 7 4 0,-1 1 0 0,8-4-52 0,-3-4-12 16,-1 4 0-16,4-1 0 0,-3-6 16 0,3 0 1 16,0 0 0-16,0-3 0 0,-3-8-27 0,3 1-6 15,0-8 0-15,4 1-1 0,0-4 17 0,4-3 0 16,0-8 0-16,4-2 0 16,4-1-106-16,4-3-18 0,3-4-3 0,5 1-649 15,-1-8-131-15</inkml:trace>
          <inkml:trace contextRef="#ctx0" brushRef="#br0" timeOffset="17909.6427">5520 1983 2372 0,'0'0'52'0,"8"-4"12"0,3 1 1 0,1 3 1 0,-4 3-53 0,0 4-13 0,3 4 0 0,-3-1 0 15,4 0 28-15,-4 4 4 0,-5 0 0 0,5 3 0 16,-8 1-10-16,4-1-2 0,0 0 0 0,-4 1 0 16,-4 6-6-16,4-7-2 0,-4 0 0 0,4 1 0 15,-4-1 16-15,4-3 4 0,-7-4 0 0,7-3 0 16,0-7-20-16,0 0-3 0,0 0-1 0,0 0 0 15,0 0 4-15,0 0 0 0,3-10 0 0,5-1 0 16,0 1-1-16,4-4 0 0,-1-3 0 0,5-4 0 16,-1 0 2-16,5 1 1 0,3-5 0 0,1 5 0 15,-1 2-14-15,0 1 0 0,-3 0 0 0,-1 6 0 16,1 1 0-16,-5 3 0 0,1 4 0 0,-1-1 0 16,-3 4 0-16,0 4 0 0,-4-1 0 0,-1 4 0 15,1 0 0-15,0 3 0 0,-4 4 0 0,0-4 0 0,0 4 20 16,-4-3 0-16,0 2 1 0,4-2 0 0,-4 3-33 15,0 0-8-15,3-8 0 0,-3 5-1 0,0-1 32 0,4-3 6 16,-4-7 2-16,4 7 0 0,-4-7-19 0,0 0 0 16,0 0 0-16,0 0 0 0,8 0 0 0,4-3 0 15,-5-4 0-15,5-7 0 0,0 3 0 0,3-6 0 16,-3 0 0-16,4-7 0 0,-1-1 0 0,5 1 0 16,-1-3 0-16,1 2 0 0,3 5 0 0,-8-1 0 15,5 3 0-15,-5 5 0 0,1-1 8 0,-8 7-8 16,4 3 9-16,-1 4-9 0,1 0 15 0,-4 7-3 15,-4 7-1-15,3 3 0 0,-3-3-11 0,0 4 12 16,0 2-12-16,0 1 12 0,-4 3 8 0,4-3 3 16,-4 3 0-16,0 1 0 0,0 6-23 0,-4-4 0 15,4-2 0-15,4-1 0 16,-4-3-200-16,0-4-45 0,4 0-9 0,0-6-2 0</inkml:trace>
          <inkml:trace contextRef="#ctx0" brushRef="#br0" timeOffset="18073.6501">6754 1917 2131 0,'0'0'189'0,"-8"3"-151"0,0 1-30 0,0 6-8 15,4 1 67-15,-3 3 12 0,-1 3 2 0,0 7 1 16,4-7-16-16,0 8-3 0,0-5-1 0,1 5 0 16,-1 2-50-16,4 1-12 0,-4 0 0 0,4-1 0 15,-4-9-49-15,4 2-13 0,-4 1-2 0,0-7-1049 16</inkml:trace>
          <inkml:trace contextRef="#ctx0" brushRef="#br0" timeOffset="18209.194">7127 1519 2419 0,'0'0'53'0,"-4"7"11"0,1 7 3 0,-5 0 1 0</inkml:trace>
        </inkml:traceGroup>
        <inkml:traceGroup>
          <inkml:annotationXML>
            <emma:emma xmlns:emma="http://www.w3.org/2003/04/emma" version="1.0">
              <emma:interpretation id="{C1BC6223-1577-4779-AB32-FD2CD69C6B23}" emma:medium="tactile" emma:mode="ink">
                <msink:context xmlns:msink="http://schemas.microsoft.com/ink/2010/main" type="inkWord" rotatedBoundingBox="13486,3607 13650,3596 13687,4157 13524,4168"/>
              </emma:interpretation>
            </emma:emma>
          </inkml:annotationXML>
          <inkml:trace contextRef="#ctx0" brushRef="#br0" timeOffset="19150.1347">9552 1623 2246 0,'8'-10'200'0,"-4"3"-160"0,0-4-32 0,3 4-8 16,1 0 91-16,0 1 17 0,0-1 3 0,-1 3 1 16,1-3-52-16,0 7-11 0,4 0-1 0,-5 4-1 15,-7-4-127-15,8 7-24 16,4 3-6-16</inkml:trace>
          <inkml:trace contextRef="#ctx0" brushRef="#br0" timeOffset="19284.9158">9715 2114 2156 0,'0'0'48'0,"0"0"9"0,0 0 3 0,0 0 0 0,0 0-48 16,0 0-12-16,4-10 0 0,4 3 0 0,4 0 47 0,-4 0 7 15,-8 7 2-15,0 0 0 16,0 0-155-16,0 0-30 0</inkml:trace>
        </inkml:traceGroup>
      </inkml:traceGroup>
    </inkml:traceGroup>
    <inkml:traceGroup>
      <inkml:annotationXML>
        <emma:emma xmlns:emma="http://www.w3.org/2003/04/emma" version="1.0">
          <emma:interpretation id="{44467D4C-7A9D-4187-B31C-0C167D7ADE3F}" emma:medium="tactile" emma:mode="ink">
            <msink:context xmlns:msink="http://schemas.microsoft.com/ink/2010/main" type="paragraph" rotatedBoundingBox="4979,5656 23363,4267 23486,5891 5102,72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B61600-3638-4E10-B287-DEEC2D3AB556}" emma:medium="tactile" emma:mode="ink">
              <msink:context xmlns:msink="http://schemas.microsoft.com/ink/2010/main" type="line" rotatedBoundingBox="4979,5656 23363,4267 23486,5891 5102,7280"/>
            </emma:interpretation>
          </emma:emma>
        </inkml:annotationXML>
        <inkml:traceGroup>
          <inkml:annotationXML>
            <emma:emma xmlns:emma="http://www.w3.org/2003/04/emma" version="1.0">
              <emma:interpretation id="{189C3218-C4FE-4602-AD29-8AA5D0C67725}" emma:medium="tactile" emma:mode="ink">
                <msink:context xmlns:msink="http://schemas.microsoft.com/ink/2010/main" type="inkWord" rotatedBoundingBox="5005,5991 7623,5793 7710,6948 5092,714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0076.8243">1402 4498 1843 0,'0'0'81'0,"0"0"18"0,0 0-79 0,0 0-20 15,0 0 0-15,12 0 0 0,0 0 21 0,-1 3 1 16,5-3 0-16,-1 0 0 0,13 0 18 0,-1-3 4 16,0-1 1-16,8-3 0 0,0 4-25 0,0 0-4 15,0-4-2-15,4 0 0 16,-4 3-103-16,4 1-21 0</inkml:trace>
          <inkml:trace contextRef="#ctx0" brushRef="#br0" timeOffset="30399.962">2290 4391 2066 0,'0'0'45'0,"0"0"10"0,0 0 1 0,0 0 3 0,0 0-47 0,0 0-12 0,0 6 0 0,0 12 0 16,-8 3 31-16,4 6 4 0,-4 4 1 0,0 0 0 15,4 4-10-15,-3 0-2 0,-1-1 0 0,0 1 0 16,8-4-13-16,-4-7-3 0,4-3-8 0,4 0 12 16,0-7-12-16,4-4 0 0,3-3 0 0,1-4 0 15,4-3 12-15,3-3-4 0,1-8-8 0,3-2 12 16,-4-5-12-16,1-2 8 0,3-5-8 0,1 1 0 16,-5-4 11-16,4-3-11 0,-11-3 12 0,4 3-12 15,7-1 0-15,-7 1 0 0,-5 0 0 0,1 4 0 16,-4 2 28-16,-4 1 4 0,-4 3 2 0,-4 8 0 15,4-1-1-15,-8 7 0 0,-8 3 0 0,-3 4 0 16,-4 4-11-16,-5 3-2 0,1 0-1 0,-4 6 0 16,0 8-37-16,-4 0-7 0,-4 0-2 0,0 3 0 15,8 0-177-15,0 0-35 0,-16 18-7 0,28-25-2 0</inkml:trace>
          <inkml:trace contextRef="#ctx0" brushRef="#br0" timeOffset="30684.2789">3037 4356 1843 0,'0'0'81'0,"0"0"18"0,0 0-79 0,4 10-20 15,4 1 0-15,-5 9 0 0,-3 5 108 0,4 2 17 16,0 8 4-16,0 0 1 0,-4-1-60 0,0 4-12 16,0-7-2-16,0 7-1 0,0-3-21 0,-4 0-4 15,4-4-1-15,-4 0 0 0,0-7-5 0,1 0 0 16,-1-6-1-16,4-1 0 0,-4 4-12 0,0-8-3 0,4-2 0 0,0-4 0 15,0-7-8-15,0 0 10 0,0 0-10 0,0 0 10 16,0 0 12-16,8-14 2 0,3-3 1 0,1-8 0 16,4-2-1-16,3-4 0 0,0-7 0 0,9-4 0 15,-1-3-8-15,0 0-1 0,0-3-1 0,1 6 0 16,11 1-14-16,0 3 0 0,3 3-12 0,9 4 12 16,-4 0-184-16,3 0-29 15,59-28-7-15,-23 14 0 0</inkml:trace>
          <inkml:trace contextRef="#ctx0" brushRef="#br0" timeOffset="29658.3277">1227 4387 1036 0,'8'-10'46'0,"-4"3"10"0,0 0-45 0,0 0-11 16,-4 0 0-16,3 0 0 0,1 0 70 0,-4 7 12 16,0 0 2-16,4-7 1 0,0 0-44 0,0 0-9 15,-4 7-1-15,0 0-1 0,0 0-18 0,0-6-3 16,0-1-1-16,0 7 0 0,0 0-8 0,0 0 8 16,0 0-8-16,0 0 8 0,0 0 2 0,0 0 0 15,0 0 0-15,0 0 0 0,0 0 3 0,0 0 1 16,0 0 0-16,0 0 0 0,0-4-3 0,0 4-1 0,0 0 0 0,0 0 0 15,0-7 0-15,0 7 0 0,0 0 0 0,0 0 0 16,0 0-10-16,0 0 12 0,0 0-12 0,0 0 12 16,-8 0 5-16,8 0 2 0,0 0 0 0,0 0 0 15,0 0 3-15,0 0 1 0,0 0 0 0,0 0 0 16,0 0-11-16,0 0-3 0,0 0 0 0,0 11 0 16,0 2 9-16,0 5 2 0,-4 6 0 0,0 7 0 15,1 4 40-15,-1 3 8 0,-4 3 1 0,4 8 1 16,-4-1-14-16,0 1-2 0,5-1-1 0,-1-3 0 15,0-4-7-15,0-2-2 0,-4-5 0 0,8 1 0 0,-4-4-14 16,-4-3-3-16,5-4-1 0,-5 0 0 0,4 0-14 0,0-3-4 16,0-4 0-16,0-3 0 0,4-4-8 0,0-3 0 15,0-7 0-15,0 7 0 16,0-7-132-16,0 0-23 0,8 4-4 0</inkml:trace>
          <inkml:trace contextRef="#ctx0" brushRef="#br0" timeOffset="29891.1643">1118 4193 1612 0,'8'-17'144'0,"-4"7"-116"16,0-1-28-16,3-3 0 0,5 4 42 0,0 0 2 0,3-1 1 0,5 1 0 15,3 0 11-15,12-1 3 0,4 1 0 0,4-1 0 16,4 1-7-16,-1-7 0 0,5-1-1 0,3 5 0 15,-3-5-22-15,0 5-4 0,-1-1-1 0,-3 0 0 16,0 0-24-16,-1 4 0 0,-7-1 0 0,0 8 0 31,-12-4-205-31,1 0-43 0,11-3-9 0,-8 3-2 0</inkml:trace>
        </inkml:traceGroup>
        <inkml:traceGroup>
          <inkml:annotationXML>
            <emma:emma xmlns:emma="http://www.w3.org/2003/04/emma" version="1.0">
              <emma:interpretation id="{7703A275-ABAB-4B78-B241-98690D1A5F44}" emma:medium="tactile" emma:mode="ink">
                <msink:context xmlns:msink="http://schemas.microsoft.com/ink/2010/main" type="inkWord" rotatedBoundingBox="8953,5730 12888,5433 12973,6557 9038,6854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1250.307">5177 4093 2055 0,'0'-7'45'0,"0"7"10"0,0 0 1 16,0 0 2-16,0 0-46 0,0 0-12 0,-7 7 0 0,-1 7 0 0,0 3 53 0,0 4 9 15,-3 10 2-15,-1 0 0 0,0 4-7 0,1-1-1 16,-1-2 0-16,4 2 0 0,4 4-38 0,0-7-8 15,4 0-2-15,4 1 0 0,0-5-8 0,4-3 0 16,-4-10 0-16,11 4 0 16,1-1-190-16,0-3-40 0</inkml:trace>
          <inkml:trace contextRef="#ctx0" brushRef="#br0" timeOffset="31390.4301">5520 3681 1324 0,'-20'-10'59'0,"17"3"12"0,-5 0-57 0,4 4-14 0,-4-1 0 0,8 4 0 16,0 0 188-16,0 0 34 0,0 0 7 0,0 0-761 15,-4 14-152-15</inkml:trace>
          <inkml:trace contextRef="#ctx0" brushRef="#br0" timeOffset="31667.4973">5839 4211 2070 0,'0'0'45'0,"0"0"10"0,8 3 1 0,4 1 3 0,3-1-47 0,1-3-12 15,3 0 0-15,1 0 0 0,3 0 21 0,4 0 3 16,0 0 0-16,5-3 0 0,-1-4-4 0,4 7-1 16,-4-4 0-16,4 1 0 0,-4 3-19 0,0-4 0 15,0 4 0-15,0 0 0 16,-3 0-124-16,-1 4-28 0,12-8-5 0,-12 4-2 0</inkml:trace>
          <inkml:trace contextRef="#ctx0" brushRef="#br0" timeOffset="31815.5462">5971 4415 979 0,'0'0'87'0,"0"0"-70"0,0 0-17 0,8 7 0 15,4-4 202-15,3-3 37 0,-3 4 7 0,11-1 2 16,1 4-183-16,3-4-36 0,4 1-7 0,0-4-2 16,0 0 3-16,1 0 0 0,3-4 0 0,0 4-911 15</inkml:trace>
          <inkml:trace contextRef="#ctx0" brushRef="#br0" timeOffset="32141.9722">7306 3896 2372 0,'-15'14'52'0,"7"-7"12"0,-4 0 1 0,1 6 1 0,-5 8-53 0,4 7-13 16,-7 3 0-16,-1 10 0 0,5-2 28 0,-1-1 4 15,1 3 0-15,-1-6 0 0,5-1-32 0,3-6 0 16,-4 0 0-16,8-4 0 0,0 0 0 0,4-7 0 16,0-3 0-16,8-3 0 0,0-5 0 0,0-2 0 15,3-8 0-15,5 1 0 0,3-7 0 0,5-1 0 16,-1-6 0-16,4-7 0 0,-3 0 0 0,7-4 0 16,0-3 0-16,0-4 0 0,-8 1-9 0,1-5-8 15,3 5-2-15,0-1 0 0,-7 1 19 0,-1 3 17 16,-3 6-3-16,-5 1-1 0,-7 7 11 0,0 3 1 15,-4 0 1-15,-8 4 0 0,-3 3-1 0,-1 3 0 16,-7 8 0-16,-5-1 0 0,-3 1 2 0,-4 10 0 16,-8-1 0-16,4 5 0 15,0 3-125-15,4-1-25 0,-4 8-5 0,4 0 0 0</inkml:trace>
          <inkml:trace contextRef="#ctx0" brushRef="#br0" timeOffset="32338.6623">7952 4097 2487 0,'0'0'55'0,"0"13"11"0,-4 5 2 0,4 6 2 0,-3 0-56 0,-5 4-14 16,0-4 0-16,-4 7 0 0,5-7 54 0,-9 1 8 16,0 2 2-16,-7-3 0 0,4 1-45 0,-9-1-9 15,1 0-2-15,0 4 0 16,-8-7-115-16,-4 3-23 0,-47 24-5 15,20-24-949-15</inkml:trace>
          <inkml:trace contextRef="#ctx0" brushRef="#br0" timeOffset="33382.0292">8454 3709 1036 0,'0'0'92'0,"0"0"-73"0,0 0-19 0,0 0 0 16,0 0 134-16,0 0 23 0,0 0 5 0,4 7 1 16,0 7-41-16,0 3-8 0,-4-3-2 0,4 10 0 15,-4 0-28-15,0 4-7 0,0 3-1 0,0 7 0 16,0 4-26-16,4-8-6 0,-4-3 0 0,0 4-1 15,4 0-18-15,-4-4-3 0,0-4-1 0,4-2 0 16,-4-1-21-16,0-3 0 0,4-1 0 0,-1 1 8 16,1-4-150-16,0-6-30 0</inkml:trace>
          <inkml:trace contextRef="#ctx0" brushRef="#br0" timeOffset="33614.2016">8980 4176 1900 0,'0'0'169'0,"0"0"-135"15,0 0-34-15,8 7 0 0,-4 0 77 0,3 3 9 16,1 4 2-16,-4 0 0 0,-4 0-28 0,4 0-6 16,-4-1-1-16,0 5 0 0,-4 3-10 0,0-1-3 15,-8-2 0-15,5-1 0 0,-5 4-20 0,-4-4-5 16,1 0-1-16,-1 1 0 0,1 2-14 0,-5 1-16 15,5-4 3-15,3 1-751 16,-4-5-151-16</inkml:trace>
        </inkml:traceGroup>
        <inkml:traceGroup>
          <inkml:annotationXML>
            <emma:emma xmlns:emma="http://www.w3.org/2003/04/emma" version="1.0">
              <emma:interpretation id="{14F8A347-E2FB-445E-A96E-5E8A6FC9CED4}" emma:medium="tactile" emma:mode="ink">
                <msink:context xmlns:msink="http://schemas.microsoft.com/ink/2010/main" type="inkWord" rotatedBoundingBox="13497,5974 16256,5765 16300,6359 13542,656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3809.3388">9583 4256 2372 0,'0'0'52'0,"0"0"12"0,0 0 1 0,8-4 1 15,0 4-53-15,-1-3-13 0,5-1 0 0,-4 4 0 16,0-3-127-16,3-1-28 0</inkml:trace>
          <inkml:trace contextRef="#ctx0" brushRef="#br0" timeOffset="33966.3266">10229 4162 2286 0,'0'0'101'0,"8"-7"21"0,-4 0-98 0,-4 7-24 16,0 0 0-16,8-7 0 0,-8 7 8 0,7-3-8 15,-7 3 8-15,12-3-687 16,-4-1-137-16</inkml:trace>
          <inkml:trace contextRef="#ctx0" brushRef="#br0" timeOffset="34071.033">10599 4090 1994 0,'0'0'88'0,"0"0"19"0,0-7-86 0,-4 0-21 0,-4-4 0 0,8 11 0 15,0 0 0-15,0 0-12 0,-4-3 2 0</inkml:trace>
          <inkml:trace contextRef="#ctx0" brushRef="#br0" timeOffset="34293.452">11175 3979 288 0,'0'0'12'0,"0"0"4"0,0 0-16 0,0 0 0 15,0 10 0-15,0 1 0 0,0 6 504 0,-4 4 99 16,-4 6 19-16,0 1 4 0,-3 0-486 0,-1 3-96 16,-7 3-20-16,-5 1-4 0,1-4-20 0,0-3 0 15,-9-4 0-15,5 4 0 16,0-7-192-16,-4-1-46 0,-28 18-9 16,21-20-667-16</inkml:trace>
          <inkml:trace contextRef="#ctx0" brushRef="#br0" timeOffset="34673.2617">11809 3771 2624 0,'0'0'116'0,"0"0"24"0,8 4-112 0,0 3-28 0,0 3 0 0,3 7 0 15,-3 4 0-15,0 3-8 0,0 1-1 0,-1-1 0 16,1 7 9-16,-4 0 11 0,0-7-3 0,0 0 0 16,-4 1 14-16,0-5 2 0,0-6 1 0,0 0 0 15,-4 0-33-15,4 0-8 0,0-7 0 0,0 0-1 16,-4 0 17-16,4-7 0 0,0 0 0 0,0 0 0 16,0 0 0-16,0 0 0 0,4-14 0 0,4-4 0 15,0 1 0-15,-1-11 14 0,9 1-2 0,3-8-1 0,5 1-11 16,3-1-16-16,0-3 4 0,4 3 1 0,1 8 11 15,-9 2 0-15,-4 5 0 0,1 2 0 0,7 5 49 16,0 2 12-16,-11 4 3 0,-1 0 0 0,1 7-22 16,0 4-4-16,-13 3-1 0,5 3 0 15,-4 4-8-15,4 0-1 0,0 7-1 0,-1-1 0 0,-3 8-38 0,0 0-7 16,0-4-2-16,4 14 0 16,-4 0-152-16,4 0-32 0</inkml:trace>
        </inkml:traceGroup>
        <inkml:traceGroup>
          <inkml:annotationXML>
            <emma:emma xmlns:emma="http://www.w3.org/2003/04/emma" version="1.0">
              <emma:interpretation id="{DEA399B1-0CC3-447F-BA16-D9A53D3376E5}" emma:medium="tactile" emma:mode="ink">
                <msink:context xmlns:msink="http://schemas.microsoft.com/ink/2010/main" type="inkWord" rotatedBoundingBox="18448,4638 23363,4267 23486,5891 18571,6262"/>
              </emma:interpretation>
              <emma:one-of disjunction-type="recognition" id="oneOf13">
                <emma:interpretation id="interp21" emma:lang="" emma:confidence="1">
                  <emma:literal>fine</emma:literal>
                </emma:interpretation>
                <emma:interpretation id="interp22" emma:lang="" emma:confidence="0">
                  <emma:literal>Fine</emma:literal>
                </emma:interpretation>
                <emma:interpretation id="interp23" emma:lang="" emma:confidence="0">
                  <emma:literal>fire</emma:literal>
                </emma:interpretation>
                <emma:interpretation id="interp24" emma:lang="" emma:confidence="0">
                  <emma:literal>five</emma:literal>
                </emma:interpretation>
                <emma:interpretation id="interp25" emma:lang="" emma:confidence="0">
                  <emma:literal>find</emma:literal>
                </emma:interpretation>
              </emma:one-of>
            </emma:emma>
          </inkml:annotationXML>
          <inkml:trace contextRef="#ctx0" brushRef="#br0" timeOffset="36214.7906">16406 3540 2253 0,'-8'-21'100'0,"8"14"20"0,4 0-96 0,4 0-24 16,-1-3 0-16,13 6 0 0,3-3 24 0,8 4-1 15,12-1 0-15,4-3 0 0,0 1 0 0,7 2 0 16,0-3 0-16,9 4-729 15,-13-4-146-15</inkml:trace>
          <inkml:trace contextRef="#ctx0" brushRef="#br0" timeOffset="36060.151">16550 3377 2361 0,'-12'-14'104'0,"12"7"23"0,0 0-102 0,0 0-25 16,0 7 0-16,8-10 0 0,3 7 36 0,1-1 1 15,8-6 1-15,7 3 0 0,-4-4-16 0,8-2-3 16,0-5-1-16,1 1 0 0,-1-4-10 0,-4 0-8 16,0-6 9-16,0-4-9 0,-3-4 8 0,-5-3-8 15,1 0 0-15,-1-7 9 0,-3 3 6 0,-5 1 1 16,-7-4 0-16,0 0 0 0,4 0-32 0,-4-3-5 16,4 6-2-16,-4-3 0 0,-8 4 23 0,4 2-9 15,0 1 9-15,-4 7 0 0,-8 4 8 0,0 6 9 0,1 4 2 16,-1 6 0-16,0 8 11 0,-3 3 2 0,-1 7 1 15,1 10 0-15,-1 7-17 0,1 11-4 0,-5 3-1 16,1 10 0-16,-1 4 19 0,1 3 4 0,7 4 1 16,-4 7 0-16,9 0 1 0,-5 0 1 0,4-4 0 0,0 4 0 15,1-4-18-15,-5 4-4 0,0-4-1 0,-3 7 0 16,-1-7-14-16,-7-3 11 0,3 0-11 0,-7 0 10 16,4-7-118-16,-4-1-23 0,3-9-5 15,1 3-1109-15</inkml:trace>
          <inkml:trace contextRef="#ctx0" brushRef="#br0" timeOffset="36376.3612">17441 3401 2383 0,'-16'7'52'0,"16"-7"12"0,-4 10 1 0,4 4 2 15,-3 4-54-15,-1 6-13 16,0 3 0-16,4 1 0 0,0-4 62 0,0 4 10 0,0 0 1 0,0-4 1 15,0-7-59-15,4 4-15 0,-4-4 0 0,0-3 0 32,0 3-100-32,0-3-22 0,7 4-5 0,-7-18-1 0</inkml:trace>
          <inkml:trace contextRef="#ctx0" brushRef="#br0" timeOffset="36501.5325">17678 2962 2433 0,'0'-38'108'0,"8"27"22"16,-4-6-104-16,4 3-26 0,0 4 0 0,-1 3 0 16,-7 7-44-16,0 0-15 0,0 7-2 0</inkml:trace>
          <inkml:trace contextRef="#ctx0" brushRef="#br0" timeOffset="36854.9148">18032 3353 1958 0,'0'0'87'0,"4"10"17"0,4 4-83 16,0 3-21-16,0 4 0 0,3 0 0 0,-7 3 72 0,4 0 9 16,-4 4 3-16,0-4 0 0,0 0-48 0,-4-3-10 15,0 0-2-15,-4 0 0 0,0-4-11 0,4-3-2 0,-4-4-1 16,4 0 0-16,-4 4-10 0,4-7 0 0,0-7 9 0,0 0-9 15,0 0 10-15,0 0-2 0,12-3-8 0,0-4 12 16,-1-4 11-16,5-2 1 0,-1-8 1 16,5 0 0-16,3-7 8 0,4 4 2 0,1-3 0 15,-5-1 0-15,-4 7 14 0,1 4 3 16,-1 0 1-16,-3 6 0 0,-4 8 8 0,-1-1 2 0,-11 4 0 0,12 0 0 16,-4-3-38-16,0 6-7 0,3 1-2 0,-3 6 0 15,0-3-16-15,0 3 8 0,-1 1-8 0,-3 6 0 16,0-3 0-16,0 7 0 0,0-4-10 0,0 4 10 15,-4-4-158-15,0 4-24 0</inkml:trace>
          <inkml:trace contextRef="#ctx0" brushRef="#br0" timeOffset="37189.7498">18970 3467 1728 0,'0'0'153'0,"0"0"-122"0,4-4-31 0,4 1 0 0,0 0 108 0,4 3 16 16,-1 0 4-16,9 3 0 0,-1-3-88 0,5 3-18 16,7 1-3-16,8-4-1 0,-4-4-29 0,4 1-5 15,-4 0-2-15,0-1 0 0,-8 1 39 0,0-4 8 16,-4 0 2-16,5-7 0 0,-9-3-14 0,1-4-2 16,-5 0-1-16,-3 0 0 0,3-3 4 0,-7 3 1 15,0-3 0-15,-4 0 0 0,0 7-19 0,-4-1 0 16,-4 1 0-16,0 3 0 0,-4 0 55 0,-3 7 7 15,-1-3 2-15,-4 3 0 0,-3 7-3 0,3 4 0 16,-7 3 0-16,0 3 0 0,-5 4-46 0,1 7-15 0,0 6 8 16,0 4-8-16,3 0 55 0,5 8 7 0,-1-5 2 15,1 8 0-15,7-1-48 0,0 1-8 0,5-4-8 16,7 3 9-16,0 1-9 0,0-4 8 0,7 3-8 0,1-3 8 16,8 0-116-1,3-3-23-15,9 0-5 0,-1-1-1124 0</inkml:trace>
          <inkml:trace contextRef="#ctx0" brushRef="#br0" timeOffset="35713.7144">15215 3398 1728 0,'0'0'38'0,"0"-7"8"0,-4-4 2 0,0 1 0 0,-8 3-39 0,1 0-9 0,-1-3 0 0,-4 3 0 16,-3 3 53-16,-4 4 9 0,-5-3 2 0,5 6 0 16,-4 1 0-16,-1 6 0 0,-10 8 0 0,-1 6 0 15,0 7-8-15,0 7-2 0,0 3 0 0,-4 4 0 16,4 4-30-16,8-4-7 0,8 0-1 0,-1-4 0 16,5 1-16-16,7-1 0 0,4-6-11 0,4 0 11 15,4-8 19-15,0-3 10 0,4-6 3 0,4-1 0 16,4-7-1-16,0-3 0 0,3-3 0 0,5-8 0 15,3-6-6-15,8-7-1 0,-4-8 0 0,4 1 0 16,1 0 14-16,3-4 2 0,3-6 1 0,5-4 0 16,0-7-84-16,0-7-17 0,4-10-3 15,23-25-1-15,-16 4 52 0,1 3 12 0,3-3 0 0,-3-10 0 0,-1 7-11 16,-7-1 1-16,-4 8 0 0,-1-1 0 0,-7 18 10 0,-7 6 14 16,-5 11-3-16,-7 7-1 0,-9 14-10 0,-3 3 0 15,-8 11 0-15,-7 6 0 0,-5 8 25 0,-7 6 3 16,-5 8 1-16,-3 13 0 0,0 7-13 0,-4 7-4 15,0 7 0-15,-4 10 0 0,0-3 9 0,4 3 2 16,8 0 0-16,4 4 0 0,7-4-23 0,-3 1 0 16,11-5 0-16,4 5 0 0,12-15 0 0,-4 1 0 15,3-5 0-15,5 1 0 0,4-10 0 0,7-4 0 16,-4-7 0-16,5-3 0 0,3-4 0 0,0-6 0 16,1-4 0-16,7-4 0 0,0-3 0 0,4-3-15 15,-4-8 3-15,7-6 0 0,-3 0 12 0,-4-7-12 16,0-4 12-16,0-3-12 0,-7 0 12 0,-1-4 0 15,4 0 0-15,-12 1 0 0,-3 6 12 0,-4 0 4 0,-4 4 2 16,-5 4 0-16,-3 2-10 0,-3 4-8 0,-1 4 12 0,-4 3-12 16,-4 7 0-16,-3 7 0 0,-5 3 0 15,5 8-12-15,-5 9 60 0,1 1 13 0,-1 0 3 0,1 3 0 16,3 10-52-16,1-3-12 0,-1-3 0 0,4 3 0 16,5-3 0-16,7-4 0 0,0 3 0 0,11-6 0 15,1-7-48-15,0 0-13 0,3-4-3 0,9 0 0 16,-1 0-204-16,4-6-42 0,31 3-8 0,-7-14-2 15</inkml:trace>
        </inkml:traceGroup>
      </inkml:traceGroup>
    </inkml:traceGroup>
    <inkml:traceGroup>
      <inkml:annotationXML>
        <emma:emma xmlns:emma="http://www.w3.org/2003/04/emma" version="1.0">
          <emma:interpretation id="{456B3026-9BCF-4D12-8474-DB0247E0EAEC}" emma:medium="tactile" emma:mode="ink">
            <msink:context xmlns:msink="http://schemas.microsoft.com/ink/2010/main" type="paragraph" rotatedBoundingBox="5228,8787 20320,6992 20787,10918 5695,127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C68349-0FEF-4E61-993C-FD44C364C962}" emma:medium="tactile" emma:mode="ink">
              <msink:context xmlns:msink="http://schemas.microsoft.com/ink/2010/main" type="inkBullet" rotatedBoundingBox="5228,8787 6705,8611 6993,11028 5515,11203"/>
            </emma:interpretation>
            <emma:one-of disjunction-type="recognition" id="oneOf14">
              <emma:interpretation id="interp26" emma:lang="" emma:confidence="0">
                <emma:literal>-</emma:literal>
              </emma:interpretation>
            </emma:one-of>
          </emma:emma>
        </inkml:annotationXML>
        <inkml:trace contextRef="#ctx0" brushRef="#br0" timeOffset="40270.0703">2936 7990 2246 0,'-16'-3'200'0,"12"-1"-160"0,-7 1-32 0,7 3-8 15,-8 0-100-15,8 3-22 0,-4 1-4 0</inkml:trace>
        <inkml:trace contextRef="#ctx0" brushRef="#br0" timeOffset="38468.8823">1465 8220 1558 0,'0'0'34'0,"0"0"7"0,0 0 2 0,0 0 1 0,0 0-35 0,0 0-9 16,0 0 0-16,0 0 0 0,0 0 52 0,7 4 9 15,1 3 2-15,0-4 0 0,7 1 0 0,1-4 0 16,3 0 0-16,5-7 0 0,3-4-2 0,4-3 0 16,0-6 0-16,4-8 0 0,0-3-12 0,4-4-2 15,0-3-1-15,4 0 0 0,-4-3-18 0,-4 3-4 16,-4-4-1-16,4 1 0 0,-4-4-9 0,-3 0-2 16,-5 0 0-16,4 0 0 0,-7-4-12 0,-1 4 8 15,-7-7-8-15,3 0 0 0,-7-3 0 0,0 3 0 16,-4 0-11-16,4 0 11 0,-1 1-17 0,-3-1 4 15,0 0 1-15,4 0 0 0,-8 3-1 0,0-2 0 16,0 6 0-16,0 0 0 0,-4 3 5 0,0 4 8 0,0 3-13 0,4 4 5 16,-8 11 8-16,5 2 0 0,-5 1 0 15,-4 10-8-15,-3-3 8 0,3 6 0 0,-8 1 0 0,1 6 0 16,-1 1 0-16,1-1-10 0,3 7 10 0,5-3-10 16,-1 4 10-16,4-1 0 15,1 1 0-15,-1 2 0 0,4 1 0 0,0-3 8 0,-4 2-8 0,4 5 0 16,8 2 9-16,0 8-9 0,-4 0 12 0,0 3-12 15,4 4 19-15,-4 3-3 0,0 10-1 0,-8 4 0 16,0 0 12-16,-3 10 2 0,7 4 1 0,-8 6 0 16,-3 1 18-16,3 10 4 0,0 4 1 0,1 10 0 15,-5-11-5-15,4 4-2 0,1 3 0 0,-1 4 0 16,8-10-8-16,0-4-2 0,-4-7 0 0,8 7 0 16,0-14-27-16,4 0-9 0,0-10 0 0,0 0 0 0,0-14 20 15,4-4-4-15,7-6 0 0,1-11 0 16,3-7-34-16,1-10-7 0,11-10-2 0,4-4 0 15,-4-14-180-15,12-10-36 0</inkml:trace>
        <inkml:trace contextRef="#ctx0" brushRef="#br0" timeOffset="40131.5233">2624 8660 748 0,'-11'-7'67'15,"7"3"-54"-15,8 1-13 0,-4 3 0 0,-4-4 235 0,4 1 44 16,-4 3 9-16,4 0 1 0,0 0-160 0,-4 7-32 16,0 3-6-16,0 7-2 0,4 4-27 0,-4 7-6 15,-3 0 0-15,-1 3-1 0,4 3-7 0,0-3 0 16,4 1-1-16,4-1 0 0,-4-4-27 0,4-2-4 15,0-5-2-15,0-6 0 0,3 0-14 0,1-7 9 16,0 3-9-16,4-6 8 16,3-4-70-16,5 0-14 0,-5-7-4 0,5 0-971 0</inkml:trace>
      </inkml:traceGroup>
      <inkml:traceGroup>
        <inkml:annotationXML>
          <emma:emma xmlns:emma="http://www.w3.org/2003/04/emma" version="1.0">
            <emma:interpretation id="{C7F1F0F7-6C6B-4FE8-9AA0-64ACCC17A09E}" emma:medium="tactile" emma:mode="ink">
              <msink:context xmlns:msink="http://schemas.microsoft.com/ink/2010/main" type="line" rotatedBoundingBox="7492,8909 20366,7378 20636,9650 7762,11181"/>
            </emma:interpretation>
          </emma:emma>
        </inkml:annotationXML>
        <inkml:traceGroup>
          <inkml:annotationXML>
            <emma:emma xmlns:emma="http://www.w3.org/2003/04/emma" version="1.0">
              <emma:interpretation id="{DF40451D-8623-4114-9FD7-F7CDB0DD778A}" emma:medium="tactile" emma:mode="ink">
                <msink:context xmlns:msink="http://schemas.microsoft.com/ink/2010/main" type="inkWord" rotatedBoundingBox="7520,9146 10194,8828 10383,10414 7709,10732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1130.3398">5516 7462 1843 0,'-8'-4'164'0,"0"-3"-132"0,5 4-32 0,-9 0 0 16,0 6 206-16,1 7 34 0,-5 1 8 0,4 9 0 16,-7 11-175-16,-1 7-35 0,-3 7-7 0,-4 7-2 15,-4 0 16-15,-8 3 3 0,0 0 1 0,-4 4 0 16,4 0-17-16,-4-1-3 0,0-2-1 0,1 2 0 15,-1-6-20-15,8 0-8 0,0-4 0 0,0 1 0 16,4-8-29-16,3-3-12 0,5-7-3 16,4 0 0-16,-1-7-142 0,8 1-29 0,1-8-5 15</inkml:trace>
          <inkml:trace contextRef="#ctx0" brushRef="#br0" timeOffset="41445.0862">6178 7075 2970 0,'0'0'65'0,"0"0"14"0,7 11 2 0,1 6 3 0,4 7-68 16,7 14-16-16,-3 7 0 0,7 10 0 0,1 4 18 0,-5 3 0 0,-3 1 0 0,-1-1 0 15,-3 0 26-15,-4-3 4 0,-8-4 2 0,0 1 0 16,-4-4 9-16,-4 0 1 15,-8 3 1-15,1-3 0 0,-5-4-29 0,-3 1-5 0,0 3-2 16,-5-4 0-16,1 0-25 0,0-6 0 0,-4-4 0 16,4-3 0-1,-5-1-74-15,-3-10-17 0,0 1-3 0,-3-5-892 0,-9-6-178 0</inkml:trace>
          <inkml:trace contextRef="#ctx0" brushRef="#br0" timeOffset="40617.1686">3754 7220 2246 0,'8'-24'200'0,"3"-4"-160"15,-7 1-32-15,4 6-8 0,0 0 25 0,-4 8 4 16,-4 2 1-16,0 11 0 0,0 0 10 0,0 0 3 16,0 14 0-16,-4 10 0 0,4 7-4 0,0 11-1 15,-4 9 0-15,-8 8 0 0,1 3 14 0,3 14 4 16,0 4 0-16,0 9 0 0,1-6-8 0,-5 4-2 16,8-5 0-16,0 1 0 0,0-7-22 0,4 0-5 15,0-10-1-15,4-1 0 0,4-9-18 0,-4-8 0 0,4-3 0 16,-1-4 0-1,1-6-81-15,4-8-14 0,-4 1-2 0,3-11-1170 0</inkml:trace>
          <inkml:trace contextRef="#ctx0" brushRef="#br0" timeOffset="40898.3462">4407 7762 2588 0,'-4'-34'57'0,"4"13"12"0,0-7 3 0,8-3 0 0,0 4-58 0,-1 2-14 16,1 5 0-16,4-1 0 0,3 0 29 0,1 1 3 15,7-1 1-15,-3 4 0 0,3-1-5 0,0 5 0 16,1-1-1-16,-1 7 0 0,0 7 17 0,5 7 3 16,-5 3 1-16,4 7 0 0,4 11-32 0,-3 3-7 15,3 10-1-15,0 8 0 0,4 3 15 0,-4 6 2 16,0-6 1-16,0 7 0 0,-3-4-7 0,-1-3-2 15,-8-7 0-15,9 0 0 0,-5-1-5 0,0-6-2 16,-3 0 0-16,3-3 0 0,-3-4-10 0,-1-10 0 16,0-1-12-16,1-6 12 15,-5-3-99-15,5-1-12 0,-1-10-2 0,-3-4-759 16,3-2-152-16</inkml:trace>
        </inkml:traceGroup>
        <inkml:traceGroup>
          <inkml:annotationXML>
            <emma:emma xmlns:emma="http://www.w3.org/2003/04/emma" version="1.0">
              <emma:interpretation id="{A5822D6E-D404-4C56-B4E2-4FC180C42C17}" emma:medium="tactile" emma:mode="ink">
                <msink:context xmlns:msink="http://schemas.microsoft.com/ink/2010/main" type="inkWord" rotatedBoundingBox="11188,9761 12269,9632 12322,10072 11240,10200"/>
              </emma:interpretation>
            </emma:emma>
          </inkml:annotationXML>
          <inkml:trace contextRef="#ctx0" brushRef="#br0" timeOffset="42934.8696">7256 7771 1036 0,'0'0'92'0,"0"0"-73"16,0 0-19-16,0 0 0 0,0 0 99 0,0 0 16 16,0 0 3-16,0 0 1 0,0 0-35 0,0 0-8 15,0 0 0-15,0 0-1 0,8 0-7 0,3 0 0 16,5 0-1-16,3-4 0 0,5 4 7 0,7-7 2 15,4 4 0-15,8-4 0 0,7-4-35 0,1 1-6 16,3-4-2-16,5 0 0 0,-1-3-13 0,4 3-4 16,-3-3 0-16,3 7 0 0,0-1 1 0,-7 4 0 0,-1 0 0 15,-7 4 0 1,-4-1-51-16,-4 4-10 0,-8 0-3 0,-4 4 0 16,-4-1-21-16,-3 1-5 0,-5 3-1 0,-3-4 0 15,-4 4-38-15,-4 0-7 0,-4 0-1 0,0 3-672 0</inkml:trace>
          <inkml:trace contextRef="#ctx0" brushRef="#br0" timeOffset="43176.0678">7672 8033 1378 0,'0'0'30'0,"-8"4"6"0,-3-1 2 0,-1-3 2 0,0 4-32 0,1-1-8 16,-1 1 0-16,4-1 0 0,0 1 49 0,1-1 9 15,3 1 2-15,4-4 0 0,0 0 22 0,0 0 5 16,0 0 1-16,0 0 0 0,4 3-23 0,7 4-4 16,5 0-1-16,3-4 0 0,5 4-8 0,-1-7-1 15,8 4-1-15,8-4 0 0,4-4-23 0,8 1-5 16,-5-1-1-16,13-3 0 16,3 0-80-16,0-3-16 0,-3 3-3 0,3 0-902 0</inkml:trace>
        </inkml:traceGroup>
        <inkml:traceGroup>
          <inkml:annotationXML>
            <emma:emma xmlns:emma="http://www.w3.org/2003/04/emma" version="1.0">
              <emma:interpretation id="{BAA184A7-9D80-4991-80EB-2E379D2D702B}" emma:medium="tactile" emma:mode="ink">
                <msink:context xmlns:msink="http://schemas.microsoft.com/ink/2010/main" type="inkWord" rotatedBoundingBox="13071,8871 14411,8711 14595,10258 13255,10417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7256.5002">9459 6968 172 0,'3'-10'16'0,"1"3"-16"15,-4-4 0-15,0 11 0 0,0 0 311 0,4-3 59 16,-4-4 12-16,0 7 2 0,0 0-249 0,0 0-51 16,0 0-9-16,0 0-3 0,0 0-12 0,0 0-4 15,0 0 0-15,0 0 0 0,0 0-18 0,-4 10-4 16,4 4-1-16,0 7 0 0,0 0 6 0,0 3 1 15,0 3 0-15,0 8 0 0,0 0 8 0,0 3 3 0,0 3 0 16,0 8 0-16,-4-1 1 0,4 4 0 0,0 3 0 16,-3 4 0-16,3 3 0 0,-4 1 1 0,0-1 0 0,0 0 0 15,0-3-6-15,-4 0-2 0,4 0 0 0,-3-1 0 16,3-2-15-16,0-8-3 0,0 1-1 0,0-1 0 16,0-6-9-16,4-4-1 0,-8-4-1 0,8-6 0 15,0-4-7-15,0-7 0 0,0 1-8 0,0-8 12 16,0-3-12-16,0-7 11 0,0 0-11 0,0 0 10 15,0 0-10-15,0 0-11 0,0 0 3 0,-4-14 0 16,1 0-94-16,-1-6-18 0,0-8-4 0,-4-7-740 16,0 1-147-16</inkml:trace>
          <inkml:trace contextRef="#ctx0" brushRef="#br0" timeOffset="47546.7628">9159 7044 806 0,'4'-24'36'0,"0"13"7"0,-4-2-35 0,4-1-8 16,3 0 0-16,1 0 0 0,4 4 169 0,-4-1 32 16,3-3 7-16,-3 1 0 0,8 2-103 0,3-3-21 15,4 4-4-15,9-4 0 0,3 7-5 0,0-3-1 16,4 0 0-16,7-1 0 0,1 1-14 0,4-4-4 0,3 7 0 0,4-3 0 15,-3-1-5-15,-1 4-2 0,5-3 0 0,3 3 0 16,-11 0-34-16,3 0-7 0,-3-3-8 16,-1 3 11-16,-3 0-11 0,-8 0 0 0,4 4 0 0,-4-1 0 31,-12 1-19-31,4 3-9 0,-4-4-1 0,1 4-1 16,-9 0-111-16,4 0-23 0,-7-3-4 0,3 3-732 0</inkml:trace>
          <inkml:trace contextRef="#ctx0" brushRef="#br0" timeOffset="47905.731">10358 6733 921 0,'0'0'40'0,"0"0"10"0,0 0-40 0,0 0-10 16,0 0 0-16,7 0 0 0,-7 0 169 0,8 10 32 15,-4 0 7-15,0 11 0 0,4 7-78 0,-4 10-16 16,-4 3-3-16,0 15-1 0,0 3 11 0,-4 6 3 16,4 8 0-16,-4 3 0 0,-4 0-29 0,4 0-6 15,-4 0-1-15,4 7 0 0,1-13-29 0,-5-1-7 16,8-7 0-16,-4 0-1 0,4-10-26 0,0 0-5 16,-4-3 0-16,4-4-1 0,-4-7 4 0,4-4 1 15,0-6 0-15,0 0 0 16,0-11-43-16,0 4-8 0,4-11-1 0,0 0-1 15,-4-10-148-15,0 0-30 0,0 0-5 0</inkml:trace>
        </inkml:traceGroup>
        <inkml:traceGroup>
          <inkml:annotationXML>
            <emma:emma xmlns:emma="http://www.w3.org/2003/04/emma" version="1.0">
              <emma:interpretation id="{0FB738D3-3A98-45A7-B7B4-CEBC1B9E523D}" emma:medium="tactile" emma:mode="ink">
                <msink:context xmlns:msink="http://schemas.microsoft.com/ink/2010/main" type="inkWord" rotatedBoundingBox="15420,7966 18277,7626 18547,9898 15691,10238">
                  <msink:destinationLink direction="with" ref="{324DDB05-8E82-47E9-842C-7B40F8B0663A}"/>
                </msink:context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9439.7688">12311 5906 806 0,'4'-7'72'0,"0"-3"-58"16,0-4-14-16,0 3 0 0,0-3 89 0,-4 4 15 16,4-4 4-16,-4 7 0 0,0 7-24 0,0 0-4 15,0 0 0-15,0 0-1 0,0 0-7 0,0 0 0 16,0 0-1-16,-4 18 0 0,-4 6-17 0,-4 7-3 16,-3 4-1-16,-9 6 0 0,1 11 13 0,0 3 2 15,-5 11 1-15,-7 10 0 0,4 4 6 0,-4 3 2 16,0 3 0-16,0 15 0 0,0-8 0 0,4 4 0 15,0 3 0-15,-4 11 0 0,8-14-18 0,-1-4-4 16,5-3-1-16,-4 10 0 0,3-10-15 0,9-7-2 0,3-6-1 16,1-1 0-16,3-14-8 0,4 0-1 0,4-6-1 0,4-1 0 15,0-7-11-15,3-6-3 0,1-1 0 0,4-10 0 16,-4 1-9-16,3-8-11 0,1-7 3 0,4 0 0 31,-5-6-160-31,5-4-31 0,-1-4-6 0,-3-6-2 0</inkml:trace>
          <inkml:trace contextRef="#ctx0" brushRef="#br0" timeOffset="49797.7475">12887 6148 1785 0,'12'-14'159'0,"4"0"-127"16,-1-6-32-16,5-1 0 0,-1 4 44 0,1-1 2 15,3 1 1-15,-4 3 0 0,1 0 5 0,3 0 0 16,1 4 1-16,-5 3 0 16,-3 4-4-16,3 6-1 0,0-3 0 0,-3 10 0 0,0 1-5 0,-1 6-2 15,-3 4 0-15,3 14 0 0,-3-1 2 0,0 8 0 16,-4 3 0-16,3 0 0 0,-7 0-14 0,8 0-2 15,-4-1-1-15,-1 5 0 0,1-8-14 0,0-3-4 16,0 4 0-16,0-7 0 0,-1-1-8 0,-3-6 0 16,0-4 9-16,0 0-9 0,4 1 0 15,0-5 0-15,-1 1-12 0,-3-4 4 16,4-3-52-16,0 0-11 0,0-4-1 0,-1 1-1 16,1-4-109-16,0-4-22 0,0-3-4 0,3-7-679 0</inkml:trace>
          <inkml:trace contextRef="#ctx0" brushRef="#br0" timeOffset="50001.8097">13818 5909 2188 0,'-24'0'48'0,"13"-3"11"0,3 3 1 0,-8 0 1 16,1 3-49-16,-1 4-12 0,0 4 0 0,1 6 0 0,-8 7 54 0,-5 4 8 16,5 3 2-16,-8 4 0 0,-4-1 0 0,0 4 0 15,-4 7 0-15,-4 4 0 0,4-4 0 0,0 0 0 16,-4 3 0-16,4 0 0 0,8 1-52 0,0-8-12 15,4 4 0-15,-4-7 0 0,7 0 0 0,1 0 0 16,-4 1 0-16,3-5 0 16,-3-3-202-16,0 0-43 0</inkml:trace>
          <inkml:trace contextRef="#ctx0" brushRef="#br0" timeOffset="50176.2388">14039 6459 2649 0,'4'-7'58'0,"4"-3"12"0,8-4 2 0,-1 7 4 0,1 0-61 0,3 4-15 15,5-1 0-15,-1 1 0 0,0 0 0 0,5-4 0 0,-1 3 0 0,4 1 0 16,0-4 0-16,0 3 0 0,-4 4 0 0,8-3-782 16,0-1-159-16</inkml:trace>
        </inkml:traceGroup>
        <inkml:traceGroup>
          <inkml:annotationXML>
            <emma:emma xmlns:emma="http://www.w3.org/2003/04/emma" version="1.0">
              <emma:interpretation id="{3F1544E4-E84A-4284-91A7-DCE9FD4F0727}" emma:medium="tactile" emma:mode="ink">
                <msink:context xmlns:msink="http://schemas.microsoft.com/ink/2010/main" type="inkWord" rotatedBoundingBox="18832,7820 20396,7634 20565,9050 19000,9236">
                  <msink:destinationLink direction="with" ref="{324DDB05-8E82-47E9-842C-7B40F8B0663A}"/>
                </msink:context>
              </emma:interpretation>
            </emma:emma>
          </inkml:annotationXML>
          <inkml:trace contextRef="#ctx0" brushRef="#br0" timeOffset="51690.2911">16503 5989 2127 0,'-8'-21'94'0,"8"14"20"0,0 7-91 0,0-7-23 15,4 0 0-15,-4 7 0 0,0 0 60 0,0 0 7 16,0 0 1-16,0 0 1 0,0 0-46 0,0 0-10 0,0 0-1 0,0 0-1 31,0 0-35-31,0 11-8 0,4-1 0 0,-8 4-1009 0</inkml:trace>
          <inkml:trace contextRef="#ctx0" brushRef="#br0" timeOffset="50525.6043">14911 5923 1843 0,'4'-21'81'0,"0"14"18"0,12-6-79 0,-1 2-20 16,8-3 0-16,1 4 0 0,3-4 76 0,8 4 12 16,0-1 3-16,4 5 0 0,-12-1-4 0,8 0-1 15,4 3 0-15,-4 8 0 0,-4-1-13 0,0 4-2 16,1 3-1-16,-5 4 0 0,-4 7-22 0,1 3-5 16,-5 4-1-16,-3 0 0 0,-1 3-34 0,-3-4-8 15,0 5 0-15,-1 2 0 0,-3-3 28 0,-4 0 6 16,4 4 2-16,-1 0 0 0,1-4-27 0,0 3-9 15,0-6 0-15,0 3 9 0,7-3-9 0,-3-1 0 16,3-2 9-16,9-1-9 0,-5-7-14 0,5 4-7 16,-1-4-2-16,-4 1 0 15,1-5-89-15,-8-6-17 0,-1 0-4 0,-3-7-660 16,-8 0-132-16</inkml:trace>
          <inkml:trace contextRef="#ctx0" brushRef="#br0" timeOffset="50745.151">15997 5643 2476 0,'0'0'55'0,"-8"10"11"0,0 8 2 0,-7 6 1 16,-1 0-55-16,-7 4-14 0,-8-1 0 0,0 8 0 16,-4 0 52-16,0 3 8 0,-4-4 2 0,0 1 0 0,0-1-10 0,0-2-3 15,0 6 0-15,-4-4 0 0,4-3-38 0,-4 11-11 16,-7-1 0-16,3 4 0 0,0 0 10 0,1 0-2 15,-1 4-8-15,0-1 12 16,5-6-182-16,3-1-37 0,4-3-7 0,-4 4-861 16</inkml:trace>
          <inkml:trace contextRef="#ctx0" brushRef="#br0" timeOffset="57037.2825">16024 6535 288 0,'0'0'25'0,"0"0"-25"0,0 0 0 0,0 0 0 0,0 0 77 0,0 0 11 16,0 0 1-16,0 0 1 0,0 0-21 0,0 0-4 16,0 0-1-16,0 0 0 0,0 0-6 0,0 0-2 15,0 0 0-15,0 0 0 0,0 0-15 0,0 0-3 16,0 0-1-16,0 0 0 0,0 0-9 0,0 0-3 15,8 7 0-15,4 0 0 0,-12-7 31 0,11 0 7 16,-3 0 1-16,4 0 0 0,-4 0-52 0,-8 0-12 16,11 0 0-16,-11 0 0 0,8-3 54 0,-8 3 8 15,8-4 2-15,0 1 0 0,-1-1-52 0,-3-2-12 16,4-1 0-16,-8 7 0 0,0 0 54 0,4-7 8 16,0 0 2-16,4 0 0 0,-4 0-48 0,-4 7-8 0,3-4-8 0,5-2 9 15,-4 2-9-15,4-3 0 0,0 4-10 0,-4-1 10 16,3-3 0-16,-7 7 0 0,0 0 0 0,8-3 0 15,-8 3 0-15,8 0 0 0,-8 0 0 0,8-4 0 16,-8 4 0-16,8 0 0 0,-8 0 0 0,0 0 0 16,7 4 0-16,-7-4 18 0,8 3-2 0,-8-3-1 15,0 0-24-15,8 7-5 0,-8-7-1 0,4 11 0 16,0-1 46-16,-4 0 9 0,0-3 1 0,4 4 1 16,-4 3-16-16,3-4-3 0,1 4-1 0,-4 0 0 15,0 3-22-15,4 0 0 0,0-3 0 0,0 0 0 16,0 3 0-16,-4 0 0 0,0-3 0 0,0 4 0 0,0-5 35 0,0 5 2 15,-4-1 1-15,0 0 0 0,0 4-10 0,-4 3-1 16,1-6-1-16,-5 2 0 0,0 1-2 0,1 0-1 16,-1-4 0-16,0 0 0 0,-3 1-12 0,3-4-3 15,4-4 0-15,-3 0 0 0,3 1 0 0,-4-1-8 16,8-6 12-16,-4 2-4 0,5 1-8 0,3-7 12 16,0 0-12-16,0 0 12 0,0 0-12 0,0 0 8 15,-4 7-8-15,0 0 8 0,0 0 0 0,4-7 0 16,0 0 0-16,-4 7 0 0,-4 0-8 0,8-7 10 15,-4 7-10-15,-3-4 10 0,7-3-10 0,-4 7 0 16,4-7 9-16,-8 4-9 0,0-1 0 0,8-3 9 16,-8 4-9-16,8-4 0 0,0 0 10 0,0 0-10 15,0 0 8-15,0 0-8 16,0 0-52-16,0 0-15 0,0 0-3 0,0 0-1048 0</inkml:trace>
          <inkml:trace contextRef="#ctx0" brushRef="#br0" timeOffset="57695.793">16145 6518 788 0,'0'0'35'0,"0"0"7"0,0 0-34 0,0 0-8 0,0 0 0 0,0 0 0 15,0 0 37-15,0 0 6 0,0 0 1 0,0 0 0 16,0 0 7-16,-8 4 1 0,0-4 1 0,1 3 0 15,-1 1-1-15,0-1 0 0,4 4 0 0,-4-4 0 16,-3 1-8-16,3-1-3 0,0 4 0 0,0 0 0 16,-3-3-18-16,-1-1-4 0,4 4-1 0,0 0 0 15,1-4-18-15,-1 1-14 0,4 3 2 0,4-7 1 16,0 0 11-16,0 0 0 0,0 0 0 0,0 0 0 16,0 0 29-16,0 0 8 0,0 0 2 0,0 0 0 15,8-4-31-15,3 1-8 0,5-1 0 0,-4 1 0 16,-1-1 0-16,1 1 0 0,0-4 0 0,-1 4 8 0,-3-4-8 0,4 3 8 15,-4-3-8-15,3 4 8 0,-3-4 8 0,0 0 3 16,-4-3 0-16,3 6 0 0,-7 4-29 16,0 0-6-16,0 0 0 0,0 0-1 0,0 0 27 0,0 0 6 15,0-7 0-15,0 7 1 0,4-7 23 0,-4 7 4 16,0 0 0-16,0 0 1 0,0 0-33 0,0 0-12 16,0 0 9-16,0 0-9 15,0 0-19-15,0 0-9 0,0 0-1 0,0 0-1 0</inkml:trace>
          <inkml:trace contextRef="#ctx0" brushRef="#br0" timeOffset="51496.4101">16262 6456 864 0,'0'-4'76'0,"4"-2"-60"16,-4-1-16-16,0 7 0 0,0 0 168 0,0 0 32 0,0 0 5 0,0 0 2 15,0 0-90-15,0 0-17 0,0 0-4 0,-8 17-1 16,4-7-24-16,-4 1-5 0,4 6-1 0,0-3 0 15,-3 0-9-15,3 3-1 0,-4-7-1 0,8 8 0 16,-4-5-34-16,-4 5-8 0,4-4 0 0,0-1-1 16,1-2 25-16,-1 3 4 0,4-4 2 0,0 0 0 15,0 1-31-15,-4-4-11 0,4-7 0 0,4 10 9 16,-4-3-43-16,4 0-9 0,-4-7-1 16,3 7-1-16,5 0-118 15,0-4-23-15,-8-3-5 0,12 0-410 0,-1 0-83 0</inkml:trace>
          <inkml:trace contextRef="#ctx0" brushRef="#br0" timeOffset="58129.6789">16378 5909 230 0,'0'0'10'0,"0"0"2"0,0 0-12 0,8-3 0 16,-4-4 0-16,-4 7 0 0,0 0 239 0,0 0 45 15,8-7 8-15,0 4 3 0,3-1-175 0,-3 1-36 16,-8 3-6-16,0 0-2 0,0 0-33 0,0 0-7 16,0 0-2-16,0 0-518 15,0 0-104-15</inkml:trace>
        </inkml:traceGroup>
      </inkml:traceGroup>
      <inkml:traceGroup>
        <inkml:annotationXML>
          <emma:emma xmlns:emma="http://www.w3.org/2003/04/emma" version="1.0">
            <emma:interpretation id="{07415FC2-F0E9-4A2B-B5AB-7BAD72FDCD79}" emma:medium="tactile" emma:mode="ink">
              <msink:context xmlns:msink="http://schemas.microsoft.com/ink/2010/main" type="line" rotatedBoundingBox="12928,10461 20250,9500 20441,10954 13119,11914"/>
            </emma:interpretation>
          </emma:emma>
        </inkml:annotationXML>
        <inkml:traceGroup>
          <inkml:annotationXML>
            <emma:emma xmlns:emma="http://www.w3.org/2003/04/emma" version="1.0">
              <emma:interpretation id="{097AC65C-F753-4F3E-9586-243DDE938082}" emma:medium="tactile" emma:mode="ink">
                <msink:context xmlns:msink="http://schemas.microsoft.com/ink/2010/main" type="inkWord" rotatedBoundingBox="12948,10614 14617,10395 14771,11566 13102,11785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1162.7081">9085 9144 172 0,'0'0'16'0,"0"0"-16"0,0-7 0 0,4 0 0 15,-4 0 149-15,0-3 27 0,8 3 6 0,-4-4 1 16,-1 5-87-16,5-5-18 0,-4 1-3 0,0 3-1 15,0-3-6-15,0 3-2 0,4-7 0 0,-5 7 0 16,5 0-29-16,0 0-5 0,0-3-2 0,0-1 0 16,3 4 10-16,-3-7 1 0,0 4 1 0,0 3 0 15,3-3-19-15,-3 6-4 0,4-3-1 0,-1 7 0 16,1 0 22-16,0 7 5 0,-1 4 1 0,-3 3 0 16,4 3 8-16,-4 4 2 0,-4 3 0 0,-1 4 0 0,5 3-16 15,-4 3-4-15,-4 1 0 0,4-4 0 0,-4-3 3 0,4 3 0 16,-4-4 0-16,0 1 0 0,-4-4-21 0,0-3-4 15,0 3-1-15,-4-3 0 0,5 0-4 0,-5-4-1 16,0-3 0-16,0 0 0 0,0 0-8 0,1-1 12 16,-5-2-12-16,4 3 12 0,-3-4-27 15,3 0-5-15,-4 1 0 0,8-4-1 16,0 0-93-16,4-7-18 0,-8 3-4 0,8-3-758 0</inkml:trace>
          <inkml:trace contextRef="#ctx0" brushRef="#br0" timeOffset="71372.7801">9202 8583 1465 0,'0'0'64'0,"0"-6"15"0,0-5-63 0,4 4-16 0,-4-3 0 0,0 10 0 16,3-7 33-16,-3 7 4 0,0 0 1 0,0 0 0 15,0 0-30-15,0 0-8 0,0 0 0 0,0 0-473 16,0 0-96-16</inkml:trace>
          <inkml:trace contextRef="#ctx0" brushRef="#br0" timeOffset="73340.1831">9513 9089 806 0,'0'0'36'0,"0"0"7"0,0 0-35 0,0 0-8 16,0 0 0-16,0 0 0 0,0 0 86 0,0-7 15 16,0 7 3-16,0-7 1 0,0 7 1 0,0 0 0 0,0 0 0 0,0 0 0 15,0 0-34-15,0 0-6 0,0 0-2 0,0 0 0 16,0 0-30-16,0 0-6 0,8 0-2 0,-8 0 0 15,8-4-2-15,3 1 0 0,1-1 0 16,4 4 0-16,-1-7 4 0,5 4 0 0,3-4 0 0,4-3 0 16,0 3 0-16,1-4 0 0,-1 4 0 0,4 1 0 15,4-5-7-15,-4 4-1 0,0 4 0 0,0-1 0 16,-3 1-20-16,-1-1-10 0,-8 1 1 0,1 3 0 16,-1 0-5-16,-7 3-1 0,0-3 0 0,-12 0 0 15,7 7-45-15,-7-7-10 0,0 0-2 0,4 7 0 16,-4 0-17-16,0 4-4 0,0-11-1 0,-4 6-658 15</inkml:trace>
          <inkml:trace contextRef="#ctx0" brushRef="#br0" timeOffset="73613.9457">9696 9203 1083 0,'0'0'48'0,"-12"3"10"0,5 1-46 0,-1-1-12 16,0 1 0-16,4-1 0 0,4-3 76 0,-8 7 12 15,8-7 4-15,0 0 0 0,0 0-16 0,0 0-4 16,0 0 0-16,0 0 0 0,0 0-18 0,0 0-4 0,12 3-1 16,0 1 0-16,-1-4-1 0,5 3 0 0,-1-3 0 15,1-3 0-15,0-1-16 0,-1 1-4 0,12-4-1 0,-3 0 0 16,-1 0-9-16,0 4-2 0,1-4 0 0,-1 3 0 31,0-3-36-31,-3 7-8 0,-4 4-2 0,-5-1-598 0,5 1-119 0</inkml:trace>
          <inkml:trace contextRef="#ctx0" brushRef="#br0" timeOffset="73916.2497">9902 8725 1148 0,'0'0'51'0,"-4"-3"10"0,4 3-49 0,0 0-12 16,0 0 0-16,0 0 0 0,0 0 96 0,0 0 16 15,0 14 3-15,0 3 1 0,8 4-16 0,-8 6-4 16,4 8 0-16,-4 0 0 0,4 3 7 0,-8 0 1 15,4 3 0-15,-4 8 0 0,0-1-23 0,-4 1-4 16,1 2-1-16,-5-2 0 0,4-1-51 0,-3 1-10 16,-5-4-3-16,4 3 0 0,1-10 4 0,-1-3 1 15,8-1 0-15,-4-2 0 16,-3-5-46-16,3-6-10 0,0 0-1 0,0-4-725 16,0-3-145-16</inkml:trace>
          <inkml:trace contextRef="#ctx0" brushRef="#br0" timeOffset="74233.8746">10595 9002 1677 0,'0'0'36'0,"0"-7"8"0,0 0 2 0,0 7 2 0,0-3-38 0,0 3-10 16,-4-4 0-16,4 4 0 0,0 0 54 0,-8 7 9 16,1 0 1-16,3 4 1 0,-4-1-2 0,4 7-1 15,-4 1 0-15,4 2 0 0,-3 1-11 0,3 0-3 16,0 0 0-16,4 3 0 0,0-3-14 0,0-1-3 16,0-6-1-16,0 3 0 0,4 1-8 0,3-1-2 15,-3-3 0-15,0-4 0 0,4 4-9 0,-4-4-3 16,4-3 0-16,-1 0 0 15,1-3-40-15,-8-4-8 0,12 3-1 0,-4 1-1 16,-1-1-166-16,5-3-34 0</inkml:trace>
          <inkml:trace contextRef="#ctx0" brushRef="#br0" timeOffset="74411.1932">10704 8611 2026 0,'0'0'44'0,"0"-7"10"0,0 0 2 0,0-3 1 0,0 3-45 0,0 7-12 0,0 0 0 0,0 0 0 16,4-7-83-16,-4 7-18 0</inkml:trace>
        </inkml:traceGroup>
        <inkml:traceGroup>
          <inkml:annotationXML>
            <emma:emma xmlns:emma="http://www.w3.org/2003/04/emma" version="1.0">
              <emma:interpretation id="{DF153150-2834-4233-8634-35FF7093D117}" emma:medium="tactile" emma:mode="ink">
                <msink:context xmlns:msink="http://schemas.microsoft.com/ink/2010/main" type="inkWord" rotatedBoundingBox="16588,9980 20250,9500 20441,10954 16779,11434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2811.7148">13685 8424 633 0,'0'0'56'0,"0"0"-44"15,0 0-12-15,-11 0 0 0,3 4 260 0,0 3 49 16,-4 0 11-16,1 10 1 0,-1-3-180 0,-4 3-36 15,5 4-7-15,-5 3-2 0,1 0 1 0,3 0 0 16,-4-3 0-16,5 3 0 0,3 1-58 0,0-5-12 16,-4-2-3-16,9-1 0 0,-1 0 13 0,4-6 3 15,0 3 0-15,0-1 0 0,0-2-32 0,7-1-8 16,-3-3 0-16,4 3 0 0,4-3 0 0,-1-3 0 16,1 3 0-16,0-4 0 15,3-3-143-15,1 4-29 0,-1-4-7 0</inkml:trace>
          <inkml:trace contextRef="#ctx0" brushRef="#br0" timeOffset="62977.8392">13923 8144 2455 0,'11'-14'54'0,"-3"0"11"0,-8 4 3 0,8 3 0 16,4 0-54-16,-9 0-14 0,-3 7 0 0,0 0 0 15,0 0-64-15,0 0-15 0,12-3-3 0,-12 3-926 16</inkml:trace>
          <inkml:trace contextRef="#ctx0" brushRef="#br0" timeOffset="63222.1396">14304 8352 2257 0,'0'0'49'0,"0"0"11"0,0 0 1 0,0 0 3 0,0 0-51 0,0 0-13 16,0 0 0-16,0 0 0 0,0 0 54 0,8 7 8 16,11-7 2-16,-3 0 0 0,3 0-26 0,9-4-5 15,3-3-1-15,8 4 0 0,3-4-2 0,1 0-1 0,-12 3 0 0,8 1 0 31,4 3-261-31,-4-3-52 0,23-4-10 0,-23 0-2 0</inkml:trace>
          <inkml:trace contextRef="#ctx0" brushRef="#br0" timeOffset="63657.7393">15226 8179 1278 0,'-15'-11'56'0,"15"11"12"0,12-7-54 0,-9-3-14 15,-6 3 0-15,3-3 0 0,7 3 91 0,-3-4 15 16,-4 1 3-16,4 0 1 0,-4-1-6 0,4 1 0 16,8-4-1-16,-1 4 0 0,-3-1-19 0,0 4-4 15,7-3-1-15,5 3 0 0,-8 0-23 0,3 4-4 16,1-1 0-16,3 4-1 0,-3 0-13 0,-1 4-2 16,-3-1-1-16,4 4 0 0,-1 0-8 0,-3 3-2 15,3 4 0-15,-3 4 0 0,4 2-1 0,-1 5-1 0,1-1 0 16,-5 0 0-16,5 4 1 0,-4-1 0 0,-5 1 0 0,5 0 0 15,0-1-11-15,0 1-1 0,-9 0-1 16,9-4 0-16,-4 0-11 0,4 0 0 0,-5-6 9 0,1 2-9 16,0-2-11-16,0-1-6 0,3-3-2 0,-3-4 0 31,4 1-124-31,-1-4-25 0,1-1-4 0,0-6-934 0</inkml:trace>
          <inkml:trace contextRef="#ctx0" brushRef="#br0" timeOffset="63922.7035">15978 7982 2329 0,'-8'0'51'0,"0"3"10"0,-4 0 3 0,1 4 2 0,-5 7-53 0,1 4-13 15,-9 6 0-15,1 3 0 0,-4 1 68 0,-1 3 10 16,1 7 2-16,0 0 1 0,-4-3-18 0,3 3-4 16,1-3-1-16,0-1 0 0,0-3-35 0,7 0-7 15,-3-6-2-15,0 9 0 0,3-6-14 0,-3 0 0 16,3-1 0-16,1 1 0 15,-1-4-184-15,9-3-39 0</inkml:trace>
          <inkml:trace contextRef="#ctx0" brushRef="#br0" timeOffset="64169.07">16063 8583 2185 0,'16'-24'96'0,"-8"14"21"0,-1 0-93 0,5-1-24 0,-4 1 0 0,7-1 0 15,-3 4 56-15,4-3 8 0,-1-4 0 0,1 4 1 16,-5 3-1-16,1 0 0 0,-4 0 0 0,4 4 0 16,-9 3-51-16,9 0-13 0,-4 3 0 0,4 7 0 15,-9 1 37-15,-3 6 5 0,4 4 1 0,-4 7 0 16,-7 3-18-16,-1 0-3 0,0 0-1 0,0 7 0 15,-7-3 35-15,3-1 6 0,-4 1 2 0,5-1 0 16,-5-9-52-16,1 2-12 0,-1-2 0 0,4-8 0 16,-3 0 0-16,-1 0 0 0,1-6 0 0,3-1 0 15,-4-3-48-15,5 0-13 0,3-4-3 0,-4 1 0 16,1-4-51-16,3 0-10 0,0-4-3 16,0-2-1024-16</inkml:trace>
          <inkml:trace contextRef="#ctx0" brushRef="#br0" timeOffset="64308.0305">16390 8165 2592 0,'-4'-14'115'0,"4"11"23"0,0-8-110 0,0 4-28 16,0 0 0-16,4 0 0 0,4 4 19 0,-8 3-2 16,0 0 0-16,0 0 0 15,0 0-147-15,0 0-30 0,0 0-5 0</inkml:trace>
          <inkml:trace contextRef="#ctx0" brushRef="#br0" timeOffset="61920.2486">13479 7847 2257 0,'0'0'49'0,"0"0"11"0,-4 0 1 0,-4 7 3 0,0-1-51 15,-3 8-13-15,-1 4 0 0,-3 6 0 0,-5 3 19 0,1 5 1 16,-5-5 0-16,5 8 0 0,-8-1 36 0,-1 5 8 15,1 2 2-15,4-3 0 0,-5 0-14 0,5-3-4 16,0-1 0-16,-1 1 0 0,1 0-20 0,-4-4-5 16,3-4-1-16,-7 8 0 0,4-4-22 0,-4 0 0 15,4 0 0-15,-4 0-8 16,-1-6-40-16,5-1-8 0,4 0-2 0,0 4 0 16,-1-7-123-16,9-1-25 0,-1-6-5 0</inkml:trace>
          <inkml:trace contextRef="#ctx0" brushRef="#br0" timeOffset="61664.2186">12747 8123 1364 0,'0'0'60'0,"-4"-7"13"0,0 1-58 0,1-1-15 16,3-4 0-16,3 4 0 0,1-3 57 0,0-4 9 16,4-3 2-16,4 3 0 0,-5-3-10 0,5 3-2 15,4-3 0-15,3-1 0 0,1 4 10 0,3 1 2 16,-4-1 0-16,1 3 0 0,-1 4-11 0,-3 1-1 16,0 2-1-16,-1 4 0 0,-7 7-34 0,7 0-6 15,-3 7-2-15,0 3 0 0,-1 7 31 0,1 7 7 16,0-3 1-16,-1 10 0 0,1 0-23 0,-4 0-4 15,4 0-1-15,-1 0 0 0,5-3 13 0,-4-4 3 16,-1 0 0-16,1-3 0 0,3-4-32 0,-3-3-8 16,0-4 0-16,3 0 0 0,-3-3 0 0,4-3 8 15,-1-4-8-15,1-1 8 16,-5-2-44-16,1-1-9 0,4 1-2 0,-5-1 0 16,-3-3-166-16,-4 0-34 0</inkml:trace>
        </inkml:traceGroup>
      </inkml:traceGroup>
    </inkml:traceGroup>
    <inkml:traceGroup>
      <inkml:annotationXML>
        <emma:emma xmlns:emma="http://www.w3.org/2003/04/emma" version="1.0">
          <emma:interpretation id="{AC515B7C-2693-400E-AF43-C9CE24B06ADE}" emma:medium="tactile" emma:mode="ink">
            <msink:context xmlns:msink="http://schemas.microsoft.com/ink/2010/main" type="paragraph" rotatedBoundingBox="5152,13882 30086,12565 30171,14171 5236,154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B808CD-994A-44A5-BE0E-728CBBBB6531}" emma:medium="tactile" emma:mode="ink">
              <msink:context xmlns:msink="http://schemas.microsoft.com/ink/2010/main" type="line" rotatedBoundingBox="5152,13882 30086,12565 30171,14171 5236,15488"/>
            </emma:interpretation>
          </emma:emma>
        </inkml:annotationXML>
        <inkml:traceGroup>
          <inkml:annotationXML>
            <emma:emma xmlns:emma="http://www.w3.org/2003/04/emma" version="1.0">
              <emma:interpretation id="{CE1AF07B-561E-49BE-9A93-69C3E272669E}" emma:medium="tactile" emma:mode="ink">
                <msink:context xmlns:msink="http://schemas.microsoft.com/ink/2010/main" type="inkWord" rotatedBoundingBox="5196,14721 6154,14670 6181,15171 5222,15222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03485.7925">1278 12697 1422 0,'0'0'63'0,"-4"-4"13"16,-4 1-61-16,0-1-15 0,8 4 0 0,0 0 0 16,0 0 27-16,0 0 2 0,0 0 1 0,0 0 0 15,0 0-11-15,0 0-3 0,0 0 0 0,0 0 0 0,0 0 10 0,0 0 2 16,12-3 0-16,-12 3 0 0,0 0 16 16,8 0 4-16,0-3 1 0,3-1 0 0,-3 1-3 0,0 3-1 15,3 3 0-15,-3-3 0 0,4-3-27 0,0 3-6 16,7 0 0-16,-3 0-1 0,7 0 1 0,-4 0 1 15,1-4 0-15,3 4 0 0,4-3-5 0,1 3-8 16,3 0 11-16,0 0-11 0,4 0 12 0,-4 0-12 16,4 0 12-16,0 0-12 0,-4 0 0 0,4-4 0 15,0 4 0-15,4-3 0 0,8 3 0 0,-8-4 0 16,-8 1 0-16,-4-1 0 0,1 4 8 0,-5 0-8 16,-4-3 0-16,5-1 0 0,-1 1 0 0,-3 3 0 15,-5 0 0-15,-3-3 0 16,7 3-28-16,-7-4-7 0,-12 4-1 0,0 0 0 15,8 0-10-15,-8 0-2 0,0 0-1 0,0 0 0 16,0 0-18-16,0 0-3 0,0 0-1 0,0 0-434 0,0 0-87 0</inkml:trace>
          <inkml:trace contextRef="#ctx0" brushRef="#br0" timeOffset="103899.618">1433 13074 1036 0,'0'0'46'0,"-7"0"10"0,-5 0-45 0,0 3-11 15,12-3 0-15,0 0 0 0,-11 4 74 0,7-1 13 16,4-3 2-16,0 0 1 0,0 0-26 0,0 0-6 16,0 0-1-16,0 0 0 0,7 0-21 0,-7 0-5 15,0 0-1-15,0 0 0 0,12 0 21 0,-4 0 4 0,-8 0 1 16,12 0 0-16,-12 0-2 0,11 0 0 0,5 0 0 15,3 0 0-15,1 4-13 0,3-4-2 0,12 0-1 0,0 0 0 16,-8 0-16-16,5 0-3 0,-1-4-1 16,4 8 0-16,0-4-18 0,-4 0 8 15,-4-4-8-15,8 4 0 16,4-7-96-16,-4 4-27 0</inkml:trace>
          <inkml:trace contextRef="#ctx0" brushRef="#br0" timeOffset="277462.6952">1725 13153 230 0,'0'0'10'0,"0"0"2"0,0 0-12 0,0 0 0 15,0 0 0-15,0 0 0 0,0 0 120 0,0 0 22 16,0 0 4-16,0 0 1 0,0 0-111 0,0 0-21 16,0 0-5-16,0 0-1 0,0 0-1 0,0 0-8 15,0 0 12-15,0 0-4 0,0 0 50 0,0 0 10 16,0 0 1-16,0 0 1 0,0 0 12 0,0 0 2 16,0 0 1-16,0 0 0 0,0 0-35 0,0 0-7 15,0 0-2-15,0 0 0 0,0 0-26 0,0 0-6 0,0 0-1 0,0 0 0 16,0 0-8-16,0 0 0 0,12-3 0 0,0 0 8 15,-5-1-8-15,-7 4 0 0,0 0 0 0,0 0 0 16,8-3 0-16,-8 3 12 0,0 0-12 0,0 0 12 16,8-4-12-16,4 1 12 0,-1-1-12 0,-3 1 12 15,4 3-2-15,-4 0 0 0,-8 0 0 0,7 0 0 16,-7 0-2-16,12 0 0 0,4 0 0 0,-5 0 0 16,-3-4 4-16,4 4 1 0,3 0 0 0,1-3 0 15,-4-1 8-15,3-2 2 0,1 2 0 0,-1-3 0 16,1 0-12-16,-1 4-3 0,-7-4 0 0,12 3 0 15,-1 1-8-15,1-4 0 0,-13 7 0 0,9-3 8 16,3-1 0-16,-7 4-8 0,0 0 12 0,-8 4-4 0,-4-4-8 16,11 0 0-16,-3 0 0 0,-8 0 0 0,0 0 0 0,0 0 0 15,0 0 0-15,0 0 0 0,0 0 0 0,0 0 0 16,0 0 0-16,0 0 0 0,0 0 0 0,0 0 8 16,0 0-8-16,0 0 8 0,0 0-8 0,0 0 0 15,0 0 0-15,0 0 0 0,0 0 0 0,0 0 8 16,0 0-8-16,0 0 0 0,0 0 0 0,0 0 8 15,-8 0-8-15,1 0 0 0,3 3 0 0,-4 0 0 16,8-3 0-16,-4 0 0 0,4 0 0 0,-12 4 0 16,4-4 0-16,8 0 0 0,0 0 0 0,-7 3 0 15,-5 1 0-15,0-1 0 0,12-3 0 0,0 0 0 16,-11 0 0-16,3 0 0 0,8 0 0 0,0 0 8 0,0 0-8 16,0 0 0-16,0 0 8 0,0 0-8 0,0 0 8 15,-12-3-8-15,4 3 9 0,8 0-9 0,0 0 10 16,0 0-10-16,0 0 0 0,0 0 0 0,0 0 0 0,0 0 0 15,-7 3 0-15,-5 1 0 0,4-4 0 0,8 0 0 16,-4 3 0-16,-7 1 0 0,-1-1 0 0,0 1 0 16,4-1 8-16,-3-3-8 0,3 4 0 0,-4-4 0 15,1 0 8-15,3 0-8 0,8 0 0 0,-8 0 0 16,0 0 0-16,-3 0 0 0,3-4 0 0,0 1 0 16,0-1 8-16,4 1-8 0,-7 3 0 0,3-4 9 15,4 4 7-15,-4-3 2 0,0 3 0 0,1-4 0 16,-1 4-47-16,8 0-10 0,-4 0-1 0,-4-3-817 15</inkml:trace>
        </inkml:traceGroup>
        <inkml:traceGroup>
          <inkml:annotationXML>
            <emma:emma xmlns:emma="http://www.w3.org/2003/04/emma" version="1.0">
              <emma:interpretation id="{E42B4139-0F29-4BCA-9BBD-D0A019DEC92D}" emma:medium="tactile" emma:mode="ink">
                <msink:context xmlns:msink="http://schemas.microsoft.com/ink/2010/main" type="inkWord" rotatedBoundingBox="7302,13769 9577,13648 9645,14940 7371,15060">
                  <msink:destinationLink direction="with" ref="{FEB6CA1D-1912-420E-99B1-34BB31FFD715}"/>
                </msink:context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80856.9612">3656 11756 691 0,'0'0'30'0,"0"0"7"0,0-7-29 0,0 0-8 16,0-3 0-16,0 10 0 0,4-11 76 0,-1 4 15 16,-3 7 2-16,0 0 1 0,4-7-78 0,-4 7-16 15,0 0 0-15,0 0 0 0,0 0 15 0,0 0 6 16,0 0 2-16,0 0 0 0,0 0 11 0,0 0 2 16,0 0 1-16,0 0 0 0,-11 7 11 0,3 0 1 15,0 4 1-15,-4-1 0 0,9 4-2 0,-5 3 0 16,4-3 0-16,-4 7 0 0,-4-1 12 0,5 5 1 15,-5 2 1-15,0 1 0 0,1 3-5 0,-1 4-1 16,-4-1 0-16,5 8 0 0,-5 3-12 0,4 0-4 0,-3 3 0 0,3 4 0 16,1 0-6-16,-1-4-2 0,4 1 0 0,0-4 0 15,4 0-11-15,0-4-2 0,4 1-1 16,0-7 0-16,4 3-1 0,0-4 0 16,0-3 0-16,0-3 0 0,4 0-5 0,0-4 0 0,-1-3-1 0,1 3 0 15,0-3-11-15,0-4 12 0,7-3-12 0,-3 3 12 16,4-3-21-16,-1 0-4 0,5-7-1 0,-5 0 0 31,9-1-132-31,-1-2-26 0,-4-1-6 0,5-3-1 0</inkml:trace>
          <inkml:trace contextRef="#ctx0" brushRef="#br0" timeOffset="281284.9109">4131 12147 1209 0,'-4'-18'53'0,"4"8"12"0,-4-4-52 0,4 4-13 16,0-4 0-16,0 0 0 0,0 4 236 0,4-4 44 16,0 4 8-16,3-1 3 0,1-3-233 0,4 4-46 15,3-4-12-15,-3 4 0 0,4-8 0 0,-1 12 0 0,-3-5 0 16,-1 4 0-16,1 4 0 0,4 3 10 0,-5 0-10 0,5 3 10 16,-4 4 22-16,7 4 5 0,1-1 1 0,-1 7 0 15,0 7-6-15,-3 1 0 0,4 2-1 0,-5 1 0 16,1 0-11-16,-1-1-1 0,5 5-1 0,-1-1 0 15,-3 0-18-15,3 3 10 0,1-6-10 16,-1 3 8-16,1-3-8 0,-1 3 0 0,0-3 9 0,5-4-9 16,-5 0 0-16,5-3 0 0,-1-4 0 0,0 4 0 15,1 0-13-15,-1-4-7 0,4-3-2 0,-3 3 0 16,-5-3-185-16,1 0-37 0</inkml:trace>
          <inkml:trace contextRef="#ctx0" brushRef="#br0" timeOffset="281589.3919">4886 11811 1389 0,'0'0'61'0,"-8"0"14"0,0 0-60 0,0 0-15 15,-3 7 0-15,-1 0 0 0,4 0 56 0,-8 7 9 16,1 3 2-16,-1 4 0 0,-3 3 7 0,-1 7 2 16,-3 11 0-16,0 3 0 0,-5 0 17 0,1 7 4 0,0 3 1 0,-4-3 0 15,4 0-22-15,-1 3-5 0,5-7-1 0,4 1 0 16,-9-4-37-16,1 3-7 0,-4-3-2 16,8 0 0-16,-1 0-12 0,1-3-4 0,-4 3 0 0,3-7 0 31,5 3-32-31,-1-6-6 0,5-1-2 0,3-6 0 15,0 0-182-15,5-7-37 0</inkml:trace>
          <inkml:trace contextRef="#ctx0" brushRef="#br0" timeOffset="281865.8978">5115 12455 2296 0,'0'0'51'0,"0"0"10"0,0 0 3 0,0 0 0 0,0 0-52 0,0 0-12 16,0 0 0-16,8 0 0 0,8-4 12 0,-1 4-1 15,8 0 0-15,5 0 0 0,3-3 1 0,0-1 1 16,4-6 0-16,0 3 0 0,8 0-4 0,-4-3-1 15,4 3 0-15,-5 0 0 16,5-4-27-16,4 8-5 0,-4-4-2 0,3 7-1020 0</inkml:trace>
        </inkml:traceGroup>
        <inkml:traceGroup>
          <inkml:annotationXML>
            <emma:emma xmlns:emma="http://www.w3.org/2003/04/emma" version="1.0">
              <emma:interpretation id="{9BD4342C-724D-4ADE-937B-2D1AB56D2A44}" emma:medium="tactile" emma:mode="ink">
                <msink:context xmlns:msink="http://schemas.microsoft.com/ink/2010/main" type="inkWord" rotatedBoundingBox="10139,13803 11827,13714 11893,14964 10205,15053">
                  <msink:destinationLink direction="with" ref="{FEB6CA1D-1912-420E-99B1-34BB31FFD715}"/>
                </msink:context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83262.8669">6991 11804 1630 0,'-4'-17'72'0,"4"17"16"0,-4-3-71 0,0-4-17 0,4 7 0 0,0 0 0 16,0 0 56-16,0 0 7 0,0 0 1 0,0 0 1 16,-7 10-30-16,-1 0-7 0,0 8 0 0,-4 6-1 15,1 0 15-15,-9 11 3 0,-7 3 1 0,0 7 0 16,-4 3 2-16,-1 4 0 0,-6 7 0 0,-5 0 0 15,4 3-20-15,-4 0-3 0,0-3-1 0,4 0 0 16,0-7-24-16,4 0 0 0,4-4 0 0,0-3-11 16,8-7-94-16,-1 0-19 0,5-3-4 0,-1-1-796 15</inkml:trace>
          <inkml:trace contextRef="#ctx0" brushRef="#br0" timeOffset="282908.9875">6252 12171 1364 0,'0'0'60'0,"-4"-7"13"0,-4 0-58 0,0 4-15 16,4-8 0-16,0 4 0 0,4 4 46 0,0-4 6 0,-4 0 2 0,4 0 0 16,4 0 7-16,-4-3 2 0,-4-1 0 0,4 1 0 15,4 0 3-15,-4-1 1 0,4 1 0 0,-4-4 0 16,4 7-28-16,0-3-6 0,0-1-1 0,4 1 0 15,-4-4-1-15,0 0-1 0,7 1 0 0,1-1 0 16,0 0-30-16,-1 0 0 0,1 4 0 0,3-4 0 16,-7 0 0-16,8 4 0 0,-8-1 0 0,3 1 0 15,-3 3 8-15,-4 3 1 0,4-2 1 0,-8 6 0 16,0 0-10-16,0 0 12 0,0 0-12 0,0 0 12 16,8 6 5-16,3 8 2 0,1 7 0 0,3 0 0 15,-3 0 13-15,0 6 4 0,3-3 0 0,1 8 0 16,3-1-12-16,1 0-1 0,-1 3-1 0,5 1 0 15,-1 0-13-15,4-1-9 0,0 1 12 0,1-4-12 16,-1 4 9-16,0-8-9 0,-3-3 0 0,-1 4 9 0,4-4-9 16,0 1 0-16,-7-1 0 0,-1-3 0 15,1 3-32-15,-1-3 0 0,-3 3 1 0,-8 0 0 16,-1 7-118-16,-3 0-24 0,-4 4-5 0</inkml:trace>
          <inkml:trace contextRef="#ctx0" brushRef="#br0" timeOffset="286035.7198">7279 12520 1324 0,'0'0'118'0,"-4"-3"-94"16,0-1-24-16,4 4 0 0,0 0 50 0,0 0 6 0,0 0 0 0,0 0 1 15,0 0-49-15,0 0-8 0,-7 4 0 0,-1-1 0 16,0 4-9-16,0-3 9 0,0 6 0 0,1-3 0 16,-1 0 19-16,0 3 10 0,0-3 3 0,4 4 0 15,-3-1 16-15,3 0 3 0,4 1 1 0,-4-4 0 16,4 3-19-16,0-3-3 0,0 7-1 0,0-4 0 15,0 1-8-15,4-4-1 0,0 3-1 0,-1-7 0 16,5 4-9-16,-4-3-2 0,-4-4 0 0,12 0 0 16,-4 0 0-16,3 0 0 0,1-4 0 0,0 1 0 15,-1-4-8-15,1 0 0 0,-4 0 0 0,3-3-11 16,1-1-1-16,0-3 0 0,-1 1 0 0,1-5 0 16,0 5 4-16,-4-5 0 0,3 4 0 0,-3 4 0 15,-4-4 28-15,0 0 7 0,0 4 1 0,0 0 0 16,-8 3 7-16,0 0 1 0,0 0 1 0,0-4 0 0,0 8 8 15,0 0 2-15,-7-1 0 0,-1 1 0 0,0-1-24 16,-3 4-5-16,3 0-1 0,-4 0 0 0,5 0-17 0,-1 0 0 16,4 4 0-16,-3-1-9 15,3-3-37-15,0 4-7 0,0-1-2 0,0 0 0 16,5 4-127-16,-1 0-26 0,0-3-4 0</inkml:trace>
          <inkml:trace contextRef="#ctx0" brushRef="#br0" timeOffset="284618.5286">7314 12558 115 0,'0'0'10'0,"0"0"-10"0,0 0 0 0,0 0 0 16,0 0 288-16,0 0 55 0,0 0 11 0,0 0 2 0,0 0-278 0,0-3-56 16,4-4-11-16,-4 7-3 15,0 0 10-15,4-7 2 0,-4 4 0 0,0 3 0 0,4-11 28 0,-4 11 5 16,4-7 2-16,-4 7 0 0,4-3 1 0,-4 3 1 16,0 0 0-16,0 0 0 0,0 0-27 0,0 0-6 15,0 0 0-15,0 0-1 0,0 0-23 0,0 0 0 16,0 0 0-16,0 0 0 0,0 0 0 0,0 0 0 15,0 0 0-15,0 0 0 0,0 0 0 0,0 0 0 16,0 0 0-16,0 0 0 0,0 0 11 0,0 0 1 16,0 0 0-16,0 0 0 0,0 0-12 0,0 0 0 15,0 0 0-15,0 0 0 0,0 0 0 0,0 0 0 16,0 0 0-16,0 0 0 0,0 0-12 0,0 0-5 16,0 0-1-16,0 0 0 0,0 0 18 0,0 0-8 15,0 0 8-15,0 0 0 0,0 0-8 0,0 0 8 0,0 0 0 0,0 0 0 16,0 0 0-16,0 0 0 0,0 0 0 0,0 0 0 15,0 0 0-15,0 0 0 0,0 0 0 0,0 0 0 16,0 0-8-16,0 0 8 0,0 0 0 0,0 0 0 16,0 0 0-16,0 0 0 0,0 0 0 15,-8 0 0-15,4 3 0 0,4-3 0 0,0 0 0 0,0 0 0 16,0 0 0-16,0 0 0 0,0 0 0 0,0 0 0 16,0 0 0-16,0 0 0 0,0 0 0 0,-8 4 0 15,4-1 0-15,4-3 0 0,0 0 0 0,0 0 9 16,0 0 9-16,0 0 2 0,0 0 0 0,0 0 0 15,-8 4-20-15,8-4 10 0,0 0-10 0,0 0 8 16,-3 0 4-16,3 0 0 0,0 0 0 0,0 0 0 16,0 0 0-16,0 0 0 0,0 0 0 0,0 0 0 15,0 0 0-15,0 0 0 0,0 0 0 0,0 0 0 16,0 0-12-16,0 0 10 0,0 0-10 0,0 0 10 0,0 0-10 0,0 0 0 16,0 0 0-16,0 0 0 0,0 0 0 0,0 0 0 15,0 0 0-15,0 0 0 0,0 0 0 0,0 0 0 16,0 0 0-16,0 0 0 0,0 0 0 0,0 0 0 15,0 0 0-15,0 0 0 0,0 0 0 0,0 0 0 16,0 0-9-16,0 0 9 0,0 0 0 0,0 0 0 16,0 0 0-16,0 0 0 0,0 0 0 0,0 0 0 15,0 0 0-15,0 0 0 0,0 0-8 0,0 0 8 16,0 0 0-16,0 0 0 0,0 0-8 0,0 0 8 16,0 0 0-16,0 0 0 0,0 0-8 0,0 0 8 15,0 0 0-15,0 0 0 0,0 0-9 0,0 0 9 16,0 0 0-16,0 0-9 0,0 0 1 0,0 0 0 0,0 0 0 15,0 0 0 1,0 0-28-16,0 0-6 0,0 0-1 0,0 0-556 0,0 0-111 0</inkml:trace>
          <inkml:trace contextRef="#ctx0" brushRef="#br0" timeOffset="286382.6496">7645 11794 1612 0,'-8'-24'72'0,"8"10"14"0,0 0-69 0,0-3-17 0,4 3 0 0,0 0 0 16,0 7 100-16,7 0 16 0,-3 4 3 0,4 6 1 16,0 1-85-16,3 6-17 0,-3 4-3 0,3 3-1 15,1 7 30-15,0 1 7 0,-5 2 1 0,5 8 0 16,-1 3 27-16,-3 3 5 0,0 4 2 0,3 4 0 16,-3 3-23-16,0 0-5 0,-1 3-1 0,1-3 0 15,-4 0-28-15,0-4-5 0,-1 1-2 0,-3-1 0 16,4-3-13-16,-4-3-9 0,-4-1 12 0,-4 1-12 0,0-8 0 15,-4 1 0-15,1-8 0 0,-5 5 0 0,0-5 0 16,1 4-22-16,-9-6 3 0,5 6 1 16,-9-4-112-16,5 1-22 0,-5-7-5 15,1 0-944-15</inkml:trace>
        </inkml:traceGroup>
        <inkml:traceGroup>
          <inkml:annotationXML>
            <emma:emma xmlns:emma="http://www.w3.org/2003/04/emma" version="1.0">
              <emma:interpretation id="{146A1B5E-DF70-4749-87D3-0F8D69EF7591}" emma:medium="tactile" emma:mode="ink">
                <msink:context xmlns:msink="http://schemas.microsoft.com/ink/2010/main" type="inkWord" rotatedBoundingBox="12467,13691 14908,13562 14951,14376 12510,14505">
                  <msink:destinationLink direction="with" ref="{FEB6CA1D-1912-420E-99B1-34BB31FFD715}"/>
                </msink:context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89361.5821">9513 12223 1353 0,'0'0'60'0,"0"0"12"0,0 0-57 0,0 0-15 0,0 0 0 0,0 0 0 15,0 0 88-15,0 0 14 0,0 0 3 0,0 0 1 16,0 0-94-16,0 0-12 0,0 0-15 0</inkml:trace>
          <inkml:trace contextRef="#ctx0" brushRef="#br0" timeOffset="289070.9002">8567 12368 1612 0,'0'0'144'0,"8"-7"-116"0,0-3-28 0,-4 3 0 0,0 0 133 0,0 0 21 15,-1 0 4-15,-3 7 1 16,8 0-127-16,4-3-32 0,0-1 0 0,-1 1 0 16,1-1-35-16,-4 4-13 0,-8 0-2 0,0 0-1 15,0 0-23-15,0 0-5 0,11-3-1 0,-11 3-464 16,12 0-94-16</inkml:trace>
          <inkml:trace contextRef="#ctx0" brushRef="#br0" timeOffset="289249.9041">9186 12247 2016 0,'0'0'89'0,"0"-10"19"0,0 3-87 0,0 7-21 0,8-11 0 15,-4 4 0-15,-4 7 73 0,15 0 11 0,-3-3 1 0,8 3 1 32,7-3-238-32,-4 3-47 0,24 0-9 0,-20 3-3 0</inkml:trace>
          <inkml:trace contextRef="#ctx0" brushRef="#br0" timeOffset="289689.9421">10058 11614 1785 0,'-4'-21'79'0,"4"14"17"0,-4 0-77 0,0 0-19 0,0 4 0 0,4 0 0 16,0 3 115-16,-4 10 19 0,-3 4 4 0,-1 7 1 15,0 6-102-15,-4 1-20 0,-3 6-4 0,-1 5-1 16,-3-1-1-16,3-4-1 0,1 4 0 0,-1 0 0 16,4-3 19-16,5-1 4 0,-1 1 1 0,8 0 0 15,-4-8-21-15,8 4-4 0,-4 4-1 0,8-4 0 16,-1 0-8-16,1 0 0 0,4 1 0 0,0-1 0 31,-1 0-92-31,5-3-20 0,-1-1-4 0,5-3-885 0</inkml:trace>
          <inkml:trace contextRef="#ctx0" brushRef="#br0" timeOffset="290264.0161">10404 11929 1324 0,'0'0'118'0,"-4"-11"-94"0,1 5-24 0,-5-1 0 15,12-4 61-15,-4 4 8 0,0-3 2 0,0 3 0 16,7-3-51-16,-3 3-9 0,4-4-3 0,0 1 0 16,0 0-8-16,-1-1 0 0,5 4 0 0,0-3 0 15,-4 3 0-15,3-3 12 0,1 3-2 0,0 3 0 16,-1 4 42-16,5 0 8 0,-8 4 1 0,7 3 1 0,1 3-2 0,-1 0 0 16,1 1 0-16,-1 3 0 0,1 3-17 0,3 4-4 15,-3-4-1-15,0 4 0 0,-1-1-24 0,-3 1-5 16,7 0-1-16,-7 0 0 0,4 3-8 15,-1-3 0-15,1-1 9 0,3-2-9 0,-3-1 0 0,3 4-12 16,1-4 2-16,-1 0 0 16,4 1-30-16,1-1-7 0,-1-3-1 0,1 0-580 15,3-1-116-15</inkml:trace>
          <inkml:trace contextRef="#ctx0" brushRef="#br0" timeOffset="290541.644">10976 11631 691 0,'-19'25'30'0,"7"-12"7"0,-7 8-29 0,-1 3-8 0,1 1 0 0,-4-1 0 15,-1 7 230-15,5-3 45 0,-1-4 9 0,1 3 1 16,-5 5-154-16,5-5-31 0,3-3-7 0,-3 1-1 16,3 2-41-16,-3-2-9 0,3-1-2 0,1 0 0 15,-1 0-23-15,5-3-5 0,-9 0 0 0,5 0-1 16,-1-1-11-16,4-2 8 0,-7 2-8 0,3 1-660 16,1 0-138-16</inkml:trace>
        </inkml:traceGroup>
        <inkml:traceGroup>
          <inkml:annotationXML>
            <emma:emma xmlns:emma="http://www.w3.org/2003/04/emma" version="1.0">
              <emma:interpretation id="{968F2C12-39FF-452E-AD6B-C13E1BC2BAFB}" emma:medium="tactile" emma:mode="ink">
                <msink:context xmlns:msink="http://schemas.microsoft.com/ink/2010/main" type="inkWord" rotatedBoundingBox="15389,13484 20003,13240 20071,14539 15457,14783">
                  <msink:destinationLink direction="with" ref="{FEB6CA1D-1912-420E-99B1-34BB31FFD715}"/>
                </msink:context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91335.752">12128 11500 2098 0,'0'0'46'0,"4"-11"10"0,4 1 1 0,0-4 3 0,0 4-48 0,3-1-12 0,13 1 0 0,3 0 0 15,-4-1 0-15,8 4-11 0,-3 4 3 0,-1-4 0 16,-4 4-19-16,5-1-3 0,-9 4-1 0,0 4 0 15,5 3 76-15,-5-1 15 0,1 5 4 0,-5 3 0 16,9-1 0-16,-5 12 0 0,4-1 0 0,1 7 0 16,-9 0-31-16,9 11-5 0,-5-1-2 0,-3 4 0 15,-1 4-26-15,1-1 8 0,-1 0-8 0,1 1 0 16,3-4 0-16,1-4 0 0,-5 1 0 0,9-4 0 16,-5-3 0-16,1-1-17 0,3 1 4 0,0-4 1 15,1 0-23-15,-1-3-4 0,-3-8-1 0,-1 1 0 16,4 0-137-16,-7-7-28 0,19 7-6 0,-16-15-1 0</inkml:trace>
          <inkml:trace contextRef="#ctx0" brushRef="#br0" timeOffset="291608.5057">13133 11427 1728 0,'0'0'38'0,"-8"4"8"0,0-1 2 0,-4 4 0 0,1 7-39 0,-5 3-9 16,0 4 0-16,-7 7 0 0,4-1 78 0,-12 8 14 0,-4 3 2 0,-1 0 1 16,1 3-27-16,-3-2-4 0,-5-1-2 0,4 0 0 15,-4 0-36-15,4-7-7 0,4 0-2 0,0-3 0 16,4-1-6-16,4 1-2 0,3 0 0 0,1-1 0 15,-4-2-26-15,7-1-6 0,-3 0-1 0,3 0-1012 16</inkml:trace>
          <inkml:trace contextRef="#ctx0" brushRef="#br0" timeOffset="290903.2217">11494 12057 2415 0,'-8'-11'53'0,"4"5"11"0,4-5 3 0,0 4 1 0,0 0-55 0,4 4-13 0,0-4 0 0,8 3 0 16,0 1 0-16,-1 0 0 0,5-1 0 0,-1 1 0 16,1-1-23-16,3 4-1 0,-3-3 0 0,7 3 0 15,5 3-11-15,-1-3-2 0,0 0-1 0,8 4-627 16,-4-1-126-16</inkml:trace>
          <inkml:trace contextRef="#ctx0" brushRef="#br0" timeOffset="292226.3747">13498 12178 1220 0,'0'0'27'0,"0"0"5"0,0 0 2 0,0-4 0 0,-3 1-34 0,3 3 0 16,0 0 0-16,0 0 0 0,0 0 84 0,0 0 9 15,0 0 3-15,-8 7 0 0,0 3-26 0,0 1-5 16,0 2-1-16,1 1 0 0,-5 0-16 0,4 0-3 16,0 3-1-16,4 1 0 0,1-1-9 0,-1 0-3 15,-4-3 0-15,8 0 0 0,0 0-19 0,0 3-4 16,0-7-1-16,0-10 0 15,4 11-28-15,4-1-5 0,-5 1-2 0,9-5-578 16,0-2-116-16</inkml:trace>
          <inkml:trace contextRef="#ctx0" brushRef="#br0" timeOffset="292373.4997">13740 11887 1177 0,'0'-7'25'0,"0"4"6"0,-4-4 1 0,4 7 2 0,0 0-34 0</inkml:trace>
          <inkml:trace contextRef="#ctx0" brushRef="#br0" timeOffset="292661.6963">13946 12261 2127 0,'8'-14'94'0,"-8"14"20"0,0 0-91 0,0 0-23 15,11-3 0-15,1 3 0 16,4 0 0-16,-9 0-8 0,-7 0 0 0,16 0 0 0,0 0-13 0,-1 0-3 16,-3 0 0-16,7 0 0 0,5 0 24 0,-5-4 0 0,1 4 0 0,-1 0 8 15,0-3-8-15,5 3 0 0,-9 0 0 0,1-4-599 16,0 4-121-16</inkml:trace>
          <inkml:trace contextRef="#ctx0" brushRef="#br0" timeOffset="292937.584">14534 12060 1494 0,'0'0'32'0,"0"0"8"0,0 0 0 0,0 0 3 16,0 0-35-16,4 7-8 0,-4-7 0 0,0 11 0 0,-4-1 104 0,0 4 20 16,0 0 3-16,8-4 1 0,0 7-28 0,-4-3-4 15,-4 3-2-15,4 4 0 0,4-4-48 0,0 1-10 16,-8 3-1-16,0-4-1 0,4 4-11 0,-4-4-3 16,4 0 0-16,-4-3 0 15,-8 3-150-15,12-6-30 0,0 3-7 0</inkml:trace>
          <inkml:trace contextRef="#ctx0" brushRef="#br0" timeOffset="293367.4414">15059 11285 1566 0,'0'0'34'0,"4"-7"7"0,-4 1 2 0,12-1 1 0,7 3-35 0,1 8-9 0,-13-1 0 0,13 7 0 0,7 4 24 0,0 4 4 16,-3 9 0-16,-1 4 0 0,4 4 12 15,0 3 4-15,-3 4 0 0,-1 3 0 16,-7 3 16-16,-1 7 3 0,-7 1 1 0,-4 2 0 16,-4-2 1-16,-4-4 1 0,-8 0 0 0,1 3 0 0,-5-3-10 0,-7 0-1 15,-4-7-1-15,-1 7 0 0,9-7-29 0,-4-4-5 16,-13-3-2-16,5 0 0 0,4-7-10 0,0 4-8 15,4-7 12-15,-5 3-12 16,-3-7-112-16,8 0-28 0,-20 18-7 0,4-22-1 0</inkml:trace>
          <inkml:trace contextRef="#ctx0" brushRef="#br0" timeOffset="295034.8668">16075 11400 345 0,'0'0'31'0,"0"0"-31"15,0 0 0-15,0 0 0 0,0 0 92 0,0 0 12 16,-4 3 2-16,-4 4 1 0,0 3 24 0,1 1 5 16,-5-1 0-16,0 4 1 0,1 0-19 0,-1 0-4 15,-4 3-1-15,1 4 0 0,-1-1 7 0,1 5 2 16,3-1 0-16,-4 3 0 0,1 5-40 0,3-1-8 0,4 0-2 15,-3 3 0-15,3-2-24 0,0-1-4 0,4 0-2 0,0 0 0 16,0 4-27-16,1-1-6 16,-1-3-1-16,4 4 0 0,0 0-8 0,4-4 0 0,7 0 0 15,1-7 0 1,11 4-26-16,5-4-4 0,3 0-1 0,4-3-693 0,4 0-138 0</inkml:trace>
        </inkml:traceGroup>
        <inkml:traceGroup>
          <inkml:annotationXML>
            <emma:emma xmlns:emma="http://www.w3.org/2003/04/emma" version="1.0">
              <emma:interpretation id="{77689CD2-6AF9-40A1-B813-27A502557B05}" emma:medium="tactile" emma:mode="ink">
                <msink:context xmlns:msink="http://schemas.microsoft.com/ink/2010/main" type="inkWord" rotatedBoundingBox="20475,13575 22150,13486 22186,14155 20510,14244">
                  <msink:destinationLink direction="with" ref="{FEB6CA1D-1912-420E-99B1-34BB31FFD715}"/>
                </msink:context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95520.6811">16546 11714 1681 0,'0'0'74'0,"0"-7"16"0,4-3-72 0,0 3-18 15,3-3 0-15,1 3 0 0,0-4 42 0,4 1 5 16,-1 0 1-16,5-1 0 0,-1 1-24 0,1 0-5 15,3-1-1-15,-3 1 0 0,3 3 30 0,-3 0 5 0,0 0 2 0,-1 0 0 16,1 4 9-16,-1 3 3 0,-3 3 0 0,4 1 0 16,-5 2-19-16,1 5-3 0,3-1-1 0,1 8 0 15,0 2-28-15,-5 8-7 0,5 0-1 0,-1 3 0 16,-3 0 7-16,4-3 1 0,-1 3 0 0,5 0 0 16,3 0-16-16,4 0 0 0,-3-3 0 0,3-1 0 15,0-2 0-15,4 2 0 0,-4-2 0 0,5-5 0 16,-5-2-16-16,0 2-7 0,0-2-1 0,-3-1 0 15,-1 0-214-15,0-3-43 16</inkml:trace>
          <inkml:trace contextRef="#ctx0" brushRef="#br0" timeOffset="295736.5095">17523 11486 2188 0,'-8'-3'48'0,"-4"-1"11"0,1 4 1 0,-5 4 1 0,0 2-49 0,1 5-12 15,-1 3 0-15,-3 3 0 0,-1 4-15 0,1-1-5 16,-4 8-2-16,-1 0 0 0,-3 3 22 0,0 0 0 16,-4-3-9-16,3 3 9 0,1 0 30 0,-4 0 10 15,0-3 1-15,4 3 1 0,3-3 23 0,1-4 5 16,-1 4 1-16,5-4 0 0,3 0-52 0,9 0-11 15,-5 4-8-15,0-4 12 16,1-3-31-16,3 0-5 0,0-4-2 0,0 0-708 0,8 1-142 0</inkml:trace>
          <inkml:trace contextRef="#ctx0" brushRef="#br0" timeOffset="295966.0595">17795 11891 2520 0,'4'-18'56'0,"-4"12"11"0,0-5 2 0,0 1 1 15,4 3-56-15,0 0-14 0,-4 7 0 0,11-4 0 16,1 1 0-16,4 3 0 0,-1-3 0 0,5 3 0 0,-1 0 0 0,5-4-13 16,-1 1 4-16,4-1 1 15,4 4-36-15,0-3-8 0,1-1 0 0,-1 1-1 16,4-1-56-16,-4 4-11 0,4 4-3 0,-4-4 0 0</inkml:trace>
        </inkml:traceGroup>
        <inkml:traceGroup>
          <inkml:annotationXML>
            <emma:emma xmlns:emma="http://www.w3.org/2003/04/emma" version="1.0">
              <emma:interpretation id="{7ED2EFCB-D156-4426-A406-FD96C00B9406}" emma:medium="tactile" emma:mode="ink">
                <msink:context xmlns:msink="http://schemas.microsoft.com/ink/2010/main" type="inkWord" rotatedBoundingBox="22728,13221 25613,13069 25669,14121 22784,14273">
                  <msink:destinationLink direction="with" ref="{FEB6CA1D-1912-420E-99B1-34BB31FFD715}"/>
                </msink:context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97521.7328">20200 11953 403 0,'0'0'17'0,"0"0"5"0,4-10-22 15,0 3 0-15,0 3 0 0,4-3 0 16,0 4 372-16,-1 3 69 0,1-4 15 0,4 1 2 0,-1 3-363 0,5-3-73 15,0 3-14-15,-1-4-8 0,5 4 0 0,-5 0 0 16,5-3 0-16,-1 3 0 0,-3-4 0 0,-1 4 0 16,5-3 0-16,-1 3 0 15,-3 0-57-15,-1 3-16 0,-7-3-3 0,4 0-1 0</inkml:trace>
          <inkml:trace contextRef="#ctx0" brushRef="#br0" timeOffset="297758.3774">20461 11728 403 0,'-4'-3'36'0,"8"-4"-36"0,0-4 0 0,0 4 0 16,-4 7 374-16,0 0 68 0,0 0 14 0,0 0 2 16,8 11-350-16,-4 3-71 0,-4 0-13 0,-4 6-4 15,0-2 12-15,4-1 3 0,-8 4 0 0,4-1 0 16,-4 1-8-16,4 0-2 0,1-4 0 0,-1 4 0 15,-4-4-13-15,0 4-4 0,4 0 0 0,-4-4 0 16,-3 0-8-16,3 1 0 0,0-1 0 0,-4 0-704 16,1-3-139-16</inkml:trace>
          <inkml:trace contextRef="#ctx0" brushRef="#br0" timeOffset="297972.6457">20909 11763 2419 0,'4'-7'53'0,"-4"7"11"0,0 0 3 0,0 0 1 15,0 0-55-15,0 0-13 0,3 14 0 0,-3 0 0 0,0 6 0 0,0-2 0 16,-7-1 0-16,3 4 0 0,0-1 0 0,0 1 0 16,0-4 0-16,0-3 0 0,-4 0 0 0,8 0 0 15,-3-4 0-15,3 1 0 0,0-1 0 0,3 4 0 16,1-4 0-16,0 1-1072 0</inkml:trace>
          <inkml:trace contextRef="#ctx0" brushRef="#br0" timeOffset="298253.1578">21442 11130 1497 0,'8'-4'32'0,"7"1"8"0,5-1 0 0,-1 4 4 0,4 4-36 0,-3 3-8 0,3 0 0 0,1 10 0 16,-5 4 104-16,1 6 20 0,-5 1 3 0,5 7 1 16,-9-1 0-16,1 4 0 0,-12 4 0 0,0 3 0 15,-8 0-52-15,-4 0-9 0,1 7-3 0,-13-1 0 16,1 1-51-16,0-3-13 0,-5-1 0 0,-3 1 0 0,4-8 34 15,0 1 4-15,0-8 1 0,-1 4 0 16,5-3-63-16,-4-7-12 0,3-1-2 0,1-6-765 16,4-4-153-16</inkml:trace>
          <inkml:trace contextRef="#ctx0" brushRef="#br0" timeOffset="296371.852">18795 11278 2055 0,'8'-6'45'0,"0"-5"10"0,4-3 1 0,-1 4 2 0,5-4-46 0,-1 7-12 0,5-3 0 0,-5 3 0 16,1 0 15-16,0 3 1 0,3 4 0 0,-3 4 0 16,-5-1-4-16,1 1 0 0,0 3 0 0,3 0 0 15,-3 3 20-15,0 0 3 0,-1 4 1 0,1 4 0 16,0-1-11-16,-1 4-1 0,-3-1-1 0,4 8 0 16,-5 3 8-16,-3 4 1 0,8-1 1 0,-4 1 0 0,0 0-33 0,-1 3 0 15,1 0 0-15,0 0 0 0,4 3 0 16,-5-6-16-16,1-4 5 0,0 4 1 0,0-8-9 0,0-3-1 15,7 1-1-15,-3-1 0 16,-1-7-52-16,5 4-11 0,0-4-1 0,-1-3-565 16,-3-4-113-16</inkml:trace>
          <inkml:trace contextRef="#ctx0" brushRef="#br0" timeOffset="296647.7718">19722 11133 1882 0,'0'0'84'0,"0"0"16"0,3-7-80 0,-3 7-20 0,0 0 0 0,0 0 0 16,-3 7 36-16,-5 7 4 0,-4 3 0 0,-3 4 0 15,-5 3-23-15,-3 4-4 0,-8 0-1 0,-8 6 0 16,-4 4 38-16,0 0 7 0,-8 0 2 0,1 7 0 15,3-7-2-15,-3 7 0 0,3-3 0 0,4 3 0 16,4-4-39-16,0 1-8 16,8-4-2-16,4-3 0 0,0-1-8 0,3-6-11 0,9 3 3 0,-1-7-733 15,4-3-147-15</inkml:trace>
          <inkml:trace contextRef="#ctx0" brushRef="#br0" timeOffset="297088.8148">19780 11953 403 0,'0'0'17'0,"4"-7"5"0,0 0-22 0,0 0 0 0,0 0 0 0,-4 7 0 15,0 0 237-15,0 0 43 0,3-3 9 0,-3 3 2 16,0 0-132-16,0 0-27 0,0 0-4 0,0 0-2 16,-3 7-40-16,-5 0-8 0,0 3-2 0,-4 0 0 15,5 8-17-15,-1-4-4 0,0 3-1 0,0 0 0 16,0 1-11-16,1-1-3 0,3 0 0 0,0-3 0 16,4 3-32-16,4-3-8 0,-4 0 0 0,7-4 0 15,1 1-30-15,0-4-8 0,-4 3-2 0,8-7 0 16,-1 1-148-16,1-4-31 0,0-4-5 0</inkml:trace>
          <inkml:trace contextRef="#ctx0" brushRef="#br0" timeOffset="297222.3714">20130 11489 1958 0,'0'0'43'0,"4"-17"9"0,-4 17 1 0,4-10 3 0,-4 10-45 0,0 0-11 15,0 0 0-15,4 0-578 0,0 3-118 0</inkml:trace>
        </inkml:traceGroup>
        <inkml:traceGroup>
          <inkml:annotationXML>
            <emma:emma xmlns:emma="http://www.w3.org/2003/04/emma" version="1.0">
              <emma:interpretation id="{C5912657-0CA4-4D0F-BFCC-85271E16E087}" emma:medium="tactile" emma:mode="ink">
                <msink:context xmlns:msink="http://schemas.microsoft.com/ink/2010/main" type="inkWord" rotatedBoundingBox="26179,12877 30092,12671 30171,14171 26258,14377">
                  <msink:destinationLink direction="with" ref="{FEB6CA1D-1912-420E-99B1-34BB31FFD715}"/>
                </msink:context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98682.093">22282 11624 1882 0,'8'-17'84'0,"0"10"16"0,-4-3-80 0,4 3-20 0,-8 0 0 0,0 7 0 0,0 0 52 0,11-4 5 15,-11 4 2-15,0 0 0 0,0 0-39 0,0 0-7 16,0 0-1-16,0 0-1 16,0 0-33-16,-3 7-6 0,-5 0-2 0,8 4-889 15</inkml:trace>
          <inkml:trace contextRef="#ctx0" brushRef="#br0" timeOffset="298837.3217">22707 11496 1713 0,'0'-10'37'0,"15"0"8"0,-7-1 2 0,4 1 2 0,-4 3-39 0,-1 3-10 0,-3-2 0 0,-4 6 0 31,0 0-96-31,0 0-22 0</inkml:trace>
          <inkml:trace contextRef="#ctx0" brushRef="#br0" timeOffset="298981.6886">22944 11521 1036 0,'4'-7'92'15,"0"0"-73"-15,-4 0-19 0,0 7 0 16,0 0 184-16,0 0 34 0,-4-4 6 0,4 4-667 15,0 0-133-15</inkml:trace>
          <inkml:trace contextRef="#ctx0" brushRef="#br0" timeOffset="299340.1018">23789 10770 1728 0,'-35'-10'38'0,"23"6"8"0,8 1 2 0,0 3 0 0,4 0-39 0,-8 10-9 0,-7 4 0 0,-9 10 0 16,-14 7 0-16,3 7-11 0,-8 4 3 0,-12 10 0 16,12 0 43-16,-7 3 9 0,11 0 1 0,-8 1 1 15,8-8-1-15,4 4 0 0,8-7 0 0,4 3 0 16,3-6 6-16,-3-1 1 0,11 1 0 0,1-4 0 16,-5 0-16-16,12 0-4 0,-4-3 0 0,8-1 0 15,0-3-5-15,0-3-2 0,12 0 0 0,-4-4 0 16,0-7-104-16,3 4-21 0,1-4-4 15,3-3-866-15</inkml:trace>
          <inkml:trace contextRef="#ctx0" brushRef="#br0" timeOffset="299873.4002">24361 11078 1958 0,'-12'-18'43'0,"12"12"9"0,0-1 1 0,-12 3 3 0,9 4-45 0,-9 7-11 16,-11 3 0-16,-5 4 0 0,1 11 0 0,-12-1 0 15,-4 3 0-15,-7 5 0 0,7 2 46 0,-8-3 7 16,5 4 2-16,-1-1 0 0,-4-2-16 0,12 6-3 15,-3-4-1-15,-9 8 0 16,16-11-49-16,-4 4-10 0,4-4-1 0,4 0-1 16,4 3-30-16,7-6-5 0,1-4-2 0</inkml:trace>
          <inkml:trace contextRef="#ctx0" brushRef="#br0" timeOffset="299664.6226">23707 11237 1753 0,'19'-17'38'0,"-3"10"8"0,-8 0 2 0,7 0 2 0,1 0-40 0,-4 3-10 0,3 1 0 0,-3 0 0 15,3 6 32-15,-3 0 5 16,0-3 1-16,-1 11 0 0,-7-4-18 0,8 7-3 0,-12-4-1 15,8 7 0-15,-4 1 8 0,-4 6 2 0,4-3 0 0,-1 3 0 16,1 0-2-16,0 4-1 0,-4-4 0 0,0 0 0 16,8 4-12-16,-4-4-3 0,-4 4 0 0,8-8 0 15,-1-2-21-15,-7 2-5 0,12-2-1 0,-12-1-607 16,8-3-122-16</inkml:trace>
          <inkml:trace contextRef="#ctx0" brushRef="#br0" timeOffset="300144.8739">24306 11555 2188 0,'31'-14'48'0,"-23"7"11"0,-4 1 1 0,12-1 1 0,3 0-49 0,-7 3-12 0,-4 1 0 0,-1-1 0 15,-3 4 0-15,8-3 0 0,-8 3 0 0,8 0 0 16,-1-4-100-16,1 4-22 0,0 0-5 0</inkml:trace>
          <inkml:trace contextRef="#ctx0" brushRef="#br0" timeOffset="300842.6933">25462 11081 1612 0,'-15'-7'144'0,"11"7"-116"0,-16 4-28 0,5 6 0 32,-13 4-20-32,1 7-9 0,-12 3-3 0,0 4 0 0,0 3 77 0,-11-4 15 0,7 5 4 0,0 2 0 15,-7-3 33-15,-1 4 7 0,4 0 2 0,-11-1 0 16,11-6-67-16,-3 3-14 0,-1 0-2 0,8 0-1 16,0-3-22-16,12 3 0 0,0-3 0 0,4-4-12 31,4-3-185-31,11-1-38 0</inkml:trace>
          <inkml:trace contextRef="#ctx0" brushRef="#br0" timeOffset="300599.7845">24983 11188 1497 0,'4'-3'32'0,"8"-4"8"0,0 0 0 0,3 0 4 16,-3 4-36-16,0 3-8 0,3 0 0 0,-3 3 0 15,-4 1 53-15,-1 6 9 0,-7 0 2 0,8 8 0 0,-4-1 0 0,-4 0 0 16,0 8 0-16,0-5 0 0,0 1 0 0,-4 0 0 16,-4 3 0-16,8 0 0 0,-3-3-52 0,-1 0-12 15,-4 0 0-15,8-4 0 0,-12 0 0 0,12 0 0 16,-4-3 0-16,-3 0 0 15,7 0-151-15,0-7-33 0,0 3-6 0,0-10-2 0</inkml:trace>
          <inkml:trace contextRef="#ctx0" brushRef="#br0" timeOffset="301197.2379">25260 11545 1440 0,'12'-7'64'0,"-9"3"12"0,9 1-60 0,-8 3-16 15,8-3 0-15,-1 6 0 0,-7-3 75 0,-4 0 12 16,8 7 2-16,-8-7 1 0,4 7-30 0,-4-7-7 16,0 10-1-16,0 1 0 0,-4 2 20 0,-4-2 3 15,4-1 1-15,0 1 0 0,-3-1-23 0,3 0-4 16,-4-3-1-16,0 4 0 0,0-1-33 0,5-3-7 16,-5 0-8-16,8-7 11 0,0 0 1 0,0 0 1 15,0 0 0-15,0 0 0 0,0 0-13 0,11 3-18 0,5-3 4 0,-4 0 1 16,-1-3 30-16,13-4 7 0,-9 0 0 0,1-3 1 15,11-1-40-15,-7 1-8 0,-1-1-1 0,-7 5-1 16,3-1 42-16,-3 3 9 0,3 4 2 0,-7 0 0 16,-4 0-4-16,4 4-1 0,-4-1 0 15,0 7 0-15,-4 1-12 0,0 3-3 0,0 0 0 0,-4 3 0 16,0 0-8-16,-4 0 8 0,-4 1-8 0,5-1 8 31,-13-3-108-31,9 0-21 0,3 0-5 0,-4-1-1 16,4 1-69-16,1-3-13 0</inkml:trace>
          <inkml:trace contextRef="#ctx0" brushRef="#br0" timeOffset="301439.3056">26174 11078 1670 0,'0'0'74'0,"0"0"15"0,4 10-71 0,-4 4-18 15,0 10 0-15,-4 0 0 0,-3 8 112 0,3 2 18 16,-12 1 4-16,-7 6 1 0,-4 11-11 0,-5 0-3 16,-3 3 0-16,8-10 0 0,-4 7-37 0,-4 0-8 15,8 0-2-15,3-4 0 0,-7 4-49 0,-4-7-9 16,16 0-3-16,-16 11 0 0,4-4-13 0,-4-7 0 16,7 0 0-16,1-7 0 15,0-4-103-15,0-6-26 0,-8-7-6 0</inkml:trace>
        </inkml:traceGroup>
      </inkml:traceGroup>
    </inkml:traceGroup>
    <inkml:traceGroup>
      <inkml:annotationXML>
        <emma:emma xmlns:emma="http://www.w3.org/2003/04/emma" version="1.0">
          <emma:interpretation id="{2C5E5F7D-0756-4919-91FF-8FD75282FECA}" emma:medium="tactile" emma:mode="ink">
            <msink:context xmlns:msink="http://schemas.microsoft.com/ink/2010/main" type="paragraph" rotatedBoundingBox="7926,15599 30009,14855 30055,16226 7973,169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9E9A3B-69FA-45F5-B64D-613DC0C3D792}" emma:medium="tactile" emma:mode="ink">
              <msink:context xmlns:msink="http://schemas.microsoft.com/ink/2010/main" type="line" rotatedBoundingBox="7926,15599 30009,14855 30055,16226 7973,16970"/>
            </emma:interpretation>
          </emma:emma>
        </inkml:annotationXML>
        <inkml:traceGroup>
          <inkml:annotationXML>
            <emma:emma xmlns:emma="http://www.w3.org/2003/04/emma" version="1.0">
              <emma:interpretation id="{46E514E9-D1B3-4510-93BF-996C831F4186}" emma:medium="tactile" emma:mode="ink">
                <msink:context xmlns:msink="http://schemas.microsoft.com/ink/2010/main" type="inkWord" rotatedBoundingBox="7936,15887 8056,15883 8089,16868 7969,16872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304821.0526">4119 13901 1036 0,'0'0'46'0,"0"-7"10"0,0-4-45 0,-4 8-11 0,0-4 0 0,0 0 0 16,0-3 120-16,0 3 21 0,4 7 5 0,0 0 1 16,-4-7-67-16,4 7-14 0,-3-4-2 0,3 4-1 15,0 0-15-15,0 0-2 0,0 0-1 0,0 0 0 16,0 0 11-16,0 0 1 0,-8 7 1 0,4 7 0 15,0 0-7-15,0 10-2 0,0 7 0 0,-4 7 0 16,5 4 3-16,3-1 1 0,-8 8 0 0,4-4 0 16,0 3-26-16,0-3-6 0,0-3-1 0,0 3 0 0,0 0 10 15,4-4 2-15,-3-3 0 0,3 0 0 0,0 0-32 16,0 4 0-16,3-4 0 0,1-3 0 16,0-4-36-16,4 0-12 0,-4-3-4 0,8-4 0 15,-1 0-113-15,5-7-23 0,-5 1-5 0,5-5-738 16</inkml:trace>
        </inkml:traceGroup>
        <inkml:traceGroup>
          <inkml:annotationXML>
            <emma:emma xmlns:emma="http://www.w3.org/2003/04/emma" version="1.0">
              <emma:interpretation id="{CB90C6F2-CD48-498B-975C-291B9D1263DC}" emma:medium="tactile" emma:mode="ink">
                <msink:context xmlns:msink="http://schemas.microsoft.com/ink/2010/main" type="inkWord" rotatedBoundingBox="8720,15936 9752,15901 9783,16824 8751,16859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06873.3082">5606 14568 345 0,'0'0'15'0,"0"0"4"0,0 0-19 0,0 0 0 16,0 0 0-16,0 0 0 0,0 0 304 0,0 0 56 15,0 0 12-15,0 0 3 0,0 0-223 0,0 0-45 16,0 0-9-16,3 7-2 0,-3 4-29 0,4 3-7 16,-4-1 0-16,0 1-1 0,0 4-24 0,0-5-5 15,0 5-1-15,0-5 0 0,0 1-11 0,0 0-2 16,0 0-1-16,0-7 0 0,0 10-28 0,0-10-6 15,0-7-1-15,-7 7 0 16,-1 0-70-16,8-7-14 0,15 3-4 0,-7 1-520 0,0-1-105 0</inkml:trace>
          <inkml:trace contextRef="#ctx0" brushRef="#br0" timeOffset="307057.7851">5808 14164 2257 0,'-16'-21'100'0,"16"17"20"16,-4-2-96-16,4 6-24 0,0 0 0 0,0 0 0 16,0 0-123-16,8 0-29 0,8 0-7 0,-5 3-1 0</inkml:trace>
          <inkml:trace contextRef="#ctx0" brushRef="#br0" timeOffset="305181.5702">4792 14216 288 0,'0'-11'25'0,"0"1"-25"0,0-1 0 0,0 1 0 16,0 0 316-16,4-4 59 0,0-3 11 0,0 6 2 16,0-3-237-16,3 4-48 0,1-4-10 0,4 0-1 15,-4 4-46-15,3-4-9 0,1 4-1 0,4-1-1 16,-5 4 7-16,1 0 2 0,-4 4 0 0,3 0 0 16,1 3-5-16,0 0-1 0,-4 0 0 0,-1 0 0 15,-3 0-12-15,4 3-2 0,-8-3-1 0,8 3 0 16,0 1-3-16,-4 3 0 0,3-4 0 0,-3 8 0 15,0-1-20-15,4 4 8 0,0 3-8 0,3 4 0 16,5 3 0-16,-1 0 0 0,1 4 0 0,3 0 0 16,5-1 0-16,-1 1 0 0,-3 0 0 0,3 3 8 15,0-3 1-15,1-1 1 0,-5-6 0 0,5 0 0 0,-5-1-10 16,0-2-16-16,-7-4 4 0,0-4 1 16,3 0-105-16,-3-3-22 0,-4 0-4 0,3-7-870 15</inkml:trace>
          <inkml:trace contextRef="#ctx0" brushRef="#br0" timeOffset="305515.3458">5388 13870 1720 0,'0'0'38'0,"0"0"8"0,0 0 2 0,0 0 0 0,0 0-39 0,0 0-9 0,0 0 0 0,0 0 0 16,0 13 68-16,-8 5 12 0,4 2 3 0,-8 5 0 15,1-1-37-15,-1 7-7 0,-4-3-2 0,1-1 0 16,-5 5 0-16,1-5 0 0,-1 1 0 0,-3 0 0 15,-4 3-20-15,3 0-4 0,-3 0-1 0,0 0 0 16,-4-3-12-16,11 3-13 0,1-3 2 0,3-1 1 16,1-3-125-16,3-3-25 0,4 0-4 0,4 0-689 15</inkml:trace>
        </inkml:traceGroup>
        <inkml:traceGroup>
          <inkml:annotationXML>
            <emma:emma xmlns:emma="http://www.w3.org/2003/04/emma" version="1.0">
              <emma:interpretation id="{F6375BE1-AC34-4AEF-BAB4-CEC4CDDB8EBE}" emma:medium="tactile" emma:mode="ink">
                <msink:context xmlns:msink="http://schemas.microsoft.com/ink/2010/main" type="inkWord" rotatedBoundingBox="10298,15777 12816,15692 12848,16659 10330,16744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08556.5126">8797 13714 2343 0,'0'0'52'0,"4"10"10"0,4 4 2 0,3 3 2 0,-3 11-53 0,4 0-13 0,-4 6 0 0,3 4 0 15,-3 7 60-15,0-3 10 0,-4 3 2 0,3 3 0 16,-3-6-13-16,0-1-3 0,-4-3 0 0,0 4 0 16,-8-4-12-16,5 0-4 0,-5-3 0 0,-4-1 0 15,0-6-24-15,-3 3-4 0,3-7-2 0,-3 0 0 16,-5-3-10-16,1 0 0 0,-5-4 0 0,1 1 0 16,0-1-237-16,-1 0-40 0,-19 7-8 15,16-13-750-15</inkml:trace>
          <inkml:trace contextRef="#ctx0" brushRef="#br0" timeOffset="307335.9247">6376 14233 2487 0,'0'0'55'0,"0"0"11"0,0 0 2 0,0 0 2 0,0 0-56 0,0 0-14 0,0 0 0 0,12 0 0 16,0 0 0-16,3 0 0 0,5 0 0 0,-1-4 0 15,0 1-16-15,1 3-5 0,3-7-2 0,5 4 0 16,-5-8-118-16,0 4-24 15,1 0-5-15</inkml:trace>
          <inkml:trace contextRef="#ctx0" brushRef="#br0" timeOffset="307668.5126">7046 14091 1450 0,'7'-17'64'0,"-3"10"14"0,0-4-62 0,0-2-16 16,4-1 0-16,-4 0 0 0,3 0 80 0,1-3 12 15,4-1 4-15,-4 1 0 0,3 3-16 0,5-3-4 16,0 0 0-16,-5-1 0 0,5 5-17 0,-1-1-4 16,5 0-1-16,-5 0 0 0,1 7 6 0,0 4 0 15,-1 3 1-15,1 0 0 0,-1 7-40 0,-3 3-8 16,3 7-1-16,-3 4-1 0,-4 0 9 0,0 3 1 15,-4 0 1-15,3 7 0 0,1 4 7 0,0 0 2 16,-8-1 0-16,12 4 0 0,-1-3-31 0,5-4 0 0,-1 0 0 16,5 0 0-16,-1-3 0 0,5-4 0 0,3-3 0 15,-4-4 0 1,5-3-40-16,-1 0-7 0,-4 0-1 0,4-7-1 16,-3 0-119-16,-1-7-24 0,-3 3-5 0</inkml:trace>
          <inkml:trace contextRef="#ctx0" brushRef="#br0" timeOffset="307903.0133">7707 13717 2329 0,'4'-17'51'0,"0"10"10"0,-4 0 3 0,0 7 2 0,0 0-53 0,0 0-13 15,0 0 0-15,-4 11 0 0,0 2 17 0,0 8 1 16,-3 0 0-16,-5 10 0 0,-4 0 6 0,-3 4 2 15,-1-1 0-15,-3 4 0 0,0 1-14 0,-1-5-4 16,1 4 0-16,-4 4 0 0,3-8-8 0,1 4 10 16,4-3-10-16,-1 3 10 0,-3 0-19 0,-1 0-4 15,9 4-1-15,-5-8-729 16,1 1-145-16</inkml:trace>
          <inkml:trace contextRef="#ctx0" brushRef="#br0" timeOffset="308273.0069">8139 14309 806 0,'0'0'72'0,"0"0"-58"0,0 0-14 0,0 0 0 15,0 0 172-15,0 0 31 0,-4 3 6 0,-3 8 2 16,-1-1-47-16,0 1-10 0,4 2-2 0,-4 1 0 16,4-3-64-16,-3 2-12 0,3-2-4 0,0 6 0 15,4-3-25-15,4-7-6 0,0 0-1 0,3 0 0 16,5 0-32-16,4-4-8 0,-1 1 0 0,5-4 0 16,-1 0 0-16,4 0 8 0,-7-7-8 0,3 0 8 15,-3-4-8-15,0 1 0 0,-1 0 0 0,1-4-11 0,-5 3-5 16,1-2 0-16,-8-5-1 0,0 8 0 0,0-4 17 0,-4 4 9 15,-4 3-1-15,0-4 0 0,-4 4 1 16,-3 0 0-16,-1 4 0 0,0 0 0 16,-3-1-9-16,-5 4 8 0,-3 0-8 0,-1 4 8 15,-3-1-42-15,4 4-9 0,0-4-1 0,3 4-679 16,1 0-135-16</inkml:trace>
        </inkml:traceGroup>
        <inkml:traceGroup>
          <inkml:annotationXML>
            <emma:emma xmlns:emma="http://www.w3.org/2003/04/emma" version="1.0">
              <emma:interpretation id="{9F9DE1D6-AFD2-43CB-AF8C-23D52BA99002}" emma:medium="tactile" emma:mode="ink">
                <msink:context xmlns:msink="http://schemas.microsoft.com/ink/2010/main" type="inkWord" rotatedBoundingBox="13661,16020 14289,15998 14294,16161 13666,16182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09296.0613">9735 14115 1209 0,'0'0'108'0,"0"0"-87"0,-8-3-21 0,8 3 0 16,0 0 196-16,0 0 34 0,0 0 7 0,0 0 2 15,0 0-185-15,0 0-37 0,0 0-7 0,8 7-2 16,-8-7-29 0,4 7-7-16,4 0 0 0,-1-4-876 0</inkml:trace>
          <inkml:trace contextRef="#ctx0" brushRef="#br0" timeOffset="309444.4195">10323 14001 1670 0,'3'-17'148'0,"1"10"-118"16,0 0-30-16,0 0 0 0,0 0 50 0,-4 7 4 16,0 0 1-16,8-3 0 0,-8 3-55 0,0 0 0 15,0 0-11-15,0 0 2 0</inkml:trace>
        </inkml:traceGroup>
        <inkml:traceGroup>
          <inkml:annotationXML>
            <emma:emma xmlns:emma="http://www.w3.org/2003/04/emma" version="1.0">
              <emma:interpretation id="{1C1C854D-CDC9-44A7-9637-54E9AD65C680}" emma:medium="tactile" emma:mode="ink">
                <msink:context xmlns:msink="http://schemas.microsoft.com/ink/2010/main" type="inkWord" rotatedBoundingBox="14798,15499 19671,15335 19708,16444 14836,16608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310736.5279">12311 14229 1854 0,'0'0'40'0,"0"0"9"0,8-7 2 0,-8 7 1 0,0 0-41 0,0 0-11 16,0 0 0-16,0 0 0 0,0 0 49 0,0 0 8 15,0 0 2-15,0 0 0 0,0 0-35 0,0 11-8 16,-4-1 0-16,0 1-1 0,-3 2 26 0,-1 1 6 16,4 0 1-16,-4 3 0 0,0 1-19 0,1-1-3 15,3-3-1-15,0 7 0 0,0-4-13 0,4 4-2 16,0-8-1-16,4 1 0 0,0-3-22 0,0-1-5 0,3-3-1 15,1 0 0 1,4-4-108-16,-1 1-21 0,5-4-5 0,-4 0-736 0</inkml:trace>
          <inkml:trace contextRef="#ctx0" brushRef="#br0" timeOffset="310885.09">12607 13915 2070 0,'-12'-14'92'0,"12"14"18"0,-3-7-88 0,3 7-22 0,0 0 0 0,0 0 0 16,-8 0-56-16,-4 3-16 0,4 1-4 0,-3 6 0 16</inkml:trace>
          <inkml:trace contextRef="#ctx0" brushRef="#br0" timeOffset="311081.9361">12981 14056 2026 0,'4'-7'44'0,"3"-3"10"0,-3 3 2 0,8 0 1 0,-4 0-45 0,3 0-12 16,-3 4 0-16,4 0 0 0,-4 3 0 0,3-4 0 16,1 1 0-16,0-1 0 0,-1 4 0 0,1 0 0 15,4 0 0-15,-5 4 0 16,5-4-84-16,-4 3-20 0,-1 1-3 0,1 2-1 0</inkml:trace>
          <inkml:trace contextRef="#ctx0" brushRef="#br0" timeOffset="311358.2361">13568 13683 1728 0,'12'-35'38'0,"-4"21"8"0,4-3 2 0,-1 0 0 15,5 3-39-15,-1-3-9 0,1 6 0 0,3 1 0 16,-3 3 10-16,0 3 0 0,-5 1 0 0,1 3 0 16,0 7-10-16,-1 0 0 0,-3 7 0 0,4 3 0 0,-4 4 36 0,3 0 12 15,-3 6 3-15,-4 4 0 16,4 0 14-16,-4 1 3 0,-1 2 1 0,-3 1 0 0,4 3-14 0,-4-4-3 16,0 1-1-16,4 0 0 15,-4-1-41-15,0-6-10 0,4 3 0 0,4-7 0 0,-4-3 0 16,4-4 0-16,-1-3 0 0,1 0 0 15,-4 0-41-15,8-7-11 0,3 3-1 0,1-3-618 16,-1-4-123-16</inkml:trace>
          <inkml:trace contextRef="#ctx0" brushRef="#br0" timeOffset="311563.3094">14230 13569 1440 0,'0'0'128'0,"0"0"-103"0,-12 7-25 0,-7 6 0 16,-4 5 120-16,-1 2 20 0,5 8 3 0,-8 7 1 16,-12-4-64-16,0 3-13 0,-4 4-3 0,0 1 0 15,0-1-16-15,-3 0-4 0,7-4-1 0,4 1 0 16,0-4-30-16,7 0-5 0,1-7-8 0,8 4 11 16,-5-4-11-16,9-3 0 0,3 0-12 0,0-1-1035 15</inkml:trace>
          <inkml:trace contextRef="#ctx0" brushRef="#br0" timeOffset="311816.0927">14347 14171 2156 0,'-8'-7'96'0,"8"7"19"0,0 0-92 0,0 0-23 16,0 0 0-16,-4 7 0 0,4-1 11 0,-4 5-3 16,4-1 0-16,-4 1 0 0,-3 2 9 0,3-2 2 15,0-1 0-15,4 1 0 0,-8-1-8 0,4 0-2 16,4 1 0-16,0-1 0 0,0 0-9 0,0 1 8 16,0-1-8-16,4 1 8 15,0-1-83-15,0 0-17 0,-4-10-3 0,0 0-831 0</inkml:trace>
          <inkml:trace contextRef="#ctx0" brushRef="#br0" timeOffset="309809.4896">11233 13441 2120 0,'0'0'94'0,"0"0"19"0,-4 3-90 0,1 4-23 0,-5 3 0 0,-4 11 0 16,0 0 28-16,-11 10 0 0,4-3 1 0,-9 10 0 15,5 0 17-15,-4 0 3 0,3 0 1 0,-3 7 0 0,0-4-5 0,4 1-1 16,3-4 0-16,1 0 0 0,3 4-20 16,0-8-5-16,5 1-1 0,7-4 0 0,0 0-18 0,4 0 0 15,0-7 8-15,8 4-8 0,0-7-15 16,3 0-6-16,5-1-2 0,3 1 0 16,-3-4-82-16,3 4-17 0,5-7-3 0,-1 0-555 15,4 3-112-15</inkml:trace>
          <inkml:trace contextRef="#ctx0" brushRef="#br0" timeOffset="310521.2515">12292 13579 1785 0,'-20'-10'79'0,"17"6"17"0,-5 1-77 0,-4-1-19 16,0 8 0-16,1 3 0 0,-1 3 85 0,0 7 14 15,-7 4 2-15,-4 3 1 0,-1 4-86 0,-3 3-16 16,-4 0 0-16,0 7-8 0,0-3 39 0,-4-1 8 0,3-2 1 0,-3 6 1 15,4-7-22-15,-4 0-5 0,4 4-1 0,0-4 0 16,0-4-13-16,4 4-16 0,-1-3 3 0,1 0-671 16,12-4-133-16</inkml:trace>
          <inkml:trace contextRef="#ctx0" brushRef="#br0" timeOffset="310186.5745">11673 13634 2070 0,'0'0'45'0,"8"-7"10"0,4-3 1 0,-1 3 3 0,1 0-47 0,0 0-12 0,-1 4 0 0,1-1 0 15,3 1 8-15,1 6 0 0,0 4 0 0,-1 4 0 16,1 3-8-16,-1-1 12 0,1 8-12 0,-4 0 12 15,3 7 26-15,-3 3 6 0,-1 0 0 0,-3 10 1 16,4-3 10-16,-4 0 1 0,0 4 1 0,-5-4 0 16,1 0-39-16,4 0-8 0,-8-7-2 0,4 0 0 0,0-3-8 15,0-4-11-15,0-3 3 0,0 0 0 16,-1-7-45-16,5-1-9 0,4-2-2 0,0-1 0 16,-5-6-102-16,9-4-21 0,-1 0-4 0,1-4-620 15</inkml:trace>
          <inkml:trace contextRef="#ctx0" brushRef="#br0" timeOffset="312000.6694">14615 13818 1782 0,'-4'-18'79'0,"1"8"16"16,-5 3-76-16,4 4-19 0,4 3 0 0,0 0 0 15</inkml:trace>
          <inkml:trace contextRef="#ctx0" brushRef="#br0" timeOffset="312147.6862">14744 14167 2026 0,'15'0'44'0,"-7"-7"10"0,-8 7 2 0,8-3 1 0,8 3-45 0,-9 0-12 16,-7 0 0-16,12 0 0 0,-4 0 0 0,0 3 0 15,3-3 0-15,1 0 0 0,0 4 0 0,-1-1 0 16,5-3 0-16,-5 0 0 0,1-3 8 0,0 3 0 16,0 0 0-16,-1 0 0 15,1 0-108-15,-12 0-23 0,0 0-4 0,15-7-1 0</inkml:trace>
          <inkml:trace contextRef="#ctx0" brushRef="#br0" timeOffset="312309.0869">15160 14043 2257 0,'0'0'49'0,"0"0"11"0,0 0 1 0,0 0 3 0,0 0-51 0,0 0-13 0,-4 13 0 0,0 5 0 16,4-1 24-16,-3 7 3 0,-5-3 0 0,0 3 0 15,-4 0 8-15,5 1 1 0,-1-1 1 0,-4-3 0 16,0-1-37-16,5 1-12 0,3-4 0 0,0 1 0 31,-4-4-99-31,0-1-20 0,4-2-4 0,4-11-815 0</inkml:trace>
          <inkml:trace contextRef="#ctx0" brushRef="#br0" timeOffset="312568.0511">15694 13451 1958 0,'0'0'87'0,"8"7"17"0,-4 3-83 0,3 4-21 15,1 7 0-15,0 6 0 0,-1 4 76 16,-3 0 10-16,0 7 2 0,-4 18 1 0,0-8 11 0,-4 4 3 15,4-1 0-15,-4 4 0 0,-3-6-58 0,-5-4-11 16,4-1-2-16,1-2-1 0,-9-1-10 0,5-3-1 16,3-3-1-16,-4-4 0 0,1 0 11 0,-1-4 2 15,1-3 1-15,-1-3 0 16,1 0-61-16,-1-4-13 0,-3 0-3 0,-1 0-803 16,1-3-161-16</inkml:trace>
        </inkml:traceGroup>
        <inkml:traceGroup>
          <inkml:annotationXML>
            <emma:emma xmlns:emma="http://www.w3.org/2003/04/emma" version="1.0">
              <emma:interpretation id="{917521E3-F0BB-44F2-B6D5-8BCFD61C8750}" emma:medium="tactile" emma:mode="ink">
                <msink:context xmlns:msink="http://schemas.microsoft.com/ink/2010/main" type="inkWord" rotatedBoundingBox="20308,15333 25234,15167 25271,16248 20344,16414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314053.3736">17402 13973 1094 0,'0'0'97'0,"0"0"-77"0,0 0-20 0,0 0 0 16,0 0 144-16,0 0 26 0,0 0 5 0,0 0 1 0,0 0-66 0,0 0-13 16,0 11-2-16,4 3-1 0,-4-1-54 0,0-2-10 15,0 3-2-15,0 3-1 0,4-7-1 0,-4 4 0 16,0 0 0-16,4 0 0 16,-4-4-56-16,4 1-11 0,-1-1-3 0,-3-3-598 15,0 0-120-15</inkml:trace>
          <inkml:trace contextRef="#ctx0" brushRef="#br0" timeOffset="314180.4493">17671 13724 1728 0,'0'-14'76'0,"0"8"16"0,0-1-73 0,0 7-19 0,0 0 0 0,0 0 0 16,0 0 0-16,-8 3 0 0,0 4 0 0</inkml:trace>
          <inkml:trace contextRef="#ctx0" brushRef="#br0" timeOffset="314363.5526">17881 13856 1958 0,'0'0'43'0,"0"0"9"0,0 0 1 0,7-4 3 0,1 1-45 0,4 3-11 0,4 3 0 0,3 1 0 15,0-1 0-15,1-3 0 0,7 4 0 0,0-1-578 16,5 1-118-16</inkml:trace>
          <inkml:trace contextRef="#ctx0" brushRef="#br0" timeOffset="314895.5413">19149 13365 1728 0,'0'0'76'0,"0"0"16"0,0 0-73 0,0 0-19 16,0 0 0-16,-3 13 0 0,-9 8 98 0,-8 3 16 15,-7 1 3-15,-8 2 1 0,8-3-38 0,-8 4-8 16,-4 0-2-16,-12 3 0 0,5-3-53 0,-5-1-17 15,8 4 10-15,-3 1-10 0,7 2 36 0,4 1 1 16,0-4 1-16,3 3 0 16,5-2-61-16,4-1-12 0,0-4-2 0,7-2-1 15,4-5-186-15,5-2-38 0,-5 13-7 0,12-14-2 0</inkml:trace>
          <inkml:trace contextRef="#ctx0" brushRef="#br0" timeOffset="314684.9599">18566 13454 1440 0,'7'-13'128'0,"-3"6"-103"0,4-4-25 0,4 1 0 16,0 0 59-16,3 3 6 0,-3-4 2 0,-1 8 0 16,5-1 17-16,0 1 4 0,-5-1 1 0,1 8 0 15,-4-1-29-15,3 4-7 0,5 0-1 0,-4 4 0 16,-1 2-20-16,1 5-5 0,0-1-1 0,-1 4 0 15,-3 3 18-15,4 7 3 0,-4 4 1 0,-1-4 0 16,-3 3 4-16,4-2 2 0,0-5 0 0,0 4 0 16,-1-3-43-16,-3 0-11 0,0-4 0 0,4-3 0 15,0-4-15-15,-4-3-5 0,3-4 0 0,1-3-1 16,0-3-18 0,-4-1-3-16,4 1-1 0,-1-4 0 0,-3 0-134 0,4-4-27 0,-4 1-6 15,0-1-1-15</inkml:trace>
          <inkml:trace contextRef="#ctx0" brushRef="#br0" timeOffset="315094.6428">19212 13880 2188 0,'0'0'48'0,"0"0"11"0,0 0 1 0,0 0 1 0,0 0-49 0,0 0-12 0,0 0 0 0,0 0 0 16,0 7 0-16,0 3 0 0,0-3 0 0,-4 7 0 16,0-4 0-16,0 1 0 0,-4 3 0 0,4-4 0 15,-3 7 0-15,-1 1 0 0,4-5 0 0,0 1 0 16,0 0-20-16,4-4-8 0,0 1 0 0,0-4-916 15</inkml:trace>
          <inkml:trace contextRef="#ctx0" brushRef="#br0" timeOffset="315208.7107">19500 13596 1803 0,'0'0'80'0,"0"0"16"0,-8-3-76 0,0 3-20 16,8 0 0-16,-8 14-798 15</inkml:trace>
          <inkml:trace contextRef="#ctx0" brushRef="#br0" timeOffset="313104.3291">16748 13288 1267 0,'0'0'112'0,"0"-3"-89"16,0-4-23-16,-4 4 0 0,-4 3 77 0,5 3 11 0,-1 11 3 0,-8 7 0 15,0 6-13-15,-3 8-2 0,-5 6-1 0,1 4 0 16,-8 4 0-16,-1-1 0 0,-3 1 0 0,0 3 0 16,4-4-15-16,0 0-4 0,-1-3 0 0,9-3 0 15,7-1-37-15,1-3-8 0,-1 1-2 0,8-5 0 16,4-6-1-16,4-4-8 0,0-3 12 0,4-4-4 15,-1 0-121 1,5-6-25-16,4-1-5 0</inkml:trace>
          <inkml:trace contextRef="#ctx0" brushRef="#br0" timeOffset="313454.6144">16744 13607 1479 0,'16'-31'65'0,"-4"17"15"0,-1-7-64 0,5 0-16 16,-1 0 0-16,9 4 0 0,-1-4 68 0,0 8 10 16,1-1 2-16,-1 0 1 0,0 3-6 0,-3 8-2 15,7-4 0-15,-4 7 0 0,1 7-31 0,3 0-6 16,-7 3-2-16,3 8 0 0,-4 6-7 0,1 0-2 16,-1 0 0-16,-3 4 0 0,-1 0 5 0,-7 3 1 15,0-4 0-15,-4 8 0 0,4-7-16 0,-8 3-3 16,4-7-1-16,-4 4 0 0,3-8-11 0,1 1 10 15,-4-3-10-15,4-5 10 0,-4 1-28 0,4-3-6 16,0-4 0-16,0 3-1 16,-4-10-191-16,8 7-39 0,7-7-7 0,-15 0-2 0</inkml:trace>
          <inkml:trace contextRef="#ctx0" brushRef="#br0" timeOffset="313572.9447">17511 13264 1555 0,'0'0'68'0,"0"0"16"0,0 0-68 0,0 7-16 0,-4 0 0 0,-4 10 0 16,-3 1 125-16,-5 9 22 0,-7 8 4 0,-8 3 1 15,-1 0-72-15,1 4-13 0,-8-4-3 0,-7 0-1 16,-5 0-27-16,0 0-6 0,5 0-1 0,-5 0 0 0,4 0-29 16,5 0 0-16,3-3 0 0,4-1 0 15,4-3-101-15,3-3-14 0,5 0-2 0,7-8-840 16</inkml:trace>
          <inkml:trace contextRef="#ctx0" brushRef="#br0" timeOffset="315421.6086">19519 13977 1875 0,'12'-7'41'0,"-4"-3"9"0,7 3 2 0,-3 0 0 0,3-4-41 0,1 4-11 0,4 0 0 0,-1 1 0 16,4-1 20-16,-3 0 3 0,3 0 0 0,0 0 0 16,-3 3-23-16,3 4 0 0,-3-3 0 0,-1 3 0 15,-3 0 35-15,-5 0 2 0,1-3 1 0,-8 3 0 16,-4 0-112-16,0 0-22 0,0 0-5 0,-4 0-1 16</inkml:trace>
          <inkml:trace contextRef="#ctx0" brushRef="#br0" timeOffset="315595.7496">19788 13773 1670 0,'0'0'74'0,"0"0"15"0,4-7-71 0,-4 7-18 15,0 0 0-15,0 0 0 0,0 0 119 0,0 10 20 16,0 4 4-16,-4 3 1 0,0 1-64 0,-4-1-13 16,0 0-3-16,1 4 0 0,-1 0-51 0,-4-1-13 15,-4 1 0-15,5 3 0 0,-5-3 0 0,5 3 0 16,-1-6 0-16,4-1-716 15,0 0-143-15</inkml:trace>
          <inkml:trace contextRef="#ctx0" brushRef="#br0" timeOffset="315785.7333">20208 13717 2293 0,'0'0'50'0,"0"0"10"0,0 0 3 0,0 0 2 0,0 0-52 0,0 0-13 0,4 14 0 0,-4 0 0 15,-4-4 31-15,4 11 3 0,-4 3 1 0,-4 1 0 16,1-1-35-16,-1-7 0 0,-4 4 0 0,0 0 0 16,1-1 0-16,-1-2 0 0,-7-1 0 0,7 0 0 31,0 1-44-31,5-5-16 0,-5-2-4 0,4 3-614 0,4-4-123 0</inkml:trace>
          <inkml:trace contextRef="#ctx0" brushRef="#br0" timeOffset="316070.2532">20807 13188 2188 0,'0'0'48'0,"4"14"11"0,0 3 1 0,0 11 1 0,0 3-49 0,0 7-12 15,-4 7 0-15,0 0 0 0,-8 0 75 0,4 0 12 16,-4 0 2-16,5 3 1 0,3-3-42 0,-16 4-8 15,-11-1-1-15,-8-3-1 0,4 0 7 0,-1 0 2 16,5-3 0-16,-4-4 0 0,4 0-24 0,0-4-5 16,-1 1-1-16,1-4 0 0,4-3-25 0,3-4-6 15,-3-3-1-15,3 3 0 16,1-7-137-16,-4-3-28 0,3 0-6 0,-3-4-1 0</inkml:trace>
          <inkml:trace contextRef="#ctx0" brushRef="#br0" timeOffset="316533.4409">21298 13572 1728 0,'0'0'76'0,"4"-7"16"0,0-3-73 0,0 3-19 16,-4 7 0-16,0 0 0 0,0 0 52 0,0 0 6 15,0 0 2-15,0 0-888 0</inkml:trace>
        </inkml:traceGroup>
        <inkml:traceGroup>
          <inkml:annotationXML>
            <emma:emma xmlns:emma="http://www.w3.org/2003/04/emma" version="1.0">
              <emma:interpretation id="{05994021-FAC7-46FE-9414-46A977777003}" emma:medium="tactile" emma:mode="ink">
                <msink:context xmlns:msink="http://schemas.microsoft.com/ink/2010/main" type="inkWord" rotatedBoundingBox="25755,14998 29091,14886 29130,16050 25794,16163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317949.7227">23777 13185 1843 0,'0'0'164'0,"0"0"-132"0,-4 10-32 0,-4 4 0 16,-3 7 33-16,-1 3 0 0,-15 3 0 0,-1 5 0 15,-10-1 43-15,-5 3 8 0,-8 4 1 0,1-3 1 16,-5 3-36-16,12-3-7 0,-7-4-2 0,11 0 0 16,0 0-33-16,4-3-8 0,4-4 0 0,0 0 0 0,-1-3 0 0,1 3 10 15,12-7-10-15,-1 4 10 16,1 0-144-16,7-4-29 0,1-3-5 0,-1 0-745 15</inkml:trace>
          <inkml:trace contextRef="#ctx0" brushRef="#br0" timeOffset="317613.7861">23213 13403 576 0,'11'-11'51'16,"1"1"-41"-16,0-1-10 0,3 1 0 0,5 0 201 0,-5-1 39 16,1 1 7-16,-4 3 1 0,3-3-105 0,-7 6-22 15,0 1-4-15,-8 3-1 0,0 0-26 0,7 10-6 16,-3-3 0-16,0 7-1 0,0 0-57 0,0 0-11 16,0 3-3-16,-4 4 0 0,0-1 12 0,8-2 1 15,-4 6 1-15,3-3 0 0,1-1-14 0,4 1-4 0,0 0 0 0,-1 0 0 31,1-4-35-31,-8 0-7 0,11-3-2 0,-11 0 0 16,4 0-191-16,-8-7-38 0,0-7-8 0,19 13-2 0</inkml:trace>
          <inkml:trace contextRef="#ctx0" brushRef="#br0" timeOffset="318357.5099">23715 13745 979 0,'0'0'87'0,"0"0"-70"15,0 0-17-15,0 0 0 0,0 10 190 0,8 4 34 16,-8 0 8-16,-8 7 0 0,8 0-110 0,-12-4-22 16,4 0-5-16,-11 1-1 0,3-1-48 0,5 0-10 15,-1 0-1-15,-4 1-1 0,9-4-18 0,-5-4-4 16,0 0-1-16,4 1 0 0,1-4-21 0,3 0-4 15,4-7-1-15,0 0-663 0,0 0-133 16</inkml:trace>
          <inkml:trace contextRef="#ctx0" brushRef="#br0" timeOffset="318478.5869">23968 13582 1789 0,'4'-6'39'0,"-1"-1"8"0,1-4 1 0,-4 4 4 0,0 7-42 0,0 0-10 0,0 0 0 0</inkml:trace>
          <inkml:trace contextRef="#ctx0" brushRef="#br0" timeOffset="318677.3926">24283 13576 2394 0,'0'0'52'0,"12"-4"12"0,-1 4 1 0,-7-3 3 0,-4 3-55 0,12 3-13 16,0 1 0-16,-9-1 0 16,9 0-96-16,-12-3-23 0,0 0-4 0,0 0-1 0</inkml:trace>
          <inkml:trace contextRef="#ctx0" brushRef="#br0" timeOffset="316619.3606">21835 13499 1958 0,'12'-17'43'0,"-1"10"9"0,1-3 1 0,4-4 3 0,-1 7-45 0,-3 0-11 15,7 0 0-15,-11 4 0 16,8 3-58-16,-5 0-14 0,1 0-2 16,-12 0-1-16</inkml:trace>
          <inkml:trace contextRef="#ctx0" brushRef="#br0" timeOffset="316753.9618">22138 13451 1958 0,'0'0'43'0,"0"0"9"0,0 0 1 0,0 0 3 0,0 0-45 0,0 0-11 16,0 0 0-16,0 0 0 16,0 0-51-16,0 7-12 0,0-7-2 0,-11 3-739 0</inkml:trace>
          <inkml:trace contextRef="#ctx0" brushRef="#br0" timeOffset="317072.3824">22839 12918 2066 0,'0'0'45'0,"0"0"10"0,0 0 1 0,0 0 3 0,0 0-47 0,0 11-12 0,-4 2 0 0,-4 8 0 16,-7 3 56-16,3 8 8 0,-7 2 3 0,-1 4 0 15,1 11 12-15,-5-1 2 0,1 7 1 0,-4 8 0 16,0-8-29-16,-1 4-5 0,1-4-2 0,-4 1 0 16,0-8-29-16,0 0-5 0,3 4-2 0,5-7 0 15,7-3-10-15,1-1 0 0,7-6 0 0,8 3 0 16,8-7-35-16,7-3-2 0,1-4-1 16,11 4 0-16,1-8-31 0,7 1-7 0,3-4 0 0,9 1-1 15,0-8-135-15,7 1-26 0</inkml:trace>
          <inkml:trace contextRef="#ctx0" brushRef="#br0" timeOffset="319155.2637">25170 13371 2419 0,'0'0'53'0,"-11"0"11"0,7 4 3 0,-8 6 1 0,0 4-55 0,1 0-13 15,-5 7 0-15,-3 3 0 0,-12 4 54 0,-1-1 8 16,-7 1 2-16,-11 3 0 0,-5-3-64 0,1-1-18 0,-8 1-1 0,7 0 0 31,1 3-21-31,3-3-4 0,12 3 0 0,-4-4-1 16,4 1-118-16,1 0-23 0,10-4-5 0,1-3-692 0</inkml:trace>
          <inkml:trace contextRef="#ctx0" brushRef="#br0" timeOffset="319045.5715">24563 13454 1267 0,'24'-31'112'0,"-9"14"-89"0,5 0-23 0,-1-1 0 15,8 1 88-15,0 0 14 0,9 3 2 0,-5 0 1 16,0 0-42-16,0 4-9 0,-4-4-2 0,0 4 0 15,1 3-13-15,-1 3-3 0,0 4-1 0,-4 0 0 16,-7 4-20-16,4-1-4 0,-5 8-1 0,-3-1 0 16,-4 7 38-16,-1 1 8 0,-3 6 2 0,-4 0 0 15,0 4-10-15,-11 3-3 0,7 0 0 0,-8 0 0 16,0 4-13-16,-3-1-2 0,3 1-1 0,0 0 0 16,8-1-29-16,4 1-16 0,-3 3 1 0,3-4 1 15,3 1 26-15,-3-7 4 0,4-4 2 0,4-3 0 16,-4-4-127-16,-4-7-26 0,0-10-5 0,12 4-823 15</inkml:trace>
        </inkml:traceGroup>
        <inkml:traceGroup>
          <inkml:annotationXML>
            <emma:emma xmlns:emma="http://www.w3.org/2003/04/emma" version="1.0">
              <emma:interpretation id="{EE54C9E5-9764-44A7-882A-A9DC1ED3D493}" emma:medium="tactile" emma:mode="ink">
                <msink:context xmlns:msink="http://schemas.microsoft.com/ink/2010/main" type="inkWord" rotatedBoundingBox="29026,15256 30021,15222 30055,16226 29060,16259"/>
              </emma:interpretation>
            </emma:emma>
          </inkml:annotationXML>
          <inkml:trace contextRef="#ctx0" brushRef="#br0" timeOffset="319499.7466">25104 13690 1958 0,'0'-18'43'0,"8"11"9"0,-4 1 1 0,0-1 3 0,-4 7-45 0,0 0-11 0,0 0 0 0,0 0 0 15,12 7 43-15,-12 3 6 0,0-3 2 0,8 3 0 0,-4 1-42 0,-4-1-9 16,0-3 0-16,-4 3 0 0,4-3 0 0,-8 4 0 15,8-4 9-15,0-7-9 0,0 10 0 0,0-10 0 16,0 7 8-16,0-7-8 0,0 0 0 0,0 0 8 16,0 0-8-16,12 7 8 0,-3-4 0 0,-1 1-8 15,4-4 12-15,0-4-4 0,-8 1 8 0,16 3 2 16,-4-7 0-16,0 7 0 0,-4-4 21 0,1 4 4 16,-13 0 1-16,0 0 0 0,4 0 27 0,-4 0 5 15,0 0 2-15,8 7 0 0,-16 4-51 0,8-1-11 16,-17 7-1-16,5 1-1 0,8 2-14 0,-8-2 11 15,0 2-11-15,0-2 10 16,-4 6-72-16,4-3-14 0,0-4-4 0,4 4-692 0,-1-4-138 0</inkml:trace>
          <inkml:trace contextRef="#ctx0" brushRef="#br0" timeOffset="319734.0976">26042 13178 2318 0,'0'0'51'0,"12"7"10"0,-1 6 3 15,-3 5 1-15,4 9-52 0,-12 8-13 0,0 0 0 0,0 6 0 16,-4 4 74-16,-12 0 12 0,-7 4 2 0,-12-1 1 16,4 4-17-16,-8 0-4 0,0 0-1 0,0 6 0 15,0-6-45-15,-4 0-9 0,5 0-1 0,-1-3-1 0,0-4 4 16,-12-7 1-16,8-4 0 0,-7-6 0 15,3 0-48-15,-7-4-10 0,3-7-2 0,0 0-812 16,1 1-162-16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9:31.2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24DDB05-8E82-47E9-842C-7B40F8B0663A}" emma:medium="tactile" emma:mode="ink">
          <msink:context xmlns:msink="http://schemas.microsoft.com/ink/2010/main" type="inkDrawing" rotatedBoundingBox="16366,9447 20288,9339 20290,9418 16368,9526" semanticType="underline" shapeName="Other">
            <msink:sourceLink direction="with" ref="{0FB738D3-3A98-45A7-B7B4-CEBC1B9E523D}"/>
            <msink:sourceLink direction="with" ref="{3F1544E4-E84A-4284-91A7-DCE9FD4F0727}"/>
          </msink:context>
        </emma:interpretation>
      </emma:emma>
    </inkml:annotationXML>
    <inkml:trace contextRef="#ctx0" brushRef="#br0">0 91 748 0,'0'0'67'0,"0"0"-54"0,0 0-13 0,0 0 0 16,0 0 56-16,0 0 9 0,0 0 2 0,0 0 0 16,0 0 23-16,0 0 5 0,0 0 1 0,0 0 0 15,0 0-48-15,4-6-10 0,0-5-2 0,4 8 0 16,-1-1-6-16,1 1-2 0,4-1 0 0,3 4 0 16,5 0-12-16,-4 0-4 0,3 0 0 0,4 0 0 15,1 7 14-15,3-3 2 0,-4 3 1 0,5 0 0 0,-1-4-6 16,-4 4-2-16,8-4 0 0,-4 4 0 0,5-3-9 15,3-1-1-15,-4 1-1 0,4-1 0 0,-4-3-10 16,0 0 8-16,0 0-8 0,4-3 8 0,-4-1 2 0,4 4 0 16,4-7 0-16,8 7 0 0,-4-3 10 0,7 3 1 15,1 0 1-15,4-4 0 0,-1-3-2 0,1 4 0 16,-1 0 0-16,4-1 0 0,5 1-9 0,-5 3-3 16,0 0 0-16,5 3 0 0,-1-3-8 0,-8 0 0 15,-11 0 0-15,8 0 0 0,-4 0 0 0,-5 4 0 16,-3-4 11-16,4 0-11 0,-4 0 12 0,4 0-3 15,0 0-1-15,-1 0 0 0,-7 0-8 0,0-4 0 16,8-3 0-16,-4 4 0 0,-8 3 0 0,4 0 8 16,0-4-8-16,0 1 8 0,-3 3-8 0,-5-4 8 0,4 1-8 15,4-1 8-15,0 4-8 0,-4-3 8 0,-4-1-8 0,5 4 8 16,-1-3-8-16,0 3 0 0,-4-3 0 16,0 3 0-16,1-4 26 0,-5 4 3 0,4-3 1 15,-7-1 0-15,-5 1-30 0,1 3-21 0,11-4 3 0,-8 4 1 16,1 0 17-16,-1 0 0 0,5 0 0 0,3 0 0 15,-4 0 0-15,-3-3 0 0,3 3 0 0,-3 0 0 16,-1 0 0-16,4 0 0 0,-3-4 0 0,-1 1 0 16,1 3 0-16,3-4 0 0,-3 4 0 0,7-3 0 15,-4 3 0-15,1 0 0 0,3 0 0 0,-4-3 0 16,-3 3 0-16,3 0 0 0,-4 0 0 0,-3 0 0 16,3 0 0-16,-7 0 0 0,4 0 0 0,-5 0 0 15,1 0 0-15,-4 3 0 0,3-3 0 0,-3 3 0 0,0-3 0 16,0-3 0-16,3 3 0 0,-3 0 0 0,4 0 24 0,0 0 8 15,-1-3 1-15,5 3 1 0,-1 0-23 0,1 0-11 16,-4 0 10-16,3-4-10 0,1 4 8 0,-5 0-8 16,1 0 0-16,4 0 0 0,-5 0 0 0,1 0 8 15,-4 4-8-15,0-4 0 0,-8 0 0 0,11 0 0 16,-3 0 8-16,0 0-8 0,-8 0 0 0,8 0 8 16,3-4-8-16,-3 4 0 0,0 0 8 0,0 0-8 15,-1 4 0-15,5-4 0 0,0 0 11 0,0 3-11 16,-1-3 12-16,1-3-12 0,0 3 9 0,3 0-9 15,-3 0 0-15,-4 0 9 0,-1 0-9 0,1 0 12 16,4 0-12-16,-4 0 12 0,-8 0-12 0,0 0 0 16,7-4 0-16,-7 4 0 0,0 0 0 0,0 0 0 15,12 4 0-15,-4-1 0 0,0 0 0 0,-8-3 0 0,0 0 0 16,0 0 0 0,7 4-108-16,1 3-13 0,-8-7-3 0,-4 7-1 0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49:58.3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67C5AC7-5709-49CC-848C-15396579539C}" emma:medium="tactile" emma:mode="ink">
          <msink:context xmlns:msink="http://schemas.microsoft.com/ink/2010/main" type="writingRegion" rotatedBoundingBox="20843,7775 21314,7775 21314,10702 20843,10702"/>
        </emma:interpretation>
      </emma:emma>
    </inkml:annotationXML>
    <inkml:traceGroup>
      <inkml:annotationXML>
        <emma:emma xmlns:emma="http://www.w3.org/2003/04/emma" version="1.0">
          <emma:interpretation id="{C7E95EA7-8C17-477D-B0D4-6AA348E6C270}" emma:medium="tactile" emma:mode="ink">
            <msink:context xmlns:msink="http://schemas.microsoft.com/ink/2010/main" type="paragraph" rotatedBoundingBox="20843,7775 21314,7775 21314,10702 20843,107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FBEECD-E722-48F0-A45B-5B2667579B84}" emma:medium="tactile" emma:mode="ink">
              <msink:context xmlns:msink="http://schemas.microsoft.com/ink/2010/main" type="line" rotatedBoundingBox="20843,7775 21314,7775 21314,10702 20843,10702"/>
            </emma:interpretation>
          </emma:emma>
        </inkml:annotationXML>
        <inkml:traceGroup>
          <inkml:annotationXML>
            <emma:emma xmlns:emma="http://www.w3.org/2003/04/emma" version="1.0">
              <emma:interpretation id="{9EAB4AFC-D06A-4382-A5D1-E7117716AD89}" emma:medium="tactile" emma:mode="ink">
                <msink:context xmlns:msink="http://schemas.microsoft.com/ink/2010/main" type="inkWord" rotatedBoundingBox="20843,7775 21314,7775 21314,10702 20843,10702"/>
              </emma:interpretation>
            </emma:emma>
          </inkml:annotationXML>
          <inkml:trace contextRef="#ctx0" brushRef="#br0">16904 5729 1036 0,'0'0'23'0,"0"0"5"0,0 0 0 0,0 0 1 0,0 0-29 0,0 0 0 16,0 0 0-16,0 0 0 0,0 0 82 0,0 0 10 15,0 0 3-15,0 0 0 0,0 0-57 0,0 0-11 16,0 0-3-16,0 0 0 0,8 7 24 0,-8-7 5 15,7 4 1-15,-7-4 0 0,0 0-8 0,4 7-2 16,4-4 0-16,-4 4 0 0,-4 0-8 0,4 0-3 0,0 0 0 0,-4-7 0 16,0 7 0-16,4 0 0 0,0 3 0 15,-1-3 0-15,-3-7-13 0,0 0-4 0,0 0 0 0,8 7 0 16,0-4 18-16,0 1 3 0,-8-4 1 0,8 7 0 16,3-4-21-16,-11-3-4 0,0 0-1 0,8 4 0 15,4 3-3-15,-5-1-1 0,1 1 0 0,-8-7 0 16,8 7-8-16,0 0 8 0,-4 4-8 0,4-1 8 15,-5-3-8-15,-3-7 0 0,0 0 9 0,4 10-9 16,4 4 9-16,-4 0-9 0,0-4 12 0,0 1-12 16,4-4 8-16,-5 3-8 0,-3-10 0 0,8 10 0 15,-4 1 0-15,4-4 0 0,-4 0 0 0,4 3 0 16,-1-3 0-16,1 0 0 0,0 0 0 0,-4 0 0 0,-4-7 0 16,8 7 0-16,-1-4 0 0,1 4 0 0,-8-7 0 15,4 10 0-15,0 1 0 0,0-1 0 0,0-3 0 0,0 3 0 16,-4-3 0-16,0 4 0 0,4-4 29 15,-4 3 3-15,3-3 0 0,-3 3 0 0,0 1-32 16,4 3 0-16,0-4 0 0,0 0 0 0,0 8-14 0,0-1-2 16,4-3-1-16,-1 3 0 0,1-7 17 0,-4 4 0 15,8 4 0-15,-4-1 0 0,-1-3 0 0,1-1 0 16,-4 1 0-16,4 0 0 0,0 0 0 0,-5-4 0 16,5 4 0-16,-4 0 0 0,4-4 48 0,-4 4 12 15,0 0 4-15,0 3 0 0,-4 1-52 0,0-4-12 16,0-1 0-16,0 1 0 0,0 4 0 0,0-1 0 15,0 4 0-15,0-4 0 0,-4 0 0 0,4 0 0 0,0 1 0 16,0 3 0-16,0-4 0 0,0 0 0 16,0 0 0-16,0 1 0 0,0-4 0 0,0 3 0 0,4-3 0 15,-4 3 0-15,0-3 0 0,0 0 0 0,0-1 0 0,0 5 0 16,0-4 0-16,0-1 0 0,-4 1 0 0,4 4 0 16,0-1 0-16,0 0 0 0,0-3 0 0,0 3 0 15,4 1 0-15,-4-5 0 0,0 5 0 0,0-1 0 16,4 0 0-16,-1 1 0 0,-3-1 0 0,4 4 0 15,-4-1 0-15,0 1 0 0,4-3 0 0,0 2 0 16,-4-2 0-16,4-1 0 0,-4-3 0 0,0 3 0 16,4-7 0-16,-4 4 0 0,0-3 0 0,0 2 0 15,0-6 0-15,0 4 0 0,0-4 0 0,4 3 0 0,-4-3 0 16,0 0 0-16,0-7 0 0,0 10 0 0,0 1 54 16,0-1 8-16,0-10 2 0,-4 14 0 0,4 0-52 15,0 3-12-15,0-7 0 0,0 4 0 0,0 0 0 0,0-4 0 16,0 4 0-16,0 0 0 0,0 3 0 0,0-3 0 15,0 4 0-15,0-5 0 0,0-2 0 0,0 6 0 16,0-3 0-16,0 0 0 0,0-4 0 0,0 0 0 16,0 4 0-16,0-3 0 0,0-1 0 0,0 0 0 15,0-3 0-15,4 4 0 0,-4-11 0 0,-4 7 0 16,4-7 0-16,0 10 0 0,0-3 0 0,-4 3 0 16,4-3 0-16,0 4 0 0,-4-4 0 0,4 3 0 15,-4-3 0-15,4 3 0 0,-4 1 0 0,0-4 0 16,4 3 0-16,-3 4 0 0,-1-4 0 0,0 1 0 15,0-1 0-15,0 0 0 0,4-3 0 0,-4 0 0 16,4-7 0-16,-4 7 0 0,4-7 0 0,0 0 0 0,0 0 0 16,0 7 0-16,-4 0 0 0,4-7 0 0,0 7 0 15,0 3 0-15,0-3 0 0,0 3 0 0,4-3 0 16,-4 4 0-16,0-11 0 0,0 7 0 0,0 3 0 0,0 0 0 16,0 1 0-16,0-4 0 0,0-7 0 0,0 10 0 15,-4 0 0-15,4 1 0 0,-4-1 0 0,4-10 0 16,0 7 0-16,-4 0 0 0,4-7 0 0,0 10 0 15,-3-3 0-15,3-7 0 0,-4 7 0 0,4 0 0 16,-4 0 0-16,4-7 0 0,0 0 0 0,-4 11 0 16,0-1 0-16,4-3 0 0,-4 3 0 0,4-3 0 15,0 3 0-15,0-10 0 0,-4 7 0 0,4 4 0 0,0-11 0 16,0 7 0-16,0-7 0 0,0 0 0 16,0 0 0-16,0 10 0 0,0-10 0 0,0 7 0 0,0-7 0 15,0 10 0-15,0-10 0 0,4 11 0 0,-4-11 0 16,4 7 0-16,-4 0 0 0,0-7 0 0,4 10 0 0,-4-10 0 15,0 0 0-15,4 10 0 0,-4-3 0 0,4 0 0 16,-4-7 0-16,0 7 0 0,0-7 0 0,0 0 0 16,0 0 0-16,0 0 0 0,4 10 0 0,-4-10 0 15,0 0 0-15,0 0 0 0,0 0 0 0,0 0 0 16,0 0 0-16,-4 7 0 0,4-7 0 0,0 0 0 16,0 0 0-16,0 0 0 0,0 0 0 0,0 0 0 15,0 0 0-15,0 11 0 0,0-11 0 0,0 0 0 16,0 0 0-16,0 0 0 0,0 0 0 0,0 0 0 15,0 0 0-15,0 0 0 0,0 0 0 0,0 0 0 0,0 0 0 0,0 0 0 16,0 0 0-16,0 0 0 0,0 0 0 0,0 0 0 16,0 0 0-16,0 0 0 0,0 0 0 15,0 0 0-15,0 0 0 0,0 0 0 0,0 0 0 0,0 0 0 16,0 0 0-16,0 0 0 0,0 0 0 0,0 0 0 16,0 0 0-16,0 0 0 0,0 0 0 0,0 0 0 15,-4 7 0-15,4-7 0 0,0 0 0 0,0 0 0 16,0 0 0-16,0 0 0 0,0 0 0 0,0 0 0 15,0 0 0-15,0 0 0 0,0 0 0 0,0 0 0 16,0 0 0-16,0 0 0 0,0 0 0 0,0 0 0 16,0 0 0-16,0 0 0 0,0 0 0 0,0 0 0 15,0 0 0-15,0 0 0 0,0 0 0 0,0 0 0 16,0 0 0-16,0 0 0 0,0 0 0 0,0 0 0 16,0-4-151-16,0-3-33 0,4 0-6 0,3-3-898 15</inkml:trace>
          <inkml:trace contextRef="#ctx0" brushRef="#br0" timeOffset="2465.121">17024 5954 403 0,'0'0'36'0,"0"0"-36"15,0 0 0-15,4-3 0 0,4-4 84 0,-8 7 11 16,0 0 1-16,0 0 1 0,8-4-25 0,-8 4-4 0,0 0-2 0,0 0 0 16,0 0 24-16,0 0 5 0,0 0 1 0,0 0 0 15,0 0-28-15,0 0-4 0,0 0-2 0,0 0 0 16,0 0-26-16,0 0-4 0,0 0-2 0,8-3 0 15,-8 3-30-15,11 0 0 0,-11 0 0 0,8-3 0 16,0 3 12-16,-8 0-3 0,0 0-1 0,12 0 0 16,-12 0 0-16,0 0-8 0,11 0 12 0,-11 0-4 15,0 0 11-15,0 0 1 0,0 0 1 0,8 3 0 16,-8-3-7-16,8 7-2 0,-8-7 0 0,0 0 0 16,0 0 0-16,0 0 0 0,8 3 0 0,-8-3 0 15,0 0-12-15,11 7 9 0,-11-7-9 0,8 7 8 0,0 0-8 16,-8-7 8-16,0 0-8 0,8 7 8 15,-8-7 20-15,4 7 3 0,-4-7 1 0,7 3 0 0,1 8-20 0,-4-4-3 16,-4-7-1-16,8 7 0 0,-4 0-8 16,-4-7 8-16,8 6-8 0,-5 1 8 0,1 4-8 0,0-4 8 15,0 0-8-15,0 0 8 0,0 3-8 0,-4-10 8 16,0 0-8-16,8 7 8 0,-8 3-8 0,4-3 8 16,-4 0-8-16,0-7 8 0,0 0 0 0,3 7 0 15,1 0 0-15,-4 3 0 0,4-3-8 0,0 0 0 16,-4-7 0-16,8 7 0 0,-8-7 0 0,4 7 0 15,-4 3 0-15,8 1 0 0,-8-11 0 0,0 7 0 16,3 3 0-16,1 0 0 0,-4-10 25 0,0 14 3 16,4 0 1-16,-4 0 0 0,-4-4-21 0,4 1-8 15,0 2 0-15,0 1 9 0,0-3-1 0,0 3 0 16,0-1 0-16,4 1 0 0,-4-3-8 0,4-5 0 0,-4 5 0 16,4-4 0-16,-4 0 0 0,4 3 8 0,0 0-8 0,0 1 8 15,-4-11-8-15,0 7 0 16,4 3 0-16,-1-3 0 0,-3 3 0 0,0 1 0 0,0-1 0 15,4 1 0-15,-4-5 8 0,0 5 0 0,-4-4 0 0,8 3 0 16,-4-3-8-16,0 3 8 0,-4 1-8 0,4 3 8 16,0-4 0-16,0 0 0 0,4-3 0 0,-4 4 0 15,0-11-8-15,0 7 0 0,0-7 0 0,4 10 0 16,-4 0 0-16,0-3 0 0,0 4 0 0,0-4 0 16,0 3 0-16,0-3 0 0,0 3 0 0,0-3 0 15,0 4 0-15,0-4 0 0,0-1 0 0,0 5 0 0,0-4 0 16,0 3 0-16,0-3 0 0,0 3 0 0,0-3 28 0,0 4 3 15,0-4 1-15,0 0 0 0,0 3-32 16,0 0 0-16,0-10 0 0,0 11 0 0,0-1 0 0,0 0 0 16,0 1 0-16,0-1 0 0,0 4 0 0,0-4 0 15,0-10 0-15,0 7 0 0,0 7 12 0,0-3-4 16,-4-1-8-16,4 0 12 0,4 1-12 0,-4-4 0 16,0 3 0-16,0 0 0 0,0 1 0 0,0-1 0 15,0 4 0-15,0-4 0 0,-4 1 0 0,4 3 0 16,0-4 0-16,0 0 0 0,0-3 9 0,0 4-9 15,0-1 8-15,0-3-8 0,0 0 12 0,0 3-4 16,0-10 0-16,0 7 0 0,0 0-8 0,0 3 0 16,0-3 0-16,0 4 0 0,0-11 0 0,0 7 8 15,0 3-8-15,0-3 8 0,0-7-8 0,4 10 0 16,-4-3 0-16,0 0 0 0,0 0 0 0,0 3 0 0,4-3 0 16,-4 4 0-16,0-11 0 0,0 7 0 0,0-7 0 0,0 10 0 15,0 0 8-15,0-3 0 0,0-7 0 0,4 11 0 16,-4-4-8-16,0 0 0 0,0-1 0 0,0 1 0 15,0 4 0-15,0-4 0 0,0-7 0 0,0 7 0 16,0 3 28-16,0-3 3 0,0 0 1 0,4 0 0 16,-4 3-32-16,0-10 0 0,0 0 0 0,4 10 0 15,-4 1 0-15,4-1 0 0,0-3 0 0,-4 4 0 16,7-1 12-16,-7 0-3 0,0-3-1 0,0-7 0 16,0 0-8-16,4 11 8 0,-4-1-8 0,0 4 8 15,4-4 0-15,-4 1 0 0,0 2 0 0,0-2 0 16,0-4-8-16,-4 3 0 0,4 0 0 0,0 1 0 0,0-1 0 15,-4 1 8-15,4-11-8 0,0 10 8 0,0 0 0 0,-3 1 0 16,3-1 0-16,0 4 0 0,-4-7-8 16,4 7 0-16,-4-4 0 0,4 0 0 0,0 1 0 15,-4-1 0-15,4 1 0 0,-4-1 0 0,4 0 0 0,-4 1 0 16,4-4 0-16,0 3 0 0,0 0 0 0,-4-3 0 16,4 0 0-16,0 4 0 0,0-4 0 0,0 3 0 15,0-3 0-15,0 0 0 0,0 3 0 0,0-3 0 16,0 0 0-16,0 3 0 0,-4-3 0 0,4 0 0 15,0 0 0-15,0 0 0 0,0 3 0 0,-4-3 0 16,4 0 0-16,-4 0 0 0,4 4 0 0,-3-5 0 16,-1 1 0-16,0 0 0 0,4 4 28 0,0-4 3 15,0-7 1-15,-4 7 0 0,0-1-32 0,4 5 0 16,0-11 0-16,0 7 0 0,0 3 0 0,0-3 0 16,0 0 0-16,0 3 0 0,0-3 0 0,0 0 0 0,0 0 0 0,0 0 0 15,0-7 0-15,0 7 0 0,0 3 0 16,0-3 0-16,0-7 0 0,-4 11 0 0,4-11 0 15,0 10 0-15,0 0 0 0,-4-3 0 0,4-7 0 16,0 11 0-16,0-1 0 0,0-3 0 0,0-7 0 0,0 0 0 16,-4 10 0-16,4 4 0 0,-4-7 0 0,4 3 0 15,0 1 0-15,-3-4 0 0,3-7 0 0,0 10 0 16,0 1 0-16,-4-1 0 0,0 0 0 0,4 4 0 16,-4-7 0-16,4 3 0 0,-8-3 0 0,8 4 0 15,-4-4 12-15,0 3-3 0,4-3-1 0,-4 0 0 16,1 3-8-16,-1-3 8 0,0 0-8 0,0 0 8 0,4 3-8 15,-4-3 0-15,0 4 0 0,0-1 0 0,0 0 0 0,-3 4 0 16,3-3 0-16,-4 2 8 0,0 1-8 16,4 4 10-16,-4-5-10 0,4 5 10 0,-3-4-10 15,3-1 10-15,-4 5-10 0,0-4 10 0,4-1-10 0,-3-2 10 16,3-1-10-16,0 4 10 0,-4-7-10 16,4 0 0-16,0 0 0 0,-4-4 8 0,8-3 1 0,-3 4 0 15,3-4 0-15,0 0 0 0,-8 3-9 0,8-3-12 16,0 0 2-16,0 0 1 0,0 0 9 0,0 0 0 15,0 0 0-15,0 0-8 0,0 0-1 0,0 0 0 16,0 0 0-16,0 0 0 16,4-10-41-16,-4 10-8 0,4-7-2 0,3-4 0 15,5 5-169-15,0-1-35 0,15-11-6 0,-4 1-704 0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3:33.82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EB6CA1D-1912-420E-99B1-34BB31FFD715}" emma:medium="tactile" emma:mode="ink">
          <msink:context xmlns:msink="http://schemas.microsoft.com/ink/2010/main" type="inkDrawing" rotatedBoundingBox="7335,15277 29149,14534 29159,14847 7346,15589" semanticType="underline" shapeName="Other">
            <msink:sourceLink direction="with" ref="{E42B4139-0F29-4BCA-9BBD-D0A019DEC92D}"/>
            <msink:sourceLink direction="with" ref="{9BD4342C-724D-4ADE-937B-2D1AB56D2A44}"/>
            <msink:sourceLink direction="with" ref="{146A1B5E-DF70-4749-87D3-0F8D69EF7591}"/>
            <msink:sourceLink direction="with" ref="{968F2C12-39FF-452E-AD6B-C13E1BC2BAFB}"/>
            <msink:sourceLink direction="with" ref="{77689CD2-6AF9-40A1-B813-27A502557B05}"/>
            <msink:sourceLink direction="with" ref="{7ED2EFCB-D156-4426-A406-FD96C00B9406}"/>
            <msink:sourceLink direction="with" ref="{C5912657-0CA4-4D0F-BFCC-85271E16E087}"/>
          </msink:context>
        </emma:interpretation>
      </emma:emma>
    </inkml:annotationXML>
    <inkml:trace contextRef="#ctx0" brushRef="#br0">0 695 979 0,'0'0'87'0,"0"0"-70"15,0 0-17-15,11 0 0 0,1 0 36 0,4 0 3 16,-1 0 1-16,1-3 0 0,3-1-4 0,1 1-1 0,3 3 0 0,4-4 0 16,1 1-17-16,-1 0-3 0,8-1-1 0,0 1 0 15,4-1 24-15,-4 1 5 0,4 3 1 0,-4-4 0 16,8 8 9-16,-1-4 3 0,-7 0 0 0,8 3 0 16,-4 1-16-16,4-1-4 0,0 1 0 0,7-4 0 15,-3 0-16-15,4 0-4 0,-1-4-1 0,5 1 0 16,-5-1-15-16,5 1 9 0,-1-1-9 0,1 1 8 15,-1-4-8-15,1 3 0 0,3-2 0 0,0-5 8 16,1 4-8-16,-1 4 0 0,-3-4 0 0,3 0 0 16,0 0 9-16,5 4 0 0,-5 3 0 0,4-4 0 15,-3 4 2-15,-1-3 0 0,-3-1 0 0,-1 4 0 16,12 0-11-16,-3 0 8 0,-1 0-8 0,-4 4 8 16,1-4-8-16,-5 0 0 0,4-4 0 0,1 4 0 0,-5 0 8 15,5-3-8-15,-1 3 8 0,4-7-8 0,5 3 0 16,-9-3 0-16,0 4 0 0,1-1 0 0,3 4 0 15,-4-3 0-15,8 0 0 0,-3-1 0 0,-1-3 0 0,0 4 0 16,4 3 0-16,-7-4-11 0,-1 4-5 0,1 0 0 16,-1 0-1-16,-4 0 0 0,5-3 5 0,-1 3 0 15,-3 0 1-15,-1 0 0 0,-3-4 11 0,3 4-8 16,-3-3 8-16,-4 3-8 0,-1-4 8 0,1 4 8 16,0-3-8-16,-1 0 11 0,5-4 17 0,0 3 4 15,-1 1 1-15,1-4 0 0,3 3-5 0,5 1-2 16,3-4 0-16,-8 3 0 0,1 1-16 0,7-4-10 15,4 4 12-15,4 3-12 0,0-4 0 0,0 4 0 0,-3 4 0 0,-1-4-12 16,4 0 0-16,-4 0 0 16,0 0 0-16,4 0 0 15,-7 3-18-15,3 1-3 0,0-8-1 0,-4 4 0 0,-4 7 24 0,5-7 10 0,-5-3-8 0,4-1 8 16,-3 4 0-16,3-3 0 0,4-1 0 0,0 1 8 16,4-1 4-16,4 1 0 0,-4-1 1 0,0-3 0 15,4 4-2-15,4-4-1 0,4 0 0 0,0 4 0 16,-1-1 7-16,1-3 2 0,0-3 0 0,0 3 0 15,-1 0-19-15,5 0 0 0,-4 0-11 0,-1 0 11 16,-3 0 0-16,-4 0 16 0,-4 1-2 0,0-1 0 16,8 0 14-16,-4 0 4 0,4 3 0 0,-4 1 0 15,-4-4-14-15,4 3-2 0,0 1-1 0,0 0 0 16,4-1-15-16,3 4 11 0,1-3-11 0,8-1 10 16,-5 4-10-16,5-3-14 0,3 3 3 0,-3-4 1 15,3 1-16-15,1-1-3 0,-9-3-1 0,5 4 0 0,-1 0 10 16,5-1 3-16,-5-3 0 0,1 4 0 0,-5-4 17 15,1 3 0-15,-1-6-8 0,5 6 8 0,3-2 14 0,-3-1 6 16,-8 0 2-16,-1 3 0 0,-3 1 6 0,4-1 2 16,4-6 0-16,-5 3 0 0,1 4-16 0,8-1-3 15,3 1-1-15,-4-1 0 0,-3-3-10 0,4 4 8 16,11-4-8-16,-4 3 8 0,4 4-8 0,-3-3 0 16,-5-4 0-16,4 4-11 0,1 3 11 0,-5 0 0 15,0-4-9-15,-3 1 9 0,-4-1 0 0,-1 1 0 16,1-1 0-16,-1-3 0 0,-3 4 0 0,4-1 0 15,-5-2 0-15,1-1 0 0,4 0 0 0,-4-4 0 16,7 8 0-16,1-1 0 0,-1-3 0 0,1 4 0 16,-5 0 0-16,1 3 0 0,7-4 0 0,1 4 0 0,3 0 0 15,-11 4 0-15,-5-1 0 0,5-3 0 0,0 0 0 0,-1 3 0 16,1 4 0-16,3-3 0 0,-3-4 0 0,-4 3 0 16,-1-3 0-16,1 4 0 0,0-4 0 0,-4-4 0 15,3 8 0-15,-7-4 0 0,0 0 0 0,4 0 0 16,-4 0 0-16,4 0 0 0,4 0 0 0,-4 0 0 15,-5 0 11-15,5 0 0 0,-4 0 0 0,0 0 0 16,0 0-1-16,0-4 0 0,0 1 0 0,8 3 0 16,0-4-10-16,3 4 0 0,-3-3 9 0,-4 3-9 15,0-4 0-15,-1 4 0 0,5-3 0 0,-4 3 8 16,0 0-8-16,-8 0 0 0,-4 3 0 0,0-3 0 16,0 0 0-16,1 0 12 0,6 0-4 0,-2 4 0 15,-1-1-8-15,0-3 11 0,0 0-11 0,-4 0 12 16,0 0-12-16,4 0 0 0,4 0 0 0,0 0 0 15,8 0 0-15,-8 0 8 0,-4 0-8 0,-4 0 0 0,0 0 19 16,0 0-2-16,8 0 0 0,-8-3 0 0,4-1-27 16,-4 1-6-16,-3 3 0 0,-5-3-1 0,4-1 17 0,-7-3 0 15,-1 4 0-15,-3-1 0 0,3 1 11 0,1 3-1 16,-1-4 0-16,9 1 0 0,-9-1-10 0,1 4 10 16,3-3-10-16,0 3 10 0,-3-3-10 0,-1 3 0 15,-3 3 0-15,4 0 0 0,11-3 8 0,-8 0-8 16,0 0 0-16,-3 0 8 0,-4-3 0 0,-1 3 0 15,-3-3 0-15,3 3 0 0,-7 0-8 0,4 0 0 16,-4 0-10-16,3 0 10 0,1 0 0 0,4 0 0 16,-8 0 0-16,11 3 0 0,-3 0 0 0,3-3 0 15,-3 4 0-15,3-1 0 0,-3 1 0 0,3-1 0 0,12 1 0 0,1 3 0 16,-1-4 0-16,0 1 0 0,0-1 0 0,0 4 0 16,-11 0 0-16,11 0-11 0,-16-4 2 0,1 1 0 31,0-4-93-31,-5 3-18 0,5 1-4 0,-12-4-1 0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21.0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3B1594A-CF4F-43B2-B7CF-5C5F6FEE2A7D}" emma:medium="tactile" emma:mode="ink">
          <msink:context xmlns:msink="http://schemas.microsoft.com/ink/2010/main" type="writingRegion" rotatedBoundingBox="20164,927 25793,1206 25625,4590 19996,4311">
            <msink:destinationLink direction="with" ref="{37553BE0-05C3-4C6A-A96F-35C79E51E10B}"/>
          </msink:context>
        </emma:interpretation>
      </emma:emma>
    </inkml:annotationXML>
    <inkml:traceGroup>
      <inkml:annotationXML>
        <emma:emma xmlns:emma="http://www.w3.org/2003/04/emma" version="1.0">
          <emma:interpretation id="{0CD24CE7-C1D6-492C-B677-4071F4708A73}" emma:medium="tactile" emma:mode="ink">
            <msink:context xmlns:msink="http://schemas.microsoft.com/ink/2010/main" type="paragraph" rotatedBoundingBox="20164,927 25793,1206 25728,2517 20099,22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A8859C-2BCF-4CFD-ADD6-E81D0487BD4F}" emma:medium="tactile" emma:mode="ink">
              <msink:context xmlns:msink="http://schemas.microsoft.com/ink/2010/main" type="inkBullet" rotatedBoundingBox="20150,1207 21827,1290 21776,2321 20099,2238"/>
            </emma:interpretation>
          </emma:emma>
        </inkml:annotationXML>
        <inkml:trace contextRef="#ctx0" brushRef="#br0">15887-750 806 0,'16'-7'36'0,"-5"0"7"16,5-3-35-16,0-1-8 0,-5 1 0 0,1-1 0 15,0 1 53-15,-5 3 9 0,1 4 2 0,0-1 0 16,-4 1 51-16,-4 3 10 0,0 0 3 0,0 0 0 16,-4 7-52-16,4 6-9 0,-8 5-3 0,0 3 0 15,1 10 0-15,-5 0 0 0,0 3 0 0,1 11 0 0,-1 4-43 0,4-1-9 16,0 1-1-16,4-1-1 0,4-6-10 0,8-1-14 15,4-3 3-15,7-3 1 0,5-11 10 0,3 4 0 16,8-11 0-16,8 0 0 16,-4-6-53-16,0-1-9 0,3-7-2 0,-3 1 0 0,0-4 73 0,-4 0 15 15,-4 0 2-15,-11-4 1 0,3 1-27 0,-3-4 0 16,-5 4 0-16,1-1 0 16,-1-6-16-16,1 3-9 0,0-3-2 0,-1-8 0 0,-7 1 53 0,4-4 10 15,-5-3 3-15,-3 0 0 0,-4 0-15 0,-4-8-4 16,-3-2 0-16,3-4 0 0,-4-4 0 0,-4-3-1 15,-3 0 0-15,-5 4 0 0,5 3-19 0,-5 3-19 16,5 4 4-16,-5 10 1 0,1 4 62 0,-1 7 12 16,-3 3 2-16,-4 3 1 0,-5 11-50 0,-3 7-13 0,-3 3 0 0,-1 4 0 15,0 3 16-15,0 4-3 0,4 3 0 16,0 7-999-16</inkml:trace>
        <inkml:trace contextRef="#ctx0" brushRef="#br0" timeOffset="363.2054">17514-207 1728 0,'12'-7'153'0,"-12"7"-122"15,0 0-31-15,0 0 0 0,0 0 108 0,0 0 16 16,4 7 4-16,-1 10 0 0,1 0-103 0,-4 4-25 15,0 7 0-15,-7 7 0 0,-9-1 48 0,0 1 5 0,-7-1 1 0,-4 4 0 16,-8 0-36-16,4-10-7 16,3-4-2-16,-3 4 0 15,0-4-57-15,0 0-12 0,0-3-3 0,0 0-948 0</inkml:trace>
      </inkml:traceGroup>
      <inkml:traceGroup>
        <inkml:annotationXML>
          <emma:emma xmlns:emma="http://www.w3.org/2003/04/emma" version="1.0">
            <emma:interpretation id="{A815D8BF-A137-4E53-B06D-404F383EAEC8}" emma:medium="tactile" emma:mode="ink">
              <msink:context xmlns:msink="http://schemas.microsoft.com/ink/2010/main" type="line" rotatedBoundingBox="22652,1050 25793,1206 25737,2328 22597,2172"/>
            </emma:interpretation>
          </emma:emma>
        </inkml:annotationXML>
        <inkml:traceGroup>
          <inkml:annotationXML>
            <emma:emma xmlns:emma="http://www.w3.org/2003/04/emma" version="1.0">
              <emma:interpretation id="{899B776B-2D49-447C-94D8-0E9E1E4D6292}" emma:medium="tactile" emma:mode="ink">
                <msink:context xmlns:msink="http://schemas.microsoft.com/ink/2010/main" type="inkWord" rotatedBoundingBox="22652,1050 25793,1206 25737,2328 22597,21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808.2986">18888-595 2188 0,'4'-6'48'0,"-4"2"11"0,8-6 1 0,-8-1 1 0,3 8-49 0,-3 3-12 0,0 0 0 0,8 3 0 15</inkml:trace>
          <inkml:trace contextRef="#ctx0" brushRef="#br0" timeOffset="1023.7305">19378-321 2329 0,'16'-11'103'0,"-5"8"21"0,1-1-99 16,4-2-25-16,3 2 0 0,12 1 0 0,4 3 25 0,8 3 0 15,0 1 0-15,4-1 0 16,-5 0-71-16,1 1-14 0,-4-4-4 0,0 3 0 0,0 1 52 0,-4-4 12 16,-8 3 0-16,-3 1-652 15,-1-1-127-15</inkml:trace>
          <inkml:trace contextRef="#ctx0" brushRef="#br0" timeOffset="1188.218">19608-62 2649 0,'39'-3'117'0,"-20"6"25"0,-3-3-114 0,3 0-28 0,1 4 0 0,7 3 0 31,0 3-24-31,4 0-12 0,8 1-1 0,0-1-1 15,-8 0-82-15,0-3-16 0,-3-7-3 0</inkml:trace>
          <inkml:trace contextRef="#ctx0" brushRef="#br0" timeOffset="658.8675">18475-325 2188 0,'-4'11'48'0,"-3"-1"11"0,-1 0 1 0,0 8 1 0,-4-1-49 0,-3 11-12 16,-5-4 0-16,9 7 0 0,-1 0 33 0,0-3 4 15,1-4 1-15,7-3 0 16,0 0-30-16,8-1-8 0,4-2 0 0,-1 2 0 0,1-6 0 0,4 4-8 16,-1-5 0-16,9 1 0 15,3 3-19-15,5-6-3 0,-5-1-1 0,4-3-961 0</inkml:trace>
          <inkml:trace contextRef="#ctx0" brushRef="#br0" timeOffset="1388.2639">20289-806 2091 0,'-23'11'46'0,"15"-4"10"0,-8 3 1 0,8 4 2 0,-7 3-47 16,-5 7-12-16,1 8 0 0,0 9 0 0,-1 4 24 0,1 3 2 16,-1 1 1-16,-7 20 0 0,4-7 29 0,-1 1 7 15,-3-1 1-15,-4 4 0 0,0-8-64 0,3 5-16 16,-3-8-2-16,-4 0-688 16,0-6-138-16</inkml:trace>
          <inkml:trace contextRef="#ctx0" brushRef="#br0" timeOffset="1670.052">21091-283 1267 0,'7'-11'112'0,"9"-6"-89"0,-4 0-23 0,7 0 0 16,-3 3 209-16,3-4 38 0,8 8 7 0,-3 3 2 15,7 7-205-15,0 7-41 0,-4 3-10 0,-3 4 0 16,-5 7 16-16,-3 3 0 0,-9 7 1 0,1 4 0 16,-8 0 24-16,-4 3 5 0,-3 0 1 0,-5 3 0 15,-4-3 5-15,1 4 2 0,-9-8 0 0,1 4 0 16,0-7-35-16,-1-3-7 0,-3 0-2 16,0-4 0-16,-4-3-10 0,0 0 0 0,3-4 0 0,1-3 0 15,-8-4-121-15,4-3-27 16,0-4-4-16,-4-3-2 0</inkml:trace>
          <inkml:trace contextRef="#ctx0" brushRef="#br0" timeOffset="1817.6069">21511-840 2271 0,'0'0'100'0,"0"0"22"0,0 0-98 0,8 0-24 15,0 0 0-15,-1 3-1004 0</inkml:trace>
        </inkml:traceGroup>
      </inkml:traceGroup>
    </inkml:traceGroup>
    <inkml:traceGroup>
      <inkml:annotationXML>
        <emma:emma xmlns:emma="http://www.w3.org/2003/04/emma" version="1.0">
          <emma:interpretation id="{1903055E-4851-4C81-848F-4714D0C35F87}" emma:medium="tactile" emma:mode="ink">
            <msink:context xmlns:msink="http://schemas.microsoft.com/ink/2010/main" type="paragraph" rotatedBoundingBox="20201,2952 25451,2768 25502,4237 20253,44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3AABA-182D-4014-8ED2-83629177F9E2}" emma:medium="tactile" emma:mode="ink">
              <msink:context xmlns:msink="http://schemas.microsoft.com/ink/2010/main" type="line" rotatedBoundingBox="20201,2952 25451,2768 25502,4237 20253,4422"/>
            </emma:interpretation>
          </emma:emma>
        </inkml:annotationXML>
        <inkml:traceGroup>
          <inkml:annotationXML>
            <emma:emma xmlns:emma="http://www.w3.org/2003/04/emma" version="1.0">
              <emma:interpretation id="{B92A427E-6A56-4EC5-90C5-82542655AE8B}" emma:medium="tactile" emma:mode="ink">
                <msink:context xmlns:msink="http://schemas.microsoft.com/ink/2010/main" type="inkWord" rotatedBoundingBox="20212,3250 21290,3212 21328,4289 20249,432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03.9267">15953 1204 1832 0,'16'0'81'0,"-16"0"17"0,0 0-78 0,12 4-20 0,-1-1 0 0,1 11 0 15,-8 0 81-15,4 10 13 0,3 4 2 0,1 6 1 16,-8 5-25-16,4 5-4 0,3 5-2 0,-3 10 0 15,4 3 4-15,-8 4 1 0,-4-4 0 0,4 7 0 16,-4-3-63-16,0-4-8 0,-8-3-9 0,4-4 9 0,-4-3 44 16,4-7 16-16,4-3 3 0,-8-11 1 15,1-3-103-15,3-4-20 0,0-3-4 0,-4-11-1 16,4 0-153-16,4-10-31 0</inkml:trace>
          <inkml:trace contextRef="#ctx0" brushRef="#br0" timeOffset="2683.6902">17055 1831 2419 0,'0'0'53'0,"0"10"11"0,-4 4 3 0,0 3 1 0,-4 4-55 0,4 6-13 0,-7 1 0 0,-1 0 0 16,-4 3 54-16,1-3 8 15,-5-1 2-15,1 1 0 16,-8-4-103-16,-1 4-20 0,5 0-4 0,-8-4-683 0,-4-7-137 15</inkml:trace>
        </inkml:traceGroup>
        <inkml:traceGroup>
          <inkml:annotationXML>
            <emma:emma xmlns:emma="http://www.w3.org/2003/04/emma" version="1.0">
              <emma:interpretation id="{A80D688E-29E5-4BCB-8408-84AD655CF00F}" emma:medium="tactile" emma:mode="ink">
                <msink:context xmlns:msink="http://schemas.microsoft.com/ink/2010/main" type="inkWord" rotatedBoundingBox="22770,3166 24234,3115 24272,4205 22808,425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091.7129">18818 1398 2188 0,'0'0'48'0,"0"0"11"0,0 0 1 0,-4 10 1 0,-4 1-49 0,-4 10-12 16,1 3 0-16,-9 7 0 0,1 7 54 0,-4 7 8 0,-5 3 2 0,5 11 0 15,-4 0-12-15,3-4-1 0,1 1-1 0,4-4 0 16,3 0-29-16,8-7-5 0,0-4-2 0,8 1 0 15,4-4-14-15,8-7 0 0,0-7 0 0,7-7 0 32,4-10-94-32,1-3-22 0,-1-11-4 0,8 0 0 0</inkml:trace>
          <inkml:trace contextRef="#ctx0" brushRef="#br0" timeOffset="3225.5">19386 1125 1612 0,'0'0'144'16,"4"-4"-116"-16,-4-9-28 0,4 6 0 0,-8 0 155 0,4 7 25 16,4-4 4-16</inkml:trace>
          <inkml:trace contextRef="#ctx0" brushRef="#br0" timeOffset="3440.6624">19546 1606 2188 0,'0'0'97'0,"0"0"20"0,3-4-93 0,5 1-24 16,-8 3 0-16,12 0 0 0,11 0 0 0,1 0 0 16,7 0 0-16,4 0 0 0,4-4-13 0,4-3-7 0,-5 4-2 0,5-1 0 31,-8 1-67-31,-4 0-14 0,-7 3-2 0,-1 0-1 15,-3-4 34-15,-5 4 6 0,-15 0 2 0,0 0-640 0</inkml:trace>
          <inkml:trace contextRef="#ctx0" brushRef="#br0" timeOffset="4028.8825">19697 1789 1036 0,'0'0'92'0,"0"0"-73"16,0 0-19-16,8 3 0 0,4 1 107 0,0-1 17 16,-1-3 4-16,5 4 1 0,7-1-104 0,-3-6-25 15</inkml:trace>
          <inkml:trace contextRef="#ctx0" brushRef="#br0" timeOffset="3594.6534">19764 1775 1501 0,'0'0'32'0,"0"0"8"0,0 0 0 0,0 0 4 0,-8 0-36 0,8 0-8 0,0 0 0 0,0 0 0 16,-8 4 52-16,8-4 9 0,0 0 2 0,0 0 0 15,0 0 20-15,0 0 4 0,0 0 1 0,8 10 0 16,0-3-43-16,3-4-8 0,-3 1-1 0,8-1-663 16,3-3-132-16</inkml:trace>
        </inkml:traceGroup>
        <inkml:traceGroup>
          <inkml:annotationXML>
            <emma:emma xmlns:emma="http://www.w3.org/2003/04/emma" version="1.0">
              <emma:interpretation id="{31755262-090B-43AA-AA94-45C7D6FA7B39}" emma:medium="tactile" emma:mode="ink">
                <msink:context xmlns:msink="http://schemas.microsoft.com/ink/2010/main" type="inkWord" rotatedBoundingBox="24816,2790 25451,2768 25502,4237 24868,4260"/>
              </emma:interpretation>
              <emma:one-of disjunction-type="recognition" id="oneOf3">
                <emma:interpretation id="interp3" emma:lang="" emma:confidence="1">
                  <emma:literal>j</emma:literal>
                </emma:interpretation>
                <emma:interpretation id="interp4" emma:lang="" emma:confidence="0">
                  <emma:literal>i</emma:literal>
                </emma:interpretation>
                <emma:interpretation id="interp5" emma:lang="" emma:confidence="0">
                  <emma:literal>;</emma:literal>
                </emma:interpretation>
                <emma:interpretation id="interp6" emma:lang="" emma:confidence="0">
                  <emma:literal>I</emma:literal>
                </emma:interpretation>
                <emma:interpretation id="interp7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4367.7298">20814 1696 1728 0,'8'-18'38'0,"0"1"8"0,4 0 2 0,7-1 0 0,1-2-39 0,7 2-9 0,-4 1 0 0,4-4 0 15,1 4 53-15,-1 0 9 0,0-1 2 0,4 5 0 16,-4-1-8-16,1 7-2 0,-1-4 0 0,-8 8 0 16,-3 3-9-16,-8 7-1 0,7 3-1 0,-7 8 0 15,-8 6-10-15,-8 7-1 0,-7 7-1 0,3 7 0 16,-3 0 52-16,-5 7 10 0,-3-4 3 0,-5 8 0 15,-7-4-45-15,8-4-9 0,-12 4-2 0,4-4 0 16,-4-6-40-16,0-4 0 0,4-7-11 0,-4-3 3 16,4-11 8-16,8-3 0 0,0-4 0 0,8-3 0 15,-5-10-124-15,-3-1-24 0,4-10-4 16,3-3 0-16</inkml:trace>
          <inkml:trace contextRef="#ctx0" brushRef="#br0" timeOffset="4503.3615">21145 724 2592 0,'0'0'230'0,"0"0"-184"15,0 0-37-15,0 0-9 16,0 0-28-16,0 6-8 0,0 1-2 0,0 4 0 0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19.9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7553BE0-05C3-4C6A-A96F-35C79E51E10B}" emma:medium="tactile" emma:mode="ink">
          <msink:context xmlns:msink="http://schemas.microsoft.com/ink/2010/main" type="inkDrawing" rotatedBoundingBox="18159,4615 18404,1315 18861,1349 18616,4649" semanticType="verticalRange" shapeName="Other">
            <msink:sourceLink direction="with" ref="{A3B1594A-CF4F-43B2-B7CF-5C5F6FEE2A7D}"/>
          </msink:context>
        </emma:interpretation>
      </emma:emma>
    </inkml:annotationXML>
    <inkml:trace contextRef="#ctx0" brushRef="#br0">14435-671 403 0,'-19'-14'36'0,"11"14"-36"0,-3-6 0 0,-1-1 0 16,-8 3 270-16,5-3 47 0,11 4 10 0,-4-1 1 15,-3 4-219-15,-5 0-44 0,4 4-9 0,4 3-1 16,1 0-55-16,3 0-13 0,-4-1-2 0,4 5 0 16,4 3 26-16,0 6 5 0,-4 1 0 0,0 7 1 15,8 10 7-15,-4 0 2 0,0 7 0 0,-4 7 0 16,0 0 24-16,8 3 5 0,0 7 1 0,0 4 0 0,-4 3-5 16,0 0-1-16,0-3 0 0,-4 7 0 0,-4-4-6 0,1 0 0 15,-5 0-1-15,4 1 0 0,-3-8-35 0,-1-3-8 16,-4 0 0-16,5-8 0 0,3 1 25 0,-4-10 3 15,-3-8 1-15,-1 1 0 0,0-11-14 0,5 0-3 16,-1-3-1-16,0-7 0 0,-3-4-3 0,3-6 0 16,8 3 0-16,-3-4 0 0,-5 1 7 0,12-4 1 15,0 0 0-15,0 0 0 0,0-11-27 0,0 11-5 16,4-10 0-16,4 3-1 0,-1 0 27 0,1 0 6 16,-8 7 0-16,0 0 1 0,12 0-17 0,-4 4 0 15,-8-4 0-15,7 7 0 0,-3 6 0 0,-4 5 0 16,4 2 0-16,-4 5 0 0,-8 2 0 0,4 8 0 15,1 3 0-15,-1 4 0 0,-8 9 0 0,4 1 0 16,4 4 0-16,0 2 0 0,1 5 51 0,-5-1 6 0,8 7 2 16,0 7 0-16,4-3-2 0,-4 0 0 0,0 3 0 0,4 0 0 15,-1-4-36-15,5 1-7 0,-4-4-2 16,4 7 0-16,0-6 12 0,3-1 3 0,-3-3 0 16,8-8 0-16,-5-9-27 0,9-4-11 0,15-7 1 0,-4-7 0 15,-8-14-114 1,8-3-24-16,16-10-4 0,8-4-1104 0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39.40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544AEF0-60B7-4D70-B6EB-F3449C026165}" emma:medium="tactile" emma:mode="ink">
          <msink:context xmlns:msink="http://schemas.microsoft.com/ink/2010/main" type="writingRegion" rotatedBoundingBox="15455,11314 14542,6853 16421,6469 17334,10930"/>
        </emma:interpretation>
      </emma:emma>
    </inkml:annotationXML>
    <inkml:traceGroup>
      <inkml:annotationXML>
        <emma:emma xmlns:emma="http://www.w3.org/2003/04/emma" version="1.0">
          <emma:interpretation id="{85BB1132-6C16-49E3-89BF-F78E3019C515}" emma:medium="tactile" emma:mode="ink">
            <msink:context xmlns:msink="http://schemas.microsoft.com/ink/2010/main" type="paragraph" rotatedBoundingBox="15455,11314 14542,6853 16421,6469 17334,10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489660-DB51-4E22-840D-582C057694E5}" emma:medium="tactile" emma:mode="ink">
              <msink:context xmlns:msink="http://schemas.microsoft.com/ink/2010/main" type="line" rotatedBoundingBox="15455,11314 14542,6853 16421,6469 17334,10930"/>
            </emma:interpretation>
          </emma:emma>
        </inkml:annotationXML>
        <inkml:traceGroup>
          <inkml:annotationXML>
            <emma:emma xmlns:emma="http://www.w3.org/2003/04/emma" version="1.0">
              <emma:interpretation id="{EE096E2F-3519-4362-894C-A94AA748EF3F}" emma:medium="tactile" emma:mode="ink">
                <msink:context xmlns:msink="http://schemas.microsoft.com/ink/2010/main" type="inkWord" rotatedBoundingBox="15455,11314 15264,10382 17143,9997 17334,109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11762 8912 691 0,'-16'11'30'0,"8"-5"7"0,-3 1-29 0,3 0-8 16,-4-3 0-16,4 3 0 0,5 0 172 0,3-7 32 15,-8 0 8-15,8 0 0 0,0 0-88 0,0 0-17 16,0 0-4-16,19 0-1 0,-3 0-46 0,7-4-8 16,4 1-3-16,1 3 0 0,-5-4-27 0,4 4-6 15,8-3 0-15,0 3-1 16,0 0-156-16,0 0-31 0,35 0-7 0,-15 0-1 0</inkml:trace>
          <inkml:trace contextRef="#ctx0" brushRef="#br0" timeOffset="-167.4815">11777 8722 1555 0,'0'0'68'0,"0"0"16"0,0 0-68 0,8-7-16 0,-4 0 0 0,8 0 0 15,3 0 137-15,1 0 24 0,3 0 5 0,1-3 1 16,3 0-117-16,0-1-23 0,9 1-5 0,-5 3-1 15,0 0-37-15,0 0-7 0,1 0-1 0,-1 0-1 16,-8 4-57-16,1 3-11 0,-5 3-3 0,-3 4-760 16</inkml:trace>
          <inkml:trace contextRef="#ctx0" brushRef="#br0" timeOffset="295.6682">12980 8615 2073 0,'0'0'92'0,"-8"3"19"16,0 4-89-16,-3 0-22 0,-5 7 0 0,1 0 0 16,-5 6 65-16,4 8 9 0,-7-4 2 0,4 0 0 15,-1 4-30-15,5-4-6 0,-1-3 0 0,1 3-1 16,3-6-31-16,4-1-8 0,4-3 0 0,0-4 0 0,0 1 8 15,4-1 0-15,0-10 0 0,12 3 0 0,0 1-8 16,3-4 8-16,1 0-8 0,7-4 8 0,4-3-8 0,-3-3 0 16,3-4 0-16,0 0 0 0,-3-3 0 0,-5 0 0 15,1-4 0-15,-5 4 0 16,-3-1 0-16,-4 1 0 0,-1 0 0 0,1 3 0 0,-8-3 9 0,0 3-9 16,-4-3 12-16,0-4-12 0,-7 0 14 0,-5 4-4 15,4 3-1-15,-3 0 0 0,-5 0-25 0,1 0-4 16,-4 7-2-16,3 1-1106 0</inkml:trace>
          <inkml:trace contextRef="#ctx0" brushRef="#br0" timeOffset="-528.2923">11205 8632 1389 0,'0'0'61'0,"0"0"14"0,0 0-60 0,-4 7-15 0,0 3 0 0,1 4 0 15,3 3 73-15,-4 4 12 0,-4 3 3 0,4 7 0 16,-4 1-1-16,0-5 0 0,1 1 0 0,3 0 0 15,-4-1-44-15,8-6-9 0,-4 0-2 0,4 0 0 0,0-8-19 16,0 1-4-16,4-3-1 0,4-1 0 0,-4 0-20 16,3-6-4-16,1-1 0 0,4-3-929 15</inkml:trace>
          <inkml:trace contextRef="#ctx0" brushRef="#br0" timeOffset="-380.2634">11517 8283 1839 0,'0'-7'40'0,"-4"0"9"0,4-4 2 0,-4 1 1 0,4 3-42 0,0 7-10 16,-4-7 0-16,4 7 0 0</inkml:trace>
        </inkml:traceGroup>
        <inkml:traceGroup>
          <inkml:annotationXML>
            <emma:emma xmlns:emma="http://www.w3.org/2003/04/emma" version="1.0">
              <emma:interpretation id="{500A4A95-15AC-4027-A8EF-388768455A5E}" emma:medium="tactile" emma:mode="ink">
                <msink:context xmlns:msink="http://schemas.microsoft.com/ink/2010/main" type="inkWord" rotatedBoundingBox="15301,7516 15141,6731 16056,6544 16216,7328"/>
              </emma:interpretation>
              <emma:one-of disjunction-type="recognition" id="oneOf1">
                <emma:interpretation id="interp1" emma:lang="" emma:confidence="0">
                  <emma:literal>s</emma:literal>
                </emma:interpretation>
                <emma:interpretation id="interp2" emma:lang="" emma:confidence="0">
                  <emma:literal>3</emma:literal>
                </emma:interpretation>
                <emma:interpretation id="interp3" emma:lang="" emma:confidence="0">
                  <emma:literal>]</emma:literal>
                </emma:interpretation>
                <emma:interpretation id="interp4" emma:lang="" emma:confidence="0">
                  <emma:literal>,</emma:literal>
                </emma:interpretation>
                <emma:interpretation id="interp5" emma:lang="" emma:confidence="0">
                  <emma:literal>b</emma:literal>
                </emma:interpretation>
              </emma:one-of>
            </emma:emma>
          </inkml:annotationXML>
          <inkml:trace contextRef="#ctx0" brushRef="#br0" timeOffset="1352.7846">10906 4802 1594 0,'3'-24'35'0,"1"14"7"0,0-4 2 0,0 0 1 0,0 0-36 0,0 4-9 15,0-4 0-15,0 4 0 0,3-1 64 0,1 4 12 16,0 4 1-16,4-1 1 0,3 8-14 0,5-1-4 15,-1 8 0-15,5 2 0 0,7 12-12 0,0 2-4 16,0 1 0-16,-4 10 0 0,0-3-13 0,5 6-3 16,-5 1-1-16,0 6 0 0,-8 1 9 0,5-1 1 15,-9-3 1-15,1-3 0 0,-4-4-25 0,-1-4-5 16,-3-3 0-16,-4 0-8 0,0-3 18 0,-4-7-3 16,-4 0-1-16,0-8 0 0,4-2-14 0,-8-4 9 15,8-7-9-15,0 0 8 0,0 0 0 0,-11-4-8 16,3-3 12-16,-4-3-4 0,4-7-8 0,1-1 0 15,3-2 0-15,0-8 0 0,0 0 24 0,4-6 7 0,4-4 1 16,0-4 0 0,4 4-50-16,3-3-10 0,5-1-1 0,-1 1-1 0,1 2 30 0,7 1 0 0,-3 0 0 0,3 4 0 15,-3 3 0-15,-1-1 0 0,0 8 0 0,1 0 0 16,3 7 0-16,-7 3 0 0,-1 4 0 0,5 6 0 16,-8-3 0-16,3 11 0 0,1-1 0 0,-5 7 0 15,5 4 0-15,-1 4 0 0,9 2 0 0,-5 5 0 16,1 2 0-16,-5 4 8 0,9 1-8 0,-5-1 0 15,-7 0 0-15,3 0 0 0,1 4-15 0,-1-1 5 16,1 1 10-16,-4-8 0 0,-4 1 0 0,-1 3 8 0,1-7-8 16,0 1-12-16,0-1 4 0,-4 0-759 15,-1-10-151-15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12.48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2B63D08-8928-46A7-8065-DA0804F459C1}" emma:medium="tactile" emma:mode="ink">
          <msink:context xmlns:msink="http://schemas.microsoft.com/ink/2010/main" type="writingRegion" rotatedBoundingBox="4257,1393 17451,1385 17452,3567 4259,3575"/>
        </emma:interpretation>
      </emma:emma>
    </inkml:annotationXML>
    <inkml:traceGroup>
      <inkml:annotationXML>
        <emma:emma xmlns:emma="http://www.w3.org/2003/04/emma" version="1.0">
          <emma:interpretation id="{8136766E-0301-4CB2-9DC8-1466CEE880A5}" emma:medium="tactile" emma:mode="ink">
            <msink:context xmlns:msink="http://schemas.microsoft.com/ink/2010/main" type="paragraph" rotatedBoundingBox="4257,1393 17451,1385 17452,3567 4259,35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B293E1-BED4-4313-9921-EE3EF8B0AF42}" emma:medium="tactile" emma:mode="ink">
              <msink:context xmlns:msink="http://schemas.microsoft.com/ink/2010/main" type="line" rotatedBoundingBox="4257,1393 17451,1385 17452,3567 4259,3575"/>
            </emma:interpretation>
          </emma:emma>
        </inkml:annotationXML>
        <inkml:traceGroup>
          <inkml:annotationXML>
            <emma:emma xmlns:emma="http://www.w3.org/2003/04/emma" version="1.0">
              <emma:interpretation id="{8269BA8C-54F9-43B5-91B4-4D03BA287777}" emma:medium="tactile" emma:mode="ink">
                <msink:context xmlns:msink="http://schemas.microsoft.com/ink/2010/main" type="inkWord" rotatedBoundingBox="4258,1653 7614,1651 7615,3227 4259,32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144 205 1440 0,'0'0'128'0,"-4"6"-103"16,4 8-25-16,-7 4 0 0,3 6 69 0,-4 7 9 15,4 11 2-15,-4 6 0 0,-3 4-61 0,3 3-19 16,0 7 10-16,-4 1-10 0,1-4 8 0,3-1-8 15,-4-2 8-15,4-1-8 0,1-7 11 0,3 1-3 16,-8-1-8-16,8-6 12 0,4-11 15 0,0 0 2 16,-4-3 1-16,4-4 0 0,0-7-10 0,0-6-1 15,4-4-1-15,-4-7 0 0,0 0-2 0,0 0 0 16,0-7 0-16,4-7 0 0,-4-3 2 0,0-11 0 16,4-3 0-16,4 0 0 0,0-4-7 0,-1-3-2 0,5 0 0 15,0-11 0-15,-1 1-1 0,1-4-8 0,0-7 12 16,-1 1-4-16,5-5-8 0,-4 8 0 15,-1 6 9-15,-3 15-9 0,4-1 14 0,-4 4-2 0,-1 0 0 0,1 0 0 16,0 3 4-16,-4 1 1 0,4-5 0 0,3 1 0 16,-7 4-17-16,4 2 0 0,0 8 0 0,0 0 0 15,-1 6 0-15,1 4 0 0,-4 4 0 0,8 10-9 16,-5 3 9-16,1 4-12 0,0 3 12 0,4 8-12 16,-4-1 12-16,-1 4 0 0,1-1 0 0,0 4-8 15,4 4 16-15,-5 0 3 0,1-1 1 0,4 1 0 16,-8-4-12-16,7 3-14 0,1 1 3 0,0 3 1 15,-1-7 22-15,-3 0 5 0,4-3 1 0,-4-4 0 0,3-3-1 16,-3-4 0-16,0-6 0 0,0-1 0 16,-4-3 19-16,-4-7 4 0,0 0 1 0,11 0 0 0,1-7-20 15,-4-3-4-15,3-4-1 0,-3-7 0 0,4-7 0 16,3 1 0-16,5-4 0 0,-5-4 0 0,5-6 20 0,-4-1 3 16,7 1 1-16,0 2 0 0,-3 1-29 0,3 0-11 15,-3 0 8-15,-1 0-8 0,0 7 8 0,-3-4-8 16,0 1 0-16,-5 3 8 0,1 3-8 0,-4 0 0 15,0 1 0-15,-5 3 0 16,-3 6-114-16,0 8-22 0,0-1-4 0</inkml:trace>
          <inkml:trace contextRef="#ctx0" brushRef="#br0" timeOffset="352.0976">1398 499 1728 0,'0'-7'153'0,"0"7"-122"0,0 0-31 0,0 0 0 15,0 0 76-15,0 0 8 0,-8 10 3 0,-4 4 0 16,8 7-18-16,-7 3-3 0,3 4-1 0,0-1 0 16,0 8-18-16,1-1-4 0,-13 1-1 0,9 0 0 15,7-1-18-15,0-3-3 0,-8 1-1 0,0-8 0 16,12 0-20-16,0-3 9 15,0-4-9-15,0 0 0 0,0-3 8 0,8-3-8 0,8-5 0 0,-5 1 0 0,5-7 0 16,0-3 0-16,7-4 0 0,0-3 0 0,5-1 0 16,-5-6 0-16,-4 0 0 0,5-8 0 0,7 1 0 15,-4-3 0-15,-15-8 0 0,7 0 0 0,1 4 8 16,-1 0-8-16,-11 3 12 0,-4 1-12 0,-8 6 20 0,4 4-2 16,0 3-1-16,-12 0 0 0,-3 0 20 0,-1 7 4 15,8 4 1-15,-3-4 0 0,-9 7-32 0,1 3-10 16,-1 1 0-16,-3 3 0 15,3 3-168-15,-7 0-40 0</inkml:trace>
          <inkml:trace contextRef="#ctx0" brushRef="#br0" timeOffset="568.9163">1857 295 2329 0,'0'0'51'0,"8"0"10"0,15 0 3 0,-3-4 2 0,-5 4-53 0,13-3-13 0,7-4 0 0,7 0 0 16,1 3 20-16,4-3 2 0,4-6 0 0,7 2 0 15,8 1 0-15,-4-1 0 0,-7 1 0 0,-1-4 0 16,-3 4-38-16,0-1-7 0,-5-2-1 0,-3 2-1 31,4-3-105-31,-8 4-21 0,4-7-4 0,-8-1-1 0</inkml:trace>
          <inkml:trace contextRef="#ctx0" brushRef="#br0" timeOffset="764.0647">2698-394 1555 0,'0'0'138'0,"0"0"-110"16,0 0-28-16,0 0 0 0,0 0 173 0,-8 10 30 16,4 4 5-16,0 11 2 0,4 9-138 0,-3 8-27 15,3 6-5-15,-4 11-2 0,-4 7 10 0,-4 6 1 16,1 4 1-16,-5 0 0 0,-4-3-14 0,5 7-2 15,-8 3-1-15,-1-4 0 0,1 1-33 0,3-1 0 16,1-6 0-16,-1 0 0 16,9 3-124-16,-5-7-32 0,-3 4-7 0,3-4-1 0</inkml:trace>
          <inkml:trace contextRef="#ctx0" brushRef="#br0" timeOffset="1075.0777">2916 948 1944 0,'0'0'86'0,"0"0"18"0,0 0-84 0,8-7-20 0,3 4 0 0,-3-4 0 15,4 0 32-15,7 0 3 0,1 0 0 0,7-7 0 16,0 1-10-16,1-1-1 0,-5-3-1 0,4-4 0 16,4 3-12-16,-3-2-3 0,-5-1 0 0,4-3 0 15,-3-4 16-15,-1 0 2 0,0 4 1 0,-7 0 0 16,-4 3 1-16,-5 4 1 0,5 3 0 0,-8 4 0 15,-8-1-1-15,0 1 0 0,0 3 0 0,-4 0 0 16,1 4-7-16,-9 3-1 0,-3 0-1 0,-1 7 0 0,1 3 11 0,-5 7 2 16,-7 4 1-16,-4 10 0 0,4 4 2 0,-8 6 0 15,-4 8 0-15,4-4 0 0,8 0-5 0,4 0-1 16,7 0 0-16,1 0 0 0,7-7-29 0,12 0-12 16,4-7 1-16,12-4 0 15,3-6-148-15,20 0-29 0,8-4-7 0</inkml:trace>
        </inkml:traceGroup>
        <inkml:traceGroup>
          <inkml:annotationXML>
            <emma:emma xmlns:emma="http://www.w3.org/2003/04/emma" version="1.0">
              <emma:interpretation id="{BBC46D58-9036-44DB-A195-DA28986E55F0}" emma:medium="tactile" emma:mode="ink">
                <msink:context xmlns:msink="http://schemas.microsoft.com/ink/2010/main" type="inkWord" rotatedBoundingBox="10308,1389 11787,1388 11788,3409 10309,341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626.4839">6050 883 1152 0,'0'0'102'0,"0"0"-82"15,0 0-20-15,0 0 0 0,0 0 36 0,0 0 2 16,0 0 1-16,8 7 0 0,-1-4 4 0,1 0 1 16,0-3 0-16,7-3 0 0,1-4 23 0,3-3 5 15,1-1 0-15,11-2 1 0,-4-8-23 0,8-3-5 16,4-4-1-16,4-7 0 0,4-3 6 0,0 0 1 16,3 0 0-16,-3-7 0 0,3 4-17 0,-3-4-3 15,-4-4-1-15,-4 4 0 0,0-3-20 0,-4-4-10 16,-4 0 10-16,-4-7-10 0,-3 0 9 0,-1 4-9 15,-7 0 8-15,-5 6-8 0,-3 1 0 0,-4 10 0 16,0 0 0-16,-4 0 0 0,-4 7 18 0,-4-1-2 16,0 8 0-16,-3 3 0 0,3 1-24 0,-4-1-6 15,-3 4-1-15,3-1 0 0,0 1 15 0,5 0 8 0,-5 3 0 16,4 0-8-16,0 0 12 0,0-3-12 0,1 3 12 0,-1-7-12 16,4 4 10-16,-4 0-10 0,4-1 8 15,-3 1-8-15,7 0 0 0,-4 3 0 0,-4 0 8 0,4 0-8 16,0 7 0-16,4 0 12 0,-4 1-12 0,0 2 12 15,4-3-12-15,0 7 0 0,0 0 0 0,0 0 0 16,0 0 0-16,0 0 0 0,0 0 0 0,0 0 0 16,-4 14 0-16,1 3 0 0,-1 8 0 0,0 13 0 15,4 3 8-15,-4 8-8 0,0 9 12 0,0 8-4 16,4 3 16-16,-4 11 2 0,0 6 1 0,0 11 0 0,0-7 5 16,1 4 2-16,-5 2 0 0,4 8 0 0,0-10 14 0,0-4 4 15,4-4 0-15,-4-3 0 16,8-7-36-16,-4-3-6 0,8-4-2 0,-4 0 0 0,7-3-8 0,1-7 8 15,4-7-8-15,-5-4 8 16,5-3-100-16,0-10-21 0,3-4-4 0,0-10-992 0</inkml:trace>
          <inkml:trace contextRef="#ctx0" brushRef="#br0" timeOffset="2951.7493">7327 945 1450 0,'0'0'64'0,"0"0"14"0,0 0-62 0,0 0-16 0,0 0 0 0,7 7 0 16,1 0 88-16,-4 3 14 0,0 1 3 0,4 6 1 15,-4 4-10-15,0-1-1 0,-1 8-1 0,1 0 0 16,0-1-27-16,0 1-6 0,0 0-1 0,0-1 0 0,0-2-30 0,0-1-6 16,0-7-2-16,-1 0 0 15,1-3-65-15,0-3-13 0,0-1-2 0</inkml:trace>
          <inkml:trace contextRef="#ctx0" brushRef="#br0" timeOffset="3093.5815">7529 398 2307 0,'-8'-10'102'0,"8"6"22"0,0-2-100 16,-4 2-24-16,4 4 0 0,0 0-1020 0</inkml:trace>
        </inkml:traceGroup>
        <inkml:traceGroup>
          <inkml:annotationXML>
            <emma:emma xmlns:emma="http://www.w3.org/2003/04/emma" version="1.0">
              <emma:interpretation id="{C4CF2D07-3F69-40FB-8CBF-9EC288343ECA}" emma:medium="tactile" emma:mode="ink">
                <msink:context xmlns:msink="http://schemas.microsoft.com/ink/2010/main" type="inkWord" rotatedBoundingBox="12846,1787 17451,1784 17452,3567 12847,357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739.693">8670-259 1638 0,'0'0'72'0,"0"0"16"0,0 0-71 0,0 0-17 0,0 0 0 0,0 0 0 16,0 0 39-16,0 0 4 0,0 0 1 0,-4 17 0 16,0 1-18-16,0 9-3 0,0 4-1 0,0 14 0 15,0 4 48-15,-4 6 10 0,5 4 1 0,-1 7 1 16,-4-1 5-16,0 1 1 0,0 7 0 0,4 6 0 16,1-2-20-16,-1-5-3 0,0-3-1 0,0 1 0 15,8-8-44-15,-4 0-10 0,4-7-2 0,0 1 0 16,-1-4-8-16,5-4 8 0,-4-3-8 0,8-7 8 15,-1-3-100-15,1-1-21 0,4-9-4 0,-1-5-992 16</inkml:trace>
          <inkml:trace contextRef="#ctx0" brushRef="#br0" timeOffset="4835.0075">9285 236 1785 0,'4'-11'159'15,"3"-6"-127"-15,-3 0-32 0,8-4 0 16,0 4 42-16,3-1 2 0,1 1 1 0,-1 0 0 16,-3 3 16-16,4 4 3 0,-1-1 1 0,5 4 0 15,-5 0-13-15,1 4-4 0,-1 3 0 0,1 3 0 0,-1 1-8 0,5 3-3 16,-1 3 0-16,1 7 0 0,3 1-20 0,1 6-4 15,-1 0-1-15,0 7 0 0,5 0 0 0,-1 1 0 16,-4 6 0-16,4 0 0 0,-3 0-3 0,-1 3-1 16,-3 4 0-16,-1 0 0 0,-7 0-8 0,3-3 0 15,-3-1 0-15,0 1 0 0,-5-4 0 0,5 0 0 16,-4-7 0-16,4 0 0 0,-5-3-14 0,5-1-5 16,-4-2-1-16,0-5-739 15,-1-6-148-15</inkml:trace>
          <inkml:trace contextRef="#ctx0" brushRef="#br0" timeOffset="5224.7098">10094 101 460 0,'0'0'41'0,"0"-7"-33"0,0-4-8 0,0 5 0 15,4-5 142-15,-4 4 26 0,0 7 6 0,-4-7 1 16,4 0-79-16,0 1-16 0,0-1-4 0,0 7 0 16,0 0 0-16,0 0 0 0,0 0 0 0,0 0 0 15,-7 10-19-15,-1 7-4 0,-4 4-1 0,-3 10 0 16,-5 7 10-16,1 11 2 0,-9 6 0 0,-3 11 0 16,-4-1-1-16,-8 8 0 0,-3 0 0 0,-5 6 0 15,4-3-37-15,-3 1-7 0,-1-5-2 0,-3 11 0 16,3-10-17-16,4-4 0 0,4-3 0 0,1-4-1037 15</inkml:trace>
          <inkml:trace contextRef="#ctx0" brushRef="#br0" timeOffset="5659.3369">10219 1128 1792 0,'8'-17'80'0,"-4"7"16"0,0-1-77 0,-1 1-19 0,5-4 0 0,0 0 0 15,4 0 62-15,-1 4 9 0,5-4 1 0,-1-3 1 16,5 0-39-16,-1 3-8 0,1 3-2 0,3 1 0 16,-3 0 7-16,-5 3 1 0,1 7 0 0,-1 0 0 15,-3 0-7-15,4 7-1 0,-9 3 0 0,1 4 0 16,0 3 20-16,-8 0 3 0,0 4 1 0,0 7 0 15,-4-1-21-15,-4 5-4 0,1-1-1 0,-5 3 0 0,0-3 16 16,-3 1 3-16,-1-5 1 0,-3 1 0 0,3 0-30 0,-3-8-12 16,-1 1 8-16,1-4-8 0,-1-3 0 0,5-3-14 15,-5-4 2-15,5-1-1204 16</inkml:trace>
          <inkml:trace contextRef="#ctx0" brushRef="#br0" timeOffset="5824.6063">10558 499 2070 0,'0'0'45'0,"0"0"10"0,0 0 1 0,11 3 3 0,-3 1-47 0,4-1-12 0,15 4 0 15,-11-7 0-15</inkml:trace>
          <inkml:trace contextRef="#ctx0" brushRef="#br0" timeOffset="6112.0397">11110-242 2419 0,'4'-3'53'0,"8"3"11"0,7 0 3 0,5 3 1 0,3 8-55 0,0 9-13 16,1 8 0-16,3 10 0 0,4 7 0 0,-4 10 0 15,0 8 0-15,-8 9 0 0,-3 1 47 0,-5 7 6 16,-7 3 2-16,-8 10 0 0,-4-3 7 0,-7-3 2 16,-1-1 0-16,-11 4 0 0,-1-7 7 0,-11-3 1 15,0-1 1-15,-8 1 0 0,1-8-73 0,-1-2 0 16,4-12-12-16,-4 5 1 15,4-12-85-15,-4-2-16 0,8-8-4 0,4-16-1132 0</inkml:trace>
          <inkml:trace contextRef="#ctx0" brushRef="#br0" timeOffset="6666.806">12309 537 1443 0,'0'0'32'0,"0"0"6"0,8 0 2 0,4-4 0 0,3 1-32 0,5-4-8 16,7 0 0-16,8 0 0 0,4-3 65 0,8-1 11 0,3 1 3 0,5 0 0 15,-4-4-12-15,-1 0-3 0,1 7 0 0,-5-3 0 16,-3-8 6-16,4 4 1 0,-4 4 0 0,0 3 0 16,-4-3-40-16,-4 3-8 0,-4 0-2 0,-4 3 0 31,-4 4-39-31,-7-3-8 0,-8 6-2 0,-1-3-961 0</inkml:trace>
          <inkml:trace contextRef="#ctx0" brushRef="#br0" timeOffset="6869.9101">12469 869 2649 0,'0'0'117'0,"0"0"25"16,0 0-114-16,12-4-28 0,11-3 0 0,8 4 0 15,4 0-15-15,0-4-9 0,4 0-1 0,12-4-1 16,-4 1-18-16,7-4-3 0,1-3-1 0,3-1 0 15,0 1-39-15,-3 0-8 0,3 0-1 0,1-1-552 16,-5 4-111-16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42.73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4AE278E-8880-4B06-B2DA-BD01E38BFBCF}" emma:medium="tactile" emma:mode="ink">
          <msink:context xmlns:msink="http://schemas.microsoft.com/ink/2010/main" type="writingRegion" rotatedBoundingBox="5324,13202 27578,12046 27787,16064 5533,17220"/>
        </emma:interpretation>
      </emma:emma>
    </inkml:annotationXML>
    <inkml:traceGroup>
      <inkml:annotationXML>
        <emma:emma xmlns:emma="http://www.w3.org/2003/04/emma" version="1.0">
          <emma:interpretation id="{C23FE399-839B-4CC5-A282-71CDC715083A}" emma:medium="tactile" emma:mode="ink">
            <msink:context xmlns:msink="http://schemas.microsoft.com/ink/2010/main" type="paragraph" rotatedBoundingBox="5324,13202 27578,12046 27672,13859 5419,150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7018F6-6F3A-47E8-964C-E5FE47E41D3C}" emma:medium="tactile" emma:mode="ink">
              <msink:context xmlns:msink="http://schemas.microsoft.com/ink/2010/main" type="line" rotatedBoundingBox="5324,13202 27578,12046 27672,13859 5419,15015"/>
            </emma:interpretation>
          </emma:emma>
        </inkml:annotationXML>
        <inkml:traceGroup>
          <inkml:annotationXML>
            <emma:emma xmlns:emma="http://www.w3.org/2003/04/emma" version="1.0">
              <emma:interpretation id="{B0FB0785-9F1A-454B-830B-41ECAEEEE9D6}" emma:medium="tactile" emma:mode="ink">
                <msink:context xmlns:msink="http://schemas.microsoft.com/ink/2010/main" type="inkWord" rotatedBoundingBox="5333,13360 6559,13296 6625,14565 5399,146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1215 12579 1825 0,'0'0'40'0,"0"0"8"0,0 0 1 0,0 0 3 16,15-3-41-16,-3 3-11 0,3-4 0 0,1 1 0 0,7-4 11 0,1 3 0 16,3-2 0-16,0-5 0 0,4 4-11 0,4-3 0 15,0-1 9-15,-4 1-9 0,1 0-10 0,3 3-6 16,4-4-2-16,-8 5 0 0</inkml:trace>
          <inkml:trace contextRef="#ctx0" brushRef="#br0" timeOffset="-248.9396">1098 11773 1144 0,'0'0'51'0,"0"0"10"0,0-7-49 0,0 7-12 16,0 0 0-16,0 0 0 0,8-7 45 0,-1 4 7 16,1-1 0-16,4 4 1 0,-12 0-18 0,12-7-4 15,7 4-1-15,4-4 0 0,1 0 22 0,7-3 5 16,0-1 1-16,4-2 0 0,-4-1-11 0,4 0-3 15,-4 4 0-15,4-4 0 0,0 7-26 0,-4 0-6 16,1 7 0-16,-5 0-556 0,4 3-110 0</inkml:trace>
          <inkml:trace contextRef="#ctx0" brushRef="#br0" timeOffset="-524.4257">1300 11725 1609 0,'8'-11'71'0,"-4"4"15"0,-4 0-69 0,8 1-17 15,-8 2 0-15,0 4 0 0,0 0 68 0,7 10 9 16,1 1 3-16,0 6 0 0,0 7-30 0,0 4-6 16,-1 3 0-16,1 7-1 0,0 0-7 0,0 4-2 15,-4 3 0-15,0 3 0 0,3-3-2 0,1 0 0 0,0 4 0 16,0-4 0-16,-1-4-16 0,1 1-4 0,4-4-1 0,-4-4 0 16,-4-3-11-16,-1-3 10 0,5 0-10 0,-4-7 10 31,0-1-42-31,0-6-8 0,-4 0-1 0,4-4-1 0,-4-3-203 15,0-7-41-15</inkml:trace>
          <inkml:trace contextRef="#ctx0" brushRef="#br0" timeOffset="470.501">1950 12053 1944 0,'-4'-10'43'0,"8"0"9"0,0-1 1 0,4 1 1 0,0-1-43 0,3 1-11 16,1 0 0-16,7 3 0 0,5-4 17 0,3 1 2 15,0-4 0-15,12 7 0 16,4-3-51-16,4 0-11 0,3-1-1 0,1 1-806 0</inkml:trace>
          <inkml:trace contextRef="#ctx0" brushRef="#br0" timeOffset="198.2461">2289 11251 2484 0,'0'0'55'0,"8"7"11"0,-8 7 2 0,3 3 1 0,1 7-55 0,-4 7-14 16,0 7 0-16,-4 7 0 0,-3 0 16 0,7 11 0 16,-4-1 0-16,4 7 0 0,-4 0-6 0,-4-3-1 0,4 0 0 0,0 0 0 15,0 3-1-15,-3-7 0 0,3-3 0 0,0 0 0 32,0-3-31-32,4-4-6 0,-8-7-2 0,4-4 0 15,4-3-185-15,0-3-38 0</inkml:trace>
        </inkml:traceGroup>
        <inkml:traceGroup>
          <inkml:annotationXML>
            <emma:emma xmlns:emma="http://www.w3.org/2003/04/emma" version="1.0">
              <emma:interpretation id="{5FBEBF47-149F-480B-B33A-2F3383CB163C}" emma:medium="tactile" emma:mode="ink">
                <msink:context xmlns:msink="http://schemas.microsoft.com/ink/2010/main" type="inkWord" rotatedBoundingBox="8010,13335 8740,13297 8792,14300 8062,1433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89.9807">3822 11863 2300 0,'0'0'51'0,"0"0"10"0,0 0 3 0,-8 7 0 0,5 7-52 0,-5 3-12 0,4 7 0 0,4 4 0 15,-4 0 0-15,0 6 8 0,4 1-8 0,4-1 0 16,0-2 12-16,-4-5-4 0,4 1-8 0,4-7 12 16,-1-4-12-16,1-3 11 0,4-4-11 0,3-6 10 0,1-1 2 0,3-6 0 15,5-8 0-15,-1 1 0 0,4-4 0 0,8 0 1 16,0-6 0-16,0-5 0 0,-7 1-13 0,3-4 9 15,4-3-9-15,0 0 8 0,-4-3 0 0,4 2 0 16,0 1 0-16,-4 0 0 0,0 3 0 0,-3 4 0 16,-5 7 0-16,-4 3 0 0,1 7 26 0,-5 4 5 15,-3 6 1-15,0 8 0 0,-1-1-6 0,-7 11-1 16,4-1 0-16,-4 8 0 0,-4 3 5 0,0 0 1 16,-4 1 0-16,0-1 0 0,-4 3-16 0,1-3-3 15,-1 1-1-15,-4-5 0 0,0 1-10 0,1-7-1 16,-5-4-8-16,5-3 12 0,-5 0-4 0,-3-7-8 15,-1-1 11-15,1 1-11 0,-9-10 0 0,5-1-20 16,-4-2 2-16,0-1 1 16,-1-4-97-16,1 1-19 0,-4-1-4 0,0-13-661 0,-4 0-132 0</inkml:trace>
          <inkml:trace contextRef="#ctx0" brushRef="#br0" timeOffset="997.2636">4114 11303 1036 0,'8'-11'92'15,"0"4"-73"-15,-1 0-19 0,5 1 0 16,-4 2 208-16,4 4 37 0,-5 4 8 0,1-1 2 15,-4 4-182-15,4 7-36 0,3 0-7 0,-7 3-2 16</inkml:trace>
        </inkml:traceGroup>
        <inkml:traceGroup>
          <inkml:annotationXML>
            <emma:emma xmlns:emma="http://www.w3.org/2003/04/emma" version="1.0">
              <emma:interpretation id="{BA4F0754-B72B-46E8-A85A-9E5FE7C49164}" emma:medium="tactile" emma:mode="ink">
                <msink:context xmlns:msink="http://schemas.microsoft.com/ink/2010/main" type="inkWord" rotatedBoundingBox="10389,13153 16511,12835 16594,14434 10472,1475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726.9664">6150 11483 1796 0,'0'0'80'0,"7"10"16"16,1 7-77-16,0 4-19 0,0 3 0 0,3 7 0 16,1 7 106-16,0 4 18 0,-1 3 3 0,5 21 1 15,-4-4-42-15,-1 0-8 0,1 0-2 0,0 1 0 0,-1-1-47 0,-3 0-9 16,0-6-3-16,0-5 0 15,-4-6-9-15,-1-7-8 0,5-6 12 0,-8-5-12 0,4-6 30 16,-4-4-1-16,4-3 0 0,-4-3 0 0,0-11-17 0,0 0-3 16,0 0-1-16,0 0 0 0,0 0 3 0,-8 0 0 15,-3-7 0-15,-1-4 0 0,0 1-11 0,1-7 0 16,-5-8 0-16,4-2 0 0,1-4 0 0,-5-7 0 16,4-4 0-16,9 7 0 0,-5-10-13 0,4-3-5 15,4 3-1-15,0-7 0 16,8 0-17-16,-1-3-4 0,5-4-1 0,4-17 0 0,3 10 21 0,1 7 4 15,3 8 0-15,0 6 1 0,-3 10 6 0,3 7 1 16,0 4 0-16,-3 10 0 0,3 7 8 0,-3 4 0 16,-9 10 0-16,1 7 0 0,0 3 0 0,-1 4 0 15,-3 3 0-15,0 4 0 0,0-1 0 0,-8 8 0 16,-4-1 0-16,0 4 0 0,0-3 0 0,0 0 0 0,-11-1 0 16,-1 4 0-16,-3-3-22 0,-1-4 1 0,1 0 0 0,-1-3 0 31,1-7-19-31,3-1-4 0,1-2-1 0,-1-1-642 0,4 0-128 15</inkml:trace>
          <inkml:trace contextRef="#ctx0" brushRef="#br0" timeOffset="2024.5231">6815 11863 1440 0,'0'0'64'0,"0"0"12"15,0 0-60-15,-4 10-16 0,0 4 0 0,-3 4 0 0,3-1 162 0,0 0 30 16,-4 4 5-16,8 0 2 15,-4 3-137-15,0-3-27 0,0 3-6 0,4-7-1 0,0 0-20 0,8-3-8 16,-4-3 0-16,4-4 0 0,3-4 13 0,1 1-3 16,4-4-1-16,3-4 0 0,1-3-9 0,-1 0 0 15,0 0 0-15,5-3 0 0,-1 0 0 0,-3-1-19 16,-1-3 3-16,-3 1 1 0,3-5 15 0,-11 1 0 16,4-4 0-16,-5 4 0 0,-3 0 0 0,4-1 0 15,-8-2 0-15,-8 2 0 0,4 4 24 0,-7-3 5 16,-1 3 1-16,-4 4 0 0,-7-1 10 0,4 1 1 15,-1 3 1-15,1 0 0 0,-1 4-18 0,-3-1-4 16,0 4-1-16,-1 0 0 0,5 4-19 0,-1-1 0 16,1 4 0-16,-1 4-9 15,5-5-164-15,-1 5-33 0</inkml:trace>
          <inkml:trace contextRef="#ctx0" brushRef="#br0" timeOffset="2243.5656">7294 11047 2746 0,'0'0'60'0,"0"0"13"0,8 10 3 0,3 4 1 16,-3 7-61-16,0 3-16 0,0 7 0 0,-1 7 0 16,1 0 16-16,-4 7 0 0,0-3 0 0,0 6 0 15,-4-3-7-15,0 3-1 0,0-3 0 0,-4 0 0 16,-4 4-8-16,4-1-11 0,-4-3 3 0,1 7 0 15,-5-7-152-15,4-3-31 0,-3-4-5 0,3 0-2 16</inkml:trace>
          <inkml:trace contextRef="#ctx0" brushRef="#br0" timeOffset="2694.8298">7523 11732 2487 0,'0'0'55'0,"0"0"11"0,0 0 2 0,0 0 2 0,0 13-56 0,-3 5-14 16,3 3 0-16,-8-1 0 0,4 4-13 0,4-3-6 16,-4 0-1-16,0-4 0 0,0 1 32 0,4-5 7 15,4 1 1-15,-4-7 0 0,4 4-20 0,4-5 0 16,0-2 0-16,3-4 0 0,1 0-11 0,7 0-2 16,-3 0-1-16,7-4 0 0,1 1-2 0,-1 0 0 15,-7-4 0-15,3-4 0 0,4 1 16 0,1 0-11 0,-5-4 11 0,1 3-10 16,-1 1 10-16,1 0 0 0,-5-1 0 15,5 4 0-15,-9 0 32 0,5 4 1 0,-1-1 1 0,-3 8 0 16,0-4-18-16,-1 7-3 0,-3 3-1 0,0 4 0 16,-4 3 7-16,0 4 1 0,0 3 0 0,0 0 0 15,-4 4 16-15,0 0 3 0,0 3 1 0,-4 0 0 16,-4-3-13-16,0 3-3 0,0-3 0 0,-7 6 0 16,-1-3 7-16,-3 4 1 0,-5 0 0 0,-7-1 0 15,4 1-17-15,0-1-3 0,-1-3-1 0,1 4 0 16,0-4 5-16,0 0 2 0,-1-3 0 0,5-7 0 15,8 0-18-15,-5-8 8 0,5-2-8 0,3-1 0 0,4-3 32 16,0-7-1-16,1-3 0 0,-1-4 0 0,0-4-3 0,4 1-1 16,0-7 0-16,0-1 0 0,4-6-15 0,0-4-2 15,4-3-1-15,4-7 0 16,4-3-65-16,7-4-12 0,8-7-4 0,1 3 0 16,-1 8-87-16,4-4-17 0,8 3-4 0,8 1-1 0</inkml:trace>
          <inkml:trace contextRef="#ctx0" brushRef="#br0" timeOffset="3900.7249">8407 11832 1450 0,'15'-10'64'0,"-7"10"14"0,0-7-62 0,4 3-16 0,-1 4 0 0,1 4 0 15,4-1 96-15,-1 7 16 0,-3 1 3 0,3 10 1 16,1-1-29-16,-4 5-6 0,-1 2-1 0,1 8 0 16,-4 3 10-16,0-3 2 0,3-1 0 0,-7 1 0 15,4-1-23-15,-4 1-4 0,4-7-1 0,-4 3 0 16,-1-7-35-16,-3-3-7 0,4-4-2 0,-4 0 0 15,0-6-6-15,0-1-2 0,0-10 0 0,0 0 0 16,0 0-12-16,0 0 0 0,0 0 0 0,0 0 0 16,0 0 28-16,0-10 4 0,0-4 0 0,4-3 0 15,0-8-32-15,4 1 0 0,0-7 0 0,7 0 0 16,-3 0 0-16,7 0 0 0,1-1 0 0,3 1 0 0,1 7 0 0,-1 3-18 16,-4 1 2-16,5 6 1 0,-9 3 23 0,1 4 5 15,-8 0 1-15,-1 7 0 0,5 4-14 0,-4 3 0 16,0-4 0-16,-1 8 0 0,1 3 0 0,0-1 0 15,-4 5 0-15,4-1 0 16,-4 4-20-16,-1-1-9 0,1 1-3 0,4 0 0 16,0 0-52-16,4-4-12 0,-5 0-1 0,5 1-1 15,0-5-74-15,-1 1-16 0,1 0-2 0</inkml:trace>
          <inkml:trace contextRef="#ctx0" brushRef="#br0" timeOffset="4183.8868">9473 11915 2185 0,'0'0'96'0,"0"0"21"0,0 0-93 0,0 0-24 0,0 0 0 0,0 0 0 16,0 0 76-16,-4 14 10 0,4 3 2 0,-7 4 1 15,3 3-53-15,-4 0-10 0,0 7-2 0,0-3-1 16,4 0-10-16,1-4-1 0,3-3-1 0,-4 0 0 16,4-8-11-16,4 1 10 0,-4-3-10 0,7-5 10 15,1 1 8-15,0-7 2 0,4 0 0 0,-5-7 0 16,5 1-20-16,-4-5 0 0,0 1 0 0,3-4 0 15,5-7 0-15,-4 0 12 0,-5-3-4 0,1-3-8 16,0 2 8-16,-4-2-8 0,0-1 0 0,-4 4 0 16,0 0 0-16,-4 6 0 0,0-2 0 0,-4 6 0 0,-7 0 0 0,3 3 0 15,0 5 0-15,-3-1-9 0,-5 7-2 0,1 3 0 16,-9 1 0-16,5 6 0 16,-4 0-163-16,4 8-33 0</inkml:trace>
          <inkml:trace contextRef="#ctx0" brushRef="#br0" timeOffset="4700.1512">9897 11867 2286 0,'0'0'101'0,"0"0"21"0,0 10-98 0,4 0-24 15,0 8 0-15,0 6 0 0,0 0 50 0,0 4 5 16,-4-1 1-16,0 1 0 0,0 0-26 0,-4-4-5 15,4 0-1-15,-4 0 0 0,0-3-12 0,4-4-4 0,-4-3 0 0,0 0 0 16,4-4 20-16,-3 1 3 0,3-11 1 0,0 0 0 16,0 0-32-16,0 0 0 0,0 0 0 0,0 0 0 15,0 0 12-15,7-7-3 0,1-3-1 0,0-1 0 16,4-6-8-16,-1-7-12 0,1-1 2 0,7 1 1 16,-3 0-12-16,0-4-3 0,-1 4 0 0,5 3 0 15,-1 1 40-15,1 2 7 0,-9 4 1 0,5 8 1 16,-5-5-5-16,1 8-2 0,0 3 0 0,-1 0 0 15,1 7-18-15,-4 0 0 0,4-1 8 0,-5 1-8 16,1 4 0-16,0 3 0 0,0-4 0 0,-4 4 0 16,3 0 0-16,-7 0 10 0,4-1-10 0,0 1 8 15,0 0-8-15,-4-4 0 0,0-3 0 0,0 4 0 0,0-11 0 16,-4 7 0-16,4 0 0 0,0-7 0 0,0 0 0 0,0 0 0 16,0 0 0-16,0 0 0 0,0 0 0 0,0 0 0 15,-4-11 0-15,8 1 0 0,0-4 0 0,0 0 0 16,4 0 0-16,0-3-11 0,3 3 11 0,1 0 0 15,0 0 0-15,-1 4 0 0,-3 3 0 0,0 4 0 16,0-4 8-16,-1 7-8 0,1 7 36 0,0-4 4 16,0 8 0-16,-4-1 0 0,0 4-20 0,-1 0-3 15,-3 6-1-15,4 1 0 0,-4 3-6 0,0-3-2 16,0 3 0-16,0 4 0 16,0-4-57-16,0 0-12 0,4-3-3 0,0 3 0 15,0-6-166-15,8-1-34 0</inkml:trace>
          <inkml:trace contextRef="#ctx0" brushRef="#br0" timeOffset="4883.4239">10820 11901 2718 0,'0'0'60'0,"0"0"12"0,0 0 2 0,0 0 2 0,0 7-60 0,-4 7-16 0,0-4 0 0,4 11 0 15,-4 0 19-15,0 0 1 0,-3-1 0 0,3 5 0 16,-4-5-20-16,8 4 10 0,-4-6-10 0,0-1 8 15,0 4-8-15,4-7 0 0,0 0-12 0,0-1 12 16,0 1-147-16,4-3-21 0,0-5-5 16,0 1-1-16</inkml:trace>
          <inkml:trace contextRef="#ctx0" brushRef="#br0" timeOffset="4986.432">11112 11666 403 0,'0'0'36'0,"-4"-7"-36"15,0-3 0-15,4 10 0 0,0 0 119 0</inkml:trace>
          <inkml:trace contextRef="#ctx0" brushRef="#br0" timeOffset="5520.8732">11353 11870 1936 0,'0'0'43'0,"8"-7"9"0,-4 4 1 0,4-4 1 0,-8 7-43 0,0 0-11 16,0 0 0-16,0 0 0 0,0 0 98 0,0 0 18 0,-8 0 3 0,-4 0 1 16,0 7-56-16,1 0-10 0,-5-1-2 0,-3 5-1 15,-1 3-27-15,-3 0-6 0,0-1-1 0,3 5 0 16,1-5-17-16,7 5 0 0,0-4 0 0,1-1 0 16,3-6-13-16,8 0 3 0,0 4 1 15,0-11 0-15,4 3-11 0,7-3-3 0,1-3 0 0,8-4 0 16,-1-4-19-1,0 1-4-15,-3-4-1 0,7 0 0 0,1 0 31 0,3 1 7 0,-8-1 1 0,1 3 0 16,-5 5 24-16,1-1 6 0,-8 3 1 0,-8 4 0 16,0 0 33-16,0 0 6 0,8 7 2 0,-1 0 0 15,-7 3-26-15,4 4-5 0,-4-3-1 0,0 6 0 16,4-3-19-16,0 0-4 0,0-1-1 0,0-2 0 0,7-1-8 16,1-6 0-16,4-4 0 0,-1 0 0 15,9 0 0-15,-1-4-11 0,4-6 3 0,4-1 0 0,-3-6 8 0,7 0 0 16,-4-7 0-16,8-4 0 15,-4-7-34-15,0 1-5 0,-4-11-1 0,8-7 0 0,-4 3 13 0,4-6 3 16,-4-4 0-16,4-3 0 16,-4 0-23-16,-4-4-4 0,-4 4-1 0,8-7 0 0,-8 3 31 0,-3 10 5 15,-5 5 2-15,1 2 0 0,-9 8 22 0,1 13 5 16,-8 7 1-16,-4 4 0 0,-4 6 56 0,4 11 11 16,-12 7 3-16,1 7 0 0,-9 10-30 0,1 8-6 15,-5 9 0-15,1 8-1 0,-4-1-5 0,11-3-1 16,-3 3 0-16,-1 4 0 0,-3 4 10 0,7-1 1 15,1 0 1-15,7 4 0 0,0 0-53 0,4 10-23 16,4-7 2-16,8-3 0 16,4-10-58-16,-1-1-11 0,9-6-2 0,3-4-752 0,5-7-149 0</inkml:trace>
        </inkml:traceGroup>
        <inkml:traceGroup>
          <inkml:annotationXML>
            <emma:emma xmlns:emma="http://www.w3.org/2003/04/emma" version="1.0">
              <emma:interpretation id="{70B0E745-4B8E-45D3-8CD5-32EE2A61FCEF}" emma:medium="tactile" emma:mode="ink">
                <msink:context xmlns:msink="http://schemas.microsoft.com/ink/2010/main" type="inkWord" rotatedBoundingBox="17691,12664 19114,12590 19192,14089 17769,141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036.3848">13735 11521 1728 0,'-8'-18'76'0,"8"11"16"0,12-3-73 0,-8 7-19 16,0-4 0-16,-4 7 0 0,7-7 55 0,-7 7 7 15,0 0 2-15,-3-7 0 0,-5 3-1 0,8 4 0 16,0 0 0-16,-4 14 0 0,-12 7 1 0,5 3 1 15,-1 7 0-15,-4 7 0 0,-7 7-1 0,0 4 0 16,-1-4 0-16,1 7 0 0,3-4 0 0,1 0-1 16,3-3 0-16,5 0 0 0,3-3-50 0,0-11-13 0,8-7 0 15,0 0 0-15,4-10 24 0,4-3-1 16,0-4 0-16,3-11 0 0,5-3-7 0,7-3 0 0,5-4-1 16,3-7 0-16,-12-6-5 0,8-5-1 0,1-2 0 0,-1-1 0 15,0-6-9-15,-4-1 0 0,1-6 0 0,-5-1-11 16,5 8 3-16,-9-4 0 0,1 3 0 0,-5 1 0 15,1 3 8-15,-4 3-8 0,-4 8 8 0,-4 2-8 16,-8 5 8-16,0 2 0 0,0 8 0 0,-7 3 0 16,-5 4 0-16,1 3-13 0,-4 6 5 0,-1 8 8 15,-3 0-180-15,-4 3-29 16,4 4-6-16</inkml:trace>
          <inkml:trace contextRef="#ctx0" brushRef="#br0" timeOffset="6490.57">14194 11749 1382 0,'39'-10'61'0,"-23"3"13"0,3 0-59 0,4-4-15 16,5 4 0-16,3 0 0 0,8 7 233 0,-4-3 44 15,-4 3 9-15,4 0-869 16,0-3-173-16</inkml:trace>
          <inkml:trace contextRef="#ctx0" brushRef="#br0" timeOffset="6362.4608">14334 11590 2304 0,'31'-14'204'0,"-3"-3"-163"15,-5-4-33-15,0 0-8 0,1-3 28 0,3 0 3 16,-8-7 1-16,5 3 0 0,-5-7 24 0,1-3 6 16,3 0 1-16,0-7 0 0,-3-3-50 0,-1-4-13 15,5-7 0-15,-1 0 0 0,-4 0 0 0,1 4 0 16,3-4 0-16,-3 0 0 0,-5 8 0 0,1 6 0 15,-8 0 0-15,3 7 0 0,1 13 31 0,-4 1 1 16,-8 7 0-16,-8 6 0 0,0 8-18 0,-3 6-3 16,-1 8-1-16,-4 6 0 0,-11 11 10 0,8 10 1 15,-5 7 1-15,5 14 0 0,-5 3-22 0,5 11 0 0,3 6 0 16,1 11 0-16,3-3 44 0,-3-1 4 0,3 1 0 0,-4 3 1 16,9-7-25-16,-5-7-4 0,0-4-2 15,4-3 0-15,1-10-18 0,-1-10 0 0,-4-4 0 0,1-4 0 16,-5-6 9-16,4-8 8 0,5 1 2 0,-9-7 0 15,-7-7-143 1,-1 0-29-16,9-7-6 0</inkml:trace>
        </inkml:traceGroup>
        <inkml:traceGroup>
          <inkml:annotationXML>
            <emma:emma xmlns:emma="http://www.w3.org/2003/04/emma" version="1.0">
              <emma:interpretation id="{A52C789A-2712-4E8F-B2D1-F7DABC1F1A2A}" emma:medium="tactile" emma:mode="ink">
                <msink:context xmlns:msink="http://schemas.microsoft.com/ink/2010/main" type="inkWord" rotatedBoundingBox="20252,12427 24184,12223 24276,14003 20345,1420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434.0896">16549 11240 1785 0,'4'-13'159'0,"0"2"-127"16,-4-6-32-16,3 0 0 16,1 3-28-16,0-4-12 0,-4 5-3 0,-4 2 0 0,0 1 126 0,1 3 25 15,3 7 4-15,-8 0 2 0,-8 3-58 0,1 4-12 16,-9 7-3-16,1 7 0 0,-4 7 16 0,-4 6 3 16,-4 4 1-16,3 7 0 0,-6 4-9 0,2-1-1 15,1 4-1-15,-3 3 0 0,10-3-26 0,1-3-6 16,4-1-1-16,3 0 0 0,9-9 18 0,3-5 3 15,0-3 1-15,4-7 0 0,4-3-28 0,4-3-11 16,8-8 8-16,3-3-8 0,9-7 16 0,-1-4-3 16,8-6 0-16,4-4 0 0,0-3-4 0,0-11-1 15,4-6 0-15,0-8 0 0,0-3 0 0,4-7-8 16,-4-3 12-16,7-11-4 0,1 4-8 0,0-7-9 0,-1-7 9 16,5-7-13-1,-8 3-23-15,4 0-5 0,-5 1-1 0,5-8 0 16,-8 8-3-16,4-1-1 0,-4 1 0 0,0-1 0 0,-8 18 18 0,-4 6 4 15,-4 8 1-15,-3 10 0 0,-8 14 56 0,-5 3 11 0,-3 11 3 0,-12 6 0 16,-3 11-39-16,-9 10-8 0,-3 4 0 0,-8 14 0 16,4 3 0-16,-1 3 0 0,-7 4 0 0,4 7 0 15,4-3 0-15,0 2 0 0,-1 1 0 0,1 7 0 16,8-3 0-16,-1-1 0 0,5 0 0 0,3 4 0 16,4 0 0-16,4-7 0 0,4 0 0 0,4-4 0 15,4 1 0-15,8-8 0 0,-5-3 0 0,9-3 0 0,-1-4 26 16,1-4 2-16,3-6 1 0,4-3 0 0,4-5-19 0,-3-6-10 15,3 0 10-15,8-10-10 0,3-4 0 0,-3-4-8 16,0-2-1-16,0-5 0 0,0-2-13 0,-4-5-2 16,0-6-1-16,4-7 0 0,-8 4 37 0,-4-4 8 15,-3-7 2-15,-1 6 0 0,-7 1-22 0,-5 4-8 16,-3 6 0-16,-4 0 0 0,0 4 18 0,-4 4 4 16,-8 2 1-16,0 8 0 0,-3 3 13 0,-5 7 4 15,1 7 0-15,-13 3 0 0,-3 8-24 0,0 2-8 16,8 11 0-16,-4 1 9 0,3 6 15 0,5 0 4 15,3 3 0-15,4 1 0 16,-3-4-45-16,7 0-9 0,8 3-2 0,4-3 0 0,4 0 49 0,-4-3 10 16,7-4 1-16,1-3 1 0,0-4-46 0,3-3-10 15,1-7-1-15,7-1-1 16,-3 1-35-16,3-3-6 0,0-4-2 0,5-7 0 16,-5 0-114-16,4-7-23 0,0 0-5 0,5-4-763 0</inkml:trace>
          <inkml:trace contextRef="#ctx0" brushRef="#br0" timeOffset="7963.9081">18028 11265 691 0,'15'-11'61'0,"1"-3"-49"0,-4-3-12 0,-1 3 0 16,1-3 276-16,0 3 53 0,-5 0 11 0,1 0 1 16,-4 1-145-16,0 6-28 0,0-4-7 0,-4 11-1 15,0 0-70-15,0 0-14 0,0 0-4 0,0 0 0 16,-12-3-48-16,4 3-9 0,-3 3-3 0,-1 1 0 16,0-1-12-16,-3 1 0 0,3 3 0 0,4 3 0 15,1-7 9-15,-1 4-9 0,-4 4 8 0,4-4-8 16,4 0 0-16,4-7 0 0,0 0 0 0,0 0-11 0,0 0 11 15,0 10-8-15,0-10 8 0,0 0-8 0,0 0-11 0,8 7-1 16,0-4-1-16,0 1 0 16,-8-4 3-16,0 0 1 0,11 0 0 0,-3-4 0 0,0 4 7 0,0-3 2 15,0-4 0-15,-1 0 0 0,-3 0-1 16,4-3 0-16,-4 3 0 0,0-4 0 0,0 5 9 0,0-5-13 16,-4-3 5-16,0 7 8 0,0 0 12 0,-4 1 9 15,0 2 3-15,-4-3 0 0,0 7-39 0,-3 0-7 16,-5 0-2-16,-3 7 0 0,-5 3 39 0,-3 4 7 15,-4 4 2-15,0 2 0 0,3 8-24 0,-3 0 0 16,0 3 0-16,-4 0 0 0,4 0 16 0,4-3 0 16,3 3-1-16,5-3 0 0,3-4-24 0,5-3-5 15,3-4-1-15,4-3 0 0,4-4 36 0,8-3 7 16,0-4 2-16,7-3 0 0,5-3-8 0,-1 0-2 16,8-4 0-16,4-4 0 0,1 1-20 0,3-7 0 0,0-1 0 15,0-6 8-15,4 3-8 0,-4-3 0 0,4-4 0 0,-1-3 0 16,1 4 12-16,0-1 0 0,-4 4 1 0,0 3 0 15,-4 0-13-15,-7 11 0 0,-1 3 0 16,-11 7 0-16,-12 0 0 0,8 10 0 0,-12 14 0 0,-4 4 0 16,-8 3 27-16,-7 7 2 0,-8 7 1 0,-4 7 0 15,-8 0 3-15,-4 3 1 0,-3 4 0 0,-9 4 0 16,1-1-13-16,0-3-2 0,-1-1-1 0,5 1 0 16,3-10-10-16,8-8-8 0,4 1 12 0,4-8-12 15,4-6-74-15,4-7-22 0,4-4-4 16,3-10-786-16,1-11-158 0</inkml:trace>
          <inkml:trace contextRef="#ctx0" brushRef="#br0" timeOffset="8238.0362">18530 11078 2476 0,'0'0'220'0,"4"10"-176"15,0 4-35-15,7 10-9 0,1 7 44 0,0 4 6 16,-5 3 2-16,1 0 0 0,0 4-8 0,-4-1 0 15,-4 1-1-15,0-4 0 0,0 0-21 0,-4-4-4 16,0-6-1-16,0 0 0 0,4-4 12 0,-4-3 3 16,4-11 0-16,-4 4 0 0,1-7-8 0,3 3-2 15,0-10 0-15,0 0 0 0,0 0-8 0,0 0-2 16,0 0 0-16,7 0 0 0,1-3 9 0,0-4 2 16,4 0 0-16,3-4 0 0,1 1-11 0,3-7-3 0,-3-1 0 0,3 1 0 15,-3-7-9-15,3 3 0 0,1-3 0 0,3 0 0 31,0 0-25-31,5-1-7 0,7-2-2 0,4 2 0 16,-8 1-191-16,4 0-39 0</inkml:trace>
          <inkml:trace contextRef="#ctx0" brushRef="#br0" timeOffset="8857.5507">18958 11479 1728 0,'0'0'38'0,"12"0"8"0,11 0 2 0,0 0 0 16,1 0-39-16,3-3-9 0,8-1 0 0,0-6 0 0,4-1 104 0,4 1 20 15,-4-4 3-15,-4-3 1 0,4 3-69 0,-8-3-14 16,-4-1-2-16,0-2-1 0,0-1 35 0,1 0 7 16,-5 0 2-16,-7 1 0 0,-13-5-66 0,5 5-12 15,0-1-8-15,-4 0 8 0,-8 0 13 0,-4 4 3 16,-3 3 1-16,-1 7 0 0,-8 0-1 0,1 4-1 16,-8 10 0-16,-1 3 0 0,1 8-10 0,0 2-1 15,-8 5-1-15,0 6 0 0,4-4-11 0,4 5 0 16,3 2 0-16,-3 4 0 0,4-3 0 0,7-1 0 15,12 4 0-15,0-6 0 0,-4-5 26 0,8 1 0 16,12-7 0-16,0 3 0 16,0-7-42-16,7-3-8 0,0-4-1 0,1 1-1 0,-1-1 26 0,1-6 0 15,-5-4 0-15,5-4 0 16,-5 1-56-16,9-8-7 0,-9-3-1 0,5 1 0 16,3-1 30-16,4-4 6 0,1 5 0 0,-1-5 1 0,-4-2 43 0,4-1 9 15,5 0 2-15,-1 0 0 0,-8 1-27 0,8-5 0 0,8 5 0 16,-8-1 0-16,0 4 17 0,-7-1-1 15,3 1-1-15,0 7 0 0,0-4 24 0,-3 3 5 0,-5 1 0 0,1 0 1 16,-5 3-19-16,5-4-4 0,-9 4-1 0,1 0 0 16,-4-3-13-16,0-4-8 0,-8 4 10 0,4-1-10 15,-8-2 0-15,4 2 0 0,0-6 0 0,-4 7 0 16,0 3 0-16,0-4 0 0,-4 4-12 0,4 4 12 16,0-4-19-16,-7 4 3 0,3 3 1 0,-4 0 0 15,-3 0 15-15,3 3 15 0,0 4-3 0,-3 0-1 16,7 0-11-16,-4 0 0 0,1 3 0 0,-1 0 0 15,0 1 0-15,1-1 0 0,-1 1 0 0,4 2 0 16,0-6 0-16,1 7-16 0,-1-7 4 0,0 7 1 16,0-4 19-16,1 1 3 0,-1-4 1 0,0 6 0 0,4 1-12 15,-4 0 8-15,0 0-8 0,5 3 8 0,3 4 9 16,0-4 2-16,-8 1 0 0,-4 2 0 16,4 1 1-16,4 3 0 0,-3-3 0 0,7 3 0 0,0-6-20 0,4-1 0 15,-1 0 8-15,5 0-8 0,-4 1-8 0,4-8-6 16,4 1-1-16,-5-1 0 15,1-3-189-15,0 3-37 0</inkml:trace>
        </inkml:traceGroup>
        <inkml:traceGroup>
          <inkml:annotationXML>
            <emma:emma xmlns:emma="http://www.w3.org/2003/04/emma" version="1.0">
              <emma:interpretation id="{4102D956-65FD-45F9-B7DA-6482B241161B}" emma:medium="tactile" emma:mode="ink">
                <msink:context xmlns:msink="http://schemas.microsoft.com/ink/2010/main" type="inkWord" rotatedBoundingBox="25662,12316 27587,12216 27658,13584 25733,13684"/>
              </emma:interpretation>
              <emma:one-of disjunction-type="recognition" id="oneOf5">
                <emma:interpretation id="interp5" emma:lang="" emma:confidence="1">
                  <emma:literal>at</emma:literal>
                </emma:interpretation>
                <emma:interpretation id="interp6" emma:lang="" emma:confidence="0">
                  <emma:literal>oct</emma:literal>
                </emma:interpretation>
                <emma:interpretation id="interp7" emma:lang="" emma:confidence="0">
                  <emma:literal>cit</emma:literal>
                </emma:interpretation>
                <emma:interpretation id="interp8" emma:lang="" emma:confidence="0">
                  <emma:literal>act</emma:literal>
                </emma:interpretation>
                <emma:interpretation id="interp9" emma:lang="" emma:confidence="0">
                  <emma:literal>out</emma:literal>
                </emma:interpretation>
              </emma:one-of>
            </emma:emma>
          </inkml:annotationXML>
          <inkml:trace contextRef="#ctx0" brushRef="#br0" timeOffset="9839.4022">22005 11251 1699 0,'12'-18'75'0,"-12"12"16"0,8-1-73 0,-8 0-18 0,-8 0 0 15,8 0 0-15,-12 0 112 0,-3 3 20 0,-1 4 3 0,-11 0 1 16,-4 7-7-16,-4 0-1 0,-4 7 0 0,0 0 0 16,-12 7-102-16,12 3-26 0,-3 0 0 0,3 0 0 15,-4 4 0-15,8-4 0 0,4 4 0 0,7 0 0 16,5-4 19-16,11-7-2 0,4-3 0 0,4 0 0 16,0-4-17-16,4-3 0 0,12-3 8 0,3-4-8 15,1 0 0-15,22-7 0 0,1-4 0 0,0-3 0 16,4-3-16-16,-1-4-1 0,-3-3 0 0,12-3 0 15,-9-1 17-15,1 0 0 0,4 0 0 0,-8 4 0 16,-8 0 0-16,-4 7 8 0,-8-1-8 0,-3 8 12 16,-5 0 8-16,-7 6 0 0,-8 4 1 0,0 0 0 15,-8 11 1-15,-4-1 0 0,-11 7 0 0,4 8 0 0,-5 2-14 16,1 1-8-16,-8 0 8 0,-4 3-8 0,19 3 8 0,1-3-8 16,3-3 8-16,4-4-8 0,4-3 0 0,8-4 0 15,8 1 0-15,3-5 8 0,1-2-8 0,7-1 0 16,8-3 0-16,1-7 0 0,-1 4 0 15,4-4 0-15,0-7-11 0,0-7 11 0,-8 0-8 0,-4-7 8 16,5-3 0-16,7-4-9 0,-4 1 9 0,-4-4 0 16,4-7 8-16,4-4-8 0,-4 0 0 0,4-6 0 15,4-4-10-15,8-7 10 0,-8 1-16 0,0-5 4 16,-4-2 1-16,15-5 0 16,-15 1-21-16,4 0-5 0,-4-7-1 0,16-7 0 0,4 10 38 0,-5 1 21 15,5 2-2-15,-1 8-1 0,4 10-18 0,-19 11 0 16,-4 10 0-16,-7 10-9 0,-5 14-4 0,-11 3-1 0,-8 11 0 15,-8 11 0-15,-4 9 14 0,-12 11 0 0,-3 7 0 16,-16 11 0-16,0-1 38 0,-4 7 10 0,1 7 3 0,-5 8 0 16,4-8-25-16,0 3-5 0,-3 5-1 0,3 6 0 15,-8-7-9-15,12-4-3 0,4 1 0 0,0-4 0 16,8-13-18-16,4-5-4 0,15-6-1 0,8-7 0 16,8-6-24-1,3-5-5-15,-3-3 0 0,8-6-1 0,3-4-101 0,1-7-20 16,-1-4-4-16,4-6-867 0</inkml:trace>
          <inkml:trace contextRef="#ctx0" brushRef="#br0" timeOffset="10034.4139">22437 10718 2188 0,'0'0'97'0,"4"-7"20"0,-4 0-93 0,12 0-24 15,3-3 0-15,9 3 0 0,3-3 64 0,8 3 9 16,-4-4 2-16,24 1 0 16,3 3-75-16,4-3 0 0,5 3-12 0,3 3 1 15,4-3-93-15,3 4-18 0,5 3-4 0</inkml:trace>
        </inkml:traceGroup>
      </inkml:traceGroup>
    </inkml:traceGroup>
    <inkml:traceGroup>
      <inkml:annotationXML>
        <emma:emma xmlns:emma="http://www.w3.org/2003/04/emma" version="1.0">
          <emma:interpretation id="{88733EF9-AAEB-4203-81B0-E647D7B0E35C}" emma:medium="tactile" emma:mode="ink">
            <msink:context xmlns:msink="http://schemas.microsoft.com/ink/2010/main" type="paragraph" rotatedBoundingBox="6600,15485 16305,15530 16299,16791 6594,167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AA42518-1B15-4856-B010-D2840F215FE8}" emma:medium="tactile" emma:mode="ink">
              <msink:context xmlns:msink="http://schemas.microsoft.com/ink/2010/main" type="line" rotatedBoundingBox="6600,15485 16305,15530 16299,16791 6594,16746"/>
            </emma:interpretation>
          </emma:emma>
        </inkml:annotationXML>
        <inkml:traceGroup>
          <inkml:annotationXML>
            <emma:emma xmlns:emma="http://www.w3.org/2003/04/emma" version="1.0">
              <emma:interpretation id="{B69BAAF8-4D1F-4EC1-8B9D-45E64F473A9F}" emma:medium="tactile" emma:mode="ink">
                <msink:context xmlns:msink="http://schemas.microsoft.com/ink/2010/main" type="inkWord" rotatedBoundingBox="6600,15485 10883,15505 10877,16766 6594,1674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1775.8382">5492 13859 2368 0,'-12'-24'105'0,"4"14"22"0,-3-1-102 0,3 1-25 0,-8 3 0 0,-3 7 0 15,-1 3 47-15,-3 8 4 0,0 3 1 0,-5 6 0 16,5 8-32-16,-8 3-5 0,4 4-2 0,3 3 0 16,5-4 44-16,3 1 9 0,1 0 2 15,7-1 0-15,4 1-10 0,0-1-2 0,4-2 0 0,0-1 0 16,0 0-10-16,0-4-2 0,4-2-1 0,-4-1 0 15,0 0-31-15,0-10-12 0,4 0 8 0,-4-4-8 16,-8 4 0-16,8-4 0 0,0-3 0 0,0-7-11 16,0 0-98-16,-4 11-20 15,-7-4-4-15,-1 0-1155 0</inkml:trace>
          <inkml:trace contextRef="#ctx0" brushRef="#br0" timeOffset="11995.8563">5612 13966 2530 0,'32'-24'56'0,"-17"10"11"0,1 1 2 0,7-1 3 0,4-4-58 0,4 1-14 16,8 0 0-16,4 0 0 0,4 3 44 0,0-4 7 16,3-2 1-16,5 2 0 0,-9 1-32 0,5 0-7 15,0-1-1-15,3-2 0 0,-3 6-12 0,-1-3 0 16,-3 3 0-16,4 0-10 15,-5 4-45-15,-3 3-9 0,-4 3-1 0,-8-3-709 16,-4 7-142-16</inkml:trace>
          <inkml:trace contextRef="#ctx0" brushRef="#br0" timeOffset="11191.3949">2339 14046 1670 0,'28'-31'148'0,"-17"14"-118"0,5-4-30 0,-1-3 0 0,13-4 33 0,-1 0 1 15,8 4 0-15,0 7 0 0,0-1 26 0,0 12 6 16,-4-1 1-16,4 14 0 0,-4 3-14 0,-3 11-2 16,3 3-1-16,-4 10 0 0,-8 8-22 0,1 0-4 15,-1 9 0-15,-7-2-1 0,-4 3 21 0,-4 0 5 16,-4 0 1-16,-4-4 0 0,-4-3-28 0,0 3-6 16,0-6 0-16,1-4-1 0,-1-3 3 0,0-8 1 15,-4-3 0-15,5-6 0 0,3-11-5 0,0 6-1 16,4-13 0-16,0 0 0 0,0 0 6 0,0 0 1 15,0-13 0-15,0 2 0 0,4-6-2 0,3-7 0 16,1-7 0-16,8-7 0 0,3-4-7 0,5 1-2 16,-5-8 0-16,4-3 0 0,9 0-9 0,-1-3 0 15,0 3 0-15,4 0 0 0,0 7 0 0,0 0 0 16,-4 7 0-16,-4 7 0 0,1 7-9 0,-5 7 9 0,-8 6 0 0,5 11 0 16,-8 7-10-16,3 10 10 0,-3 4-8 0,-4 7 8 15,-1 10 0-15,-3 3 0 0,4 4 0 0,0 4-8 16,-8-1 8-16,0 1 0 0,0-1 0 0,0-3 0 15,4-3 0-15,-4-8 0 0,0-3 0 0,0-7 8 16,4-3-8-16,-4-3 8 0,0-5-8 0,0 1 8 16,0-14-8-16,0 0 12 0,0 0-4 0,0 0 0 15,0 0 0-15,4-10 0 0,7-1 0 0,-7-6 0 16,0-4-8-16,4-6 0 0,4-8 0 0,-1 1 0 16,9-8 0-16,-1 4 0 0,4-7 0 0,1 0 0 0,3-3-9 15,4 3 9-15,-4 7-10 0,1 3 10 0,-1 4 20 0,-4 10 9 16,1 0 3-16,-5 7 0 0,-3 11-10 0,-1 3-2 15,-3 7 0-15,0 10 0 0,-5 4 19 16,1 10 3-16,-4 4 1 0,0 3 0 0,-4 0-27 0,0 3-6 16,-4 4-1-16,0-3 0 0,0 3-1 0,4 0 0 15,0 0 0-15,4-4 0 16,0-3-46-16,0-3-10 0,0-4-1 0,4-3-1 16,3-8-102-16,-3 1-20 0,4-10-4 0,-4 6-623 15,3-10-125-15</inkml:trace>
          <inkml:trace contextRef="#ctx0" brushRef="#br0" timeOffset="11497.0705">4215 14139 2530 0,'4'-10'112'0,"-4"10"24"0,0 0-109 0,0 0-27 0,0 0 0 0,-8 7 0 16,-3 7 47-16,-1 3 4 0,0 7 1 0,-3 7 0 15,3 4-31-15,0 3-5 0,1 0-2 0,-1 0 0 16,4-3 7-16,1-1 2 0,7-2 0 0,3-5 0 15,1-3-7-15,4-3-2 0,0-4 0 0,4-6 0 16,-1-1-2-16,9-6-1 0,3-4 0 0,0-7 0 16,9-4-1-16,-1-6 0 0,-4 0 0 0,0-4 0 15,4-14-10-15,-3 1-12 0,-1-4 2 0,0 0 1 16,-4-4 9-16,1 1 0 0,-5-4 0 0,-3 3 0 16,-1-3-22-16,-7 4-6 15,4 3 0-15,-8 7-1 0,-4 3 21 0,-4 7 8 0,-4 4 0 0,-4 3-9 0,1 7 9 16,-9 7 0-16,-3 10 0 0,-1 8 0 0,-3 6 0 15,0 4 0-15,-8 3 0 0,4 7 0 16,-4-4-111-16,8 8-20 0,-5-1-4 0</inkml:trace>
          <inkml:trace contextRef="#ctx0" brushRef="#br0" timeOffset="12220.3255">6332 13458 2127 0,'0'0'94'0,"0"0"20"0,-3 14-91 0,3 3-23 0,0 4 0 0,-4 10 0 15,4 7 110-15,-4 4 18 0,-4 2 3 0,-4 15 1 16,-3 0-10-16,-1 3-2 0,-3 8 0 0,-8 2 0 16,-1-3-66-16,1 4-14 0,-4 0-2 0,0 3-1 15,0-10-23-15,-1 3-5 0,1-4-1 0,4-2 0 16,4-4-108-16,7-14-21 16,1-4-5-16,3-10-1168 0</inkml:trace>
        </inkml:traceGroup>
        <inkml:traceGroup>
          <inkml:annotationXML>
            <emma:emma xmlns:emma="http://www.w3.org/2003/04/emma" version="1.0">
              <emma:interpretation id="{CCA7CA63-D7EE-4079-989B-847B12634348}" emma:medium="tactile" emma:mode="ink">
                <msink:context xmlns:msink="http://schemas.microsoft.com/ink/2010/main" type="inkWord" rotatedBoundingBox="13391,15619 14698,15625 14693,16729 13386,1672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931.4567">9131 13942 2156 0,'11'-21'48'0,"1"11"9"0,4-4 3 0,-1 0 0 15,5-3-48-15,3 7-12 0,-3 3 0 0,7 7 0 0,0 7 51 0,0 3 8 16,1 4 1-16,3 7 1 0,-4 10-18 0,0 3-4 15,-4 8-1-15,-3 6 0 0,-4-3-11 0,-5 4-3 16,1 3 0-16,-8 0 0 0,4-1 22 0,-8-2 4 16,0-1 1-16,-8 1 0 0,4-8-30 0,0-3-5 15,-4-7-2-15,0 1 0 0,-3-8 12 0,3 0 2 16,0-7 1-16,4-6 0 0,0-1-8 0,4-10-1 16,0 0-1-16,0 0 0 0,0 0-4 0,0-7-1 15,0-7 0-15,4-3 0 0,4-11 14 0,0 4 4 16,-4-7 0-16,4-4 0 0,7-6-24 0,5-4-8 15,3-3 0-15,4-4 0 0,0-4 0 0,12-13 0 16,4 0 0-16,4-4 0 0,-4 8 0 0,3 2 0 16,1-2 0-16,0 6 0 0,-1 7 0 0,1 3 0 15,4 11 0-15,-1 4 0 16,-11 6-27-16,0 11-5 0,-8 3 0 0,-3 7-1 0,-5 7 33 0,0 3 0 16,-7 4 0-16,-1 11 0 0,-3 2 0 0,0 8-12 0,-4 3 12 15,-1 7-13-15,-7 11 13 0,4-1 0 0,-4 1 9 16,0 6-9-16,0 4 8 0,-4 0-8 0,4-4 0 0,0 7 0 15,-4-3 31-15,4 0 0 0,-3-4 0 0,3 1 0 16,3-8-31-16,-3-3 0 0,4-7 0 0,-4 0 0 16,4-10 12-16,0-4-3 0,0-7-1 0,0-3 0 15,-4-7-8-15,0-7-9 0,0 0 9 0,0 0-13 16,12-10-143-16,-1-4-28 16,-3-4-5-16,8-6-2 0</inkml:trace>
        </inkml:traceGroup>
        <inkml:traceGroup>
          <inkml:annotationXML>
            <emma:emma xmlns:emma="http://www.w3.org/2003/04/emma" version="1.0">
              <emma:interpretation id="{40B2DC77-5959-430B-AA67-97D76E27D314}" emma:medium="tactile" emma:mode="ink">
                <msink:context xmlns:msink="http://schemas.microsoft.com/ink/2010/main" type="inkWord" rotatedBoundingBox="16138,16399 16301,16400 16300,16670 16136,16670"/>
              </emma:interpretation>
              <emma:one-of disjunction-type="recognition" id="oneOf8">
                <emma:interpretation id="interp12" emma:lang="" emma:confidence="1">
                  <emma:literal>,</emma:literal>
                </emma:interpretation>
                <emma:interpretation id="interp13" emma:lang="" emma:confidence="0">
                  <emma:literal>)</emma:literal>
                </emma:interpretation>
                <emma:interpretation id="interp14" emma:lang="" emma:confidence="0">
                  <emma:literal>'</emma:literal>
                </emma:interpretation>
                <emma:interpretation id="interp15" emma:lang="" emma:confidence="0">
                  <emma:literal>J</emma:literal>
                </emma:interpretation>
                <emma:interpretation id="interp16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13975.9397">12042 14354 2761 0,'0'3'60'0,"0"4"13"0,-4 4 3 0,4 3 2 0,4 3-62 0,-4 0-16 16,0 0 0-16,0 1 0 0,-4-1 54 0,0 0 8 16,-4 1 2-16,4-5 0 0,-3 5-31 0,-5-4-5 15,-4-1-2-15,1-2 0 0,-1 3-17 0,-3-7-9 16,3 3 10-16,-7-3-926 0,3 0-186 15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27.81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A3EFA5E-14F0-4E52-BBB2-0D380C7D68A1}" emma:medium="tactile" emma:mode="ink">
          <msink:context xmlns:msink="http://schemas.microsoft.com/ink/2010/main" type="writingRegion" rotatedBoundingBox="4163,6881 6229,5027 7449,6385 5383,8240"/>
        </emma:interpretation>
      </emma:emma>
    </inkml:annotationXML>
    <inkml:traceGroup>
      <inkml:annotationXML>
        <emma:emma xmlns:emma="http://www.w3.org/2003/04/emma" version="1.0">
          <emma:interpretation id="{E1EF90CF-967D-4859-84F2-D40AE268484A}" emma:medium="tactile" emma:mode="ink">
            <msink:context xmlns:msink="http://schemas.microsoft.com/ink/2010/main" type="paragraph" rotatedBoundingBox="4163,6881 6229,5027 7449,6385 5383,82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984B7B-D3A8-43D9-8C61-D76EF466568F}" emma:medium="tactile" emma:mode="ink">
              <msink:context xmlns:msink="http://schemas.microsoft.com/ink/2010/main" type="line" rotatedBoundingBox="4163,6881 6229,5027 7449,6385 5383,8240"/>
            </emma:interpretation>
          </emma:emma>
        </inkml:annotationXML>
        <inkml:traceGroup>
          <inkml:annotationXML>
            <emma:emma xmlns:emma="http://www.w3.org/2003/04/emma" version="1.0">
              <emma:interpretation id="{DE2919BC-DF09-4B74-87F2-E2B9DC55A169}" emma:medium="tactile" emma:mode="ink">
                <msink:context xmlns:msink="http://schemas.microsoft.com/ink/2010/main" type="inkWord" rotatedBoundingBox="4163,6881 6229,5027 7449,6385 5383,82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689 4166 1220 0,'4'-21'54'0,"0"14"11"0,0-3-52 0,0 3-13 0,-4 7 0 0,8-11 0 15,3 1 46-15,1 3 6 0,-4 0 2 0,-8 7 0 16,11-3-22-16,-11 3-5 0,12 7-1 0,0 0 0 15,-8 3-16-15,3 7-10 0,-7 4 12 0,0 10-12 16,0 11 36-16,-4 6 0 0,-3 7 0 0,-5 11 0 16,-4 10 6-16,1 4 2 0,-5-1 0 0,1 1 0 15,-4-1-15-15,-1-2-2 0,5 2-1 0,-1-10 0 16,-7-10 5-16,8 0 1 0,7 0 0 0,-4-7 0 16,1-7-20-16,3-7-4 0,0-4-8 0,5-6 12 15,3-4 9-15,0-3 2 0,0 0 0 0,4-4 0 16,8-3 0-16,0 0 0 0,-1-4 0 0,9 4 0 0,-4-4-3 0,7 1-1 15,1 3 0-15,3-4 0 0,4-3-19 0,4 3 10 16,-4-6-10-16,9-1 8 0,2-6-8 16,1-1 0-16,0 1 9 0,8-8-9 0,7-2 0 0,1-5 0 15,-4-6 0-15,3 3 0 0,-3-3 0 0,-1 0 0 16,1-7 0-16,-1-4 0 0,-3-3-10 0,4-7 10 16,-5 0-12-16,-3-3 12 0,0-4-12 0,-4 0 4 15,0-4 8-15,-12 5-13 16,0-5-11-16,-3 4-3 0,-5 0 0 0,-7 4 0 0,0 7 19 0,-9 2 8 15,-3 5-8-15,0 6 8 0,-3 1 0 0,3 2-8 16,-4 5 8-16,0 6 0 0,-4 7 20 0,-4 0 10 16,1 7 2-16,-5 3 0 0,4 8-15 0,-7 6-2 15,-1 7-1-15,5 7 0 0,-1 4-14 0,5 6 0 0,-5 8 8 0,1-1-8 16,3 1 0-16,0-1 0 0,8 8 0 16,0-1 0-16,0-3 8 0,4-4-8 0,4 4 11 15,0-7-11-15,0 0 15 0,0-3-4 16,4-11-1-16,0 0 0 0,3-7 17 0,1 0 3 0,-4-10 1 0,7 0 0 15,-3-4-19-15,4-3-3 0,-5-3-1 16,5-8 0-16,3-3 3 0,1-6 0 0,-5-5 0 0,1-9 0 16,7-5-11-16,1-6 12 0,-1-7-12 0,4-7 12 15,0-10-12-15,5-10 0 0,3-8 0 0,0-7 8 16,0-6-8-16,4-7 0 0,-1-7-10 0,5-1 10 16,4-2-16-16,-4 2 4 0,-4 1 0 0,4 3 0 15,-1 7 2-15,1 11 1 0,-8 6 0 0,-4 18 0 16,-3 7-11-16,-13 13-3 0,1 11 0 0,-9 10 0 15,-7 8 39-15,0 13 7 0,-7 6 1 0,-9 15 1 0,-7 7-25 0,-4 13 0 16,-1 4 0-16,-3 11 0 0,0 13 9 0,4 4 0 16,0 10 0-16,-1 3 0 0,9-3-9 0,3 7 0 15,1 0 0-15,7-4 0 0,8 4 0 0,4-10 0 16,4-4 0-16,-1-10-11 0,9-4 11 0,-4-10 0 16,7 0 0-16,-7-7 0 15,-1-7-27-15,1 0-9 0,4-7-3 0,7-10-681 16,-7-4-136-16</inkml:trace>
          <inkml:trace contextRef="#ctx0" brushRef="#br0" timeOffset="238.3225">1752 4090 2134 0,'0'0'47'0,"0"0"9"0,0-11 3 0,0-3 1 0,4 1-48 0,3 2-12 0,9 1 0 0,3-1 0 16,5-2 0-16,3-1 0 0,4 0 0 0,12 0 0 15,0-7 0-15,3 7 0 0,5-3 0 0,4 3 0 16,11-3 0-16,0 7 9 0,8 6-9 0,8 1 8 16,3-1-84-1,5 4-18-15,-1 0-3 0,5 4-1 0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8:19.35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14 0 1897 0,'0'0'41'0,"0"0"9"0,0 0 2 0,0 0 2 0,0 0-43 0,0 0-11 0,-5 16 0 0,-4-4 0 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4:28.6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1B0A945-FF1E-404F-9099-2FA0C1F80FD5}" emma:medium="tactile" emma:mode="ink">
          <msink:context xmlns:msink="http://schemas.microsoft.com/ink/2010/main" type="writingRegion" rotatedBoundingBox="5222,8387 26351,6344 26622,9147 5493,11190"/>
        </emma:interpretation>
      </emma:emma>
    </inkml:annotationXML>
    <inkml:traceGroup>
      <inkml:annotationXML>
        <emma:emma xmlns:emma="http://www.w3.org/2003/04/emma" version="1.0">
          <emma:interpretation id="{AC9A0DE0-3EE9-4B2F-AC4C-F45528D4C61B}" emma:medium="tactile" emma:mode="ink">
            <msink:context xmlns:msink="http://schemas.microsoft.com/ink/2010/main" type="paragraph" rotatedBoundingBox="5222,8387 26351,6344 26622,9147 5493,111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7C3228-7A21-4C9C-8754-28E9E91D8AEA}" emma:medium="tactile" emma:mode="ink">
              <msink:context xmlns:msink="http://schemas.microsoft.com/ink/2010/main" type="line" rotatedBoundingBox="5222,8387 26351,6344 26622,9147 5493,11190"/>
            </emma:interpretation>
          </emma:emma>
        </inkml:annotationXML>
        <inkml:traceGroup>
          <inkml:annotationXML>
            <emma:emma xmlns:emma="http://www.w3.org/2003/04/emma" version="1.0">
              <emma:interpretation id="{F8A608B5-E7E4-49C4-A1A8-E1604E2F4733}" emma:medium="tactile" emma:mode="ink">
                <msink:context xmlns:msink="http://schemas.microsoft.com/ink/2010/main" type="inkWord" rotatedBoundingBox="5250,8674 10920,8126 11115,10135 5444,1068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1296 6809 1911 0,'0'0'42'0,"0"0"9"0,0 0 1 0,4 14 2 0,0 3-43 0,0 11-11 15,4 6 0-15,0 11 0 0,3 10 78 0,-3 11 14 16,4 7 2-16,-5 6 1 0,-3 4-26 0,0 11-5 15,0-1 0-15,0 8-1 0,0-8-35 0,0-6-6 16,0-1-2-16,-4 4 0 0,4-14-3 0,0-3-1 16,-8-8 0-16,4-6 0 0,0-7-16 0,-4-3 0 15,4-11 0-15,-4-4-9 0,0-3 9 0,-4-6 11 16,0-5-3-16,1-6 0 16,-5-3-147-16,0-8-29 0,-3-3-7 0,-5-3-815 0</inkml:trace>
          <inkml:trace contextRef="#ctx0" brushRef="#br0" timeOffset="283.3396">1078 7452 518 0,'-4'-24'46'0,"1"-4"-37"0,-5-6-9 0,4-4 0 15,0 0 294-15,4 0 57 0,4 0 11 0,4 3 2 16,-1-7-232-16,5 4-46 0,4 0-10 0,7 0-1 16,4 0-27-16,4-3-6 0,8-1-1 0,4-3 0 15,4 4-14-15,7-1-3 0,5 1-1 0,-1 3 0 16,8-4 5-16,0 11 0 0,1 0 1 0,3 7 0 15,0 10-9-15,-4 3-1 0,-8 8-1 0,-3 3 0 16,-5 7-7-16,1 7-2 0,-4 3 0 0,-5 7 0 16,-7 0 9-16,1 8 2 0,-9-1 0 0,-12 10 0 0,1 1 9 15,-16-1 3-15,-4-3 0 0,-12 7 0 0,5 4-7 0,-13-1-1 16,-3 1 0-16,-8-4 0 0,-4-1-1 0,0 1-1 16,-7-6 0-16,-5-1 0 0,-3-7-3 0,-1 0-1 15,4-3 0-15,-3-4 0 16,-1 0-110-16,1-3-23 0,3-4-4 0,9-3-1071 15</inkml:trace>
          <inkml:trace contextRef="#ctx0" brushRef="#br0" timeOffset="986.5883">2118 8186 1094 0,'0'0'48'0,"0"0"11"0,3-7-47 0,-3 7-12 16,4-11 0-16,-4 11 0 0,12-3 160 0,-4 3 29 15,-8 0 7-15,11 7 0 0,1 3-80 0,4 4-16 16,-5 3-3-16,5 1-1 0,-8 2-28 0,3 1-7 15,-3 3-1-15,0-3 0 0,0 0-21 0,0 0-5 0,-5-4-1 0,5 0 0 16,-4-3-18-16,-4-4-4 0,4 1-1 0,-4-11 0 16,0 0-1-16,0 0 0 0,0 0 0 0,0 0 0 15,0 0-9-15,0 0 8 0,0 0-8 0,0-11 8 16,4-6-8-16,0 0 0 0,-4-4 0 0,4-3 0 16,3-4 0-16,5 1 0 0,4-1 0 0,-1-3 0 15,1 6 0-15,3 1-11 0,1 4 11 0,-1 2-8 16,-3 8 8-16,-1-1 8 0,1 8-8 0,-1 3 11 15,-3 3 5-15,4 8 0 0,-5-1 1 0,9 4 0 16,-8 7 7-16,-1 0 0 0,5 3 1 0,-1 3 0 0,-3-2-9 16,4-1-1-16,-5 0-1 0,5 0 0 0,-5-6-14 15,5 2 0-15,0-2-9 0,-1-4 9 16,1-1-212-16,-1-2-36 0</inkml:trace>
          <inkml:trace contextRef="#ctx0" brushRef="#br0" timeOffset="1289.8909">4145 6625 2307 0,'0'0'51'0,"0"0"10"0,0 0 3 0,0 0 0 0,-8 11-51 0,1 13-13 0,-9 11 0 0,-3 10 0 16,-1 13 49-16,-3 12 7 0,-1 9 2 0,-3 8 0 15,-8-1 12-15,4 4 2 0,0 3 1 0,4-3 0 16,-1 0-13-16,5-7-2 0,4-6-1 0,7-1 0 16,4-11-35-16,4 1-7 0,4-4-2 0,8-6 0 15,4-8-13-15,3-3-15 0,5-3 3 0,7-8 1 16,4-6-194-1,8-11-39-15,47 7-8 0,-16-24-2 0</inkml:trace>
          <inkml:trace contextRef="#ctx0" brushRef="#br0" timeOffset="1849.6697">4931 7290 1566 0,'16'-35'34'0,"-8"18"7"0,0-7 2 0,-1-1 1 0,9 5-35 0,-1-5-9 0,1 8 0 0,0 0 0 0,7-1 96 0,0 8 16 16,1 3 4-16,7 0 1 16,0 7-18-16,4 0-4 0,-4 7-1 0,4 0 0 0,4 7-33 0,4 3-6 15,0 4-2-15,-1 7 0 16,-3-1-29-16,0 11-7 0,0 4-1 0,-4 6 0 0,0 1-16 0,-7 6 10 15,-1-3-10-15,-4 0 8 0,0 3-8 0,-3-10 0 16,-1-3 0-16,-3-1-11 0,0-6-7 0,-5-7-2 16,5-4 0-16,-5-7 0 15,-3 0-168-15,0-10-33 0,0 4-7 0,3-11-2 0</inkml:trace>
          <inkml:trace contextRef="#ctx0" brushRef="#br0" timeOffset="2055.3173">5885 6850 2487 0,'-4'18'55'0,"-8"-1"11"0,-7 0 2 0,-1 7 2 0,1 8-56 0,-8 9-14 0,-1 7 0 0,-3 4 0 16,0 0 20-16,4 7 2 0,-8 3 0 0,4-3 0 16,-4 0 16-16,4-4 3 0,-4 1 1 0,3-4 0 15,1-7-34-15,0 0-8 0,0-7 0 0,8 0 0 16,3-7-14-16,5-4-5 0,-5 1-1 0,5-4 0 15,-1-3-172 1,4 0-36-16,-11 10-6 0,11-10-2 0</inkml:trace>
          <inkml:trace contextRef="#ctx0" brushRef="#br0" timeOffset="2310.6393">6550 6587 2718 0,'12'18'60'0,"0"2"12"0,3 12 2 0,1 6 2 0,3 10-60 0,1 4-16 15,-1 7 0-15,5 10 0 0,-5-3 19 0,1 3 1 16,-5 0 0-16,5 7 0 0,-9-7 19 0,1 1 4 16,-8-8 1-16,0 4 0 0,-4-4-12 0,0-3-1 15,-8-7-1-15,-4 3 0 0,4-3 8 0,-11-4 2 16,-4 1 0-16,-8-1 0 0,3-3-32 0,-3-3-8 15,-4-8 0-15,4 1 0 16,0-4-138-16,0-7-29 0,-4-3-5 0</inkml:trace>
        </inkml:traceGroup>
        <inkml:traceGroup>
          <inkml:annotationXML>
            <emma:emma xmlns:emma="http://www.w3.org/2003/04/emma" version="1.0">
              <emma:interpretation id="{98C7AA0D-3E5A-4C57-8B99-8BD867E4C84C}" emma:medium="tactile" emma:mode="ink">
                <msink:context xmlns:msink="http://schemas.microsoft.com/ink/2010/main" type="inkWord" rotatedBoundingBox="12137,8119 16749,7673 16939,9632 12327,1007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23.2032">7998 7307 1209 0,'0'0'53'0,"0"0"12"0,0 0-52 0,4-4-13 0,8-2 0 0,-1 2 0 15,5 1 140-15,0 3 24 0,7-4 6 0,4 1 1 16,12-1-79-16,0-3-16 0,8 0-4 0,7-3 0 16,1 3-10-16,-1 0-2 0,1-3-1 0,-1 3 0 15,1-3-17-15,-5-1-3 0,5 1-1 0,-5-1 0 16,-3 4-23-16,-4 4-5 0,0-4-1 0,-4 7 0 15,-4-3-32 1,0 3-6-16,-8 0-2 0,4 3 0 16,-4-3-99-16,-3 4-20 0,-1-4-4 0,-4 3-738 0</inkml:trace>
          <inkml:trace contextRef="#ctx0" brushRef="#br0" timeOffset="3032.9497">8181 7598 2397 0,'0'0'52'0,"0"0"12"0,0 0 1 0,0 0 3 0,8-4-54 0,8 4-14 16,3 0 0-16,4-3 0 0,5-1 0 0,3-3 0 16,8 0 0-16,3 4-10 0,1-4-10 0,4-3-3 15,0-4 0-15,7 3 0 16,1 1-18-16,3 3-4 0,-4 0-1 0,9 4-608 15,-5-4-122-15</inkml:trace>
          <inkml:trace contextRef="#ctx0" brushRef="#br0" timeOffset="3843.9433">10189 6086 1378 0,'0'0'61'0,"-4"-11"13"0,1 1-59 0,-1 0-15 16,0-1 0-16,4 1 0 0,0-1 49 0,8 5 7 15,-5-1 2-15,13 3 0 0,-4-6-32 0,7 3-6 16,5-4-2-16,7 1 0 0,4 3 9 0,0-3 1 16,4-1 1-16,11-2 0 0,5 2 42 0,7 1 8 15,0-1 1-15,12 1 1 0,-4 3-9 0,4 0-1 16,4-7-1-16,8 1 0 0,-8 2-16 0,7 1-3 16,1 3-1-16,3-3 0 0,-7-1-32 0,-4 1-6 15,4-4-2-15,-1 0 0 0,-7 4-10 0,-4 3 0 16,-4-7 0-16,1 4 0 0,-9-1 0 0,-3 1 0 15,-5-4 11-15,-3 4-11 0,-4 3 0 0,-8 0 0 16,-4 3 0-16,-4 1 0 16,-4-1-42-16,-3 1-2 0,-5 3 0 0,-3 0 0 15,-12 0-92-15,0 0-18 0,0 0-4 0,-8 7-731 0</inkml:trace>
          <inkml:trace contextRef="#ctx0" brushRef="#br0" timeOffset="4441.4615">10804 6089 2127 0,'0'0'47'0,"0"0"9"0,0 0 3 0,8-3 1 16,0-1-48-16,4 4-12 0,-5 0 0 0,5 4 0 0,4-4 0 15,3 0 0-15,1 0 0 0,3 3 0 16,0-3 31-16,4 0 4 0,8 0 1 0,8 4 0 0,4-1-8 0,4 1 0 15,7 2-1-15,4 1 0 0,4 0 8 0,-3 4 1 16,-1-1 1-16,4 4 0 0,-4 0-23 0,1 0-5 16,-1 3-1-16,-4-3 0 0,-3 0-8 0,-9-1 0 15,1 1 0-15,-8 0 0 0,-4-4 0 0,-4 1 0 16,-7 3 0-16,-1 3 0 0,-7-3 0 0,-1 3 0 16,-7 4 0-16,-4 7 0 0,-4-1 12 0,-4 1 0 15,-8 6 0-15,-7 1 0 0,-1 7 0 0,-11-1 0 16,-8 1 0-16,-4 6 0 0,5 0 16 0,-9 1 3 15,4-1 1-15,-4 4 0 0,1-7-20 0,3 0-3 16,4 0-1-16,0-3 0 0,-4-4 4 0,4-4 0 16,4 1 0-16,-4-4 0 0,-4-3-12 0,8-1 0 15,-3 1 0-15,2 0 8 0,5-1 0 0,0 1 0 16,-4-4 0-16,8 4 0 0,0-7 19 0,3 3 3 0,1-3 1 16,4-1 0-16,-1 5-23 0,5-8-8 0,3 0 0 15,4 1 0-15,-4-5 0 0,5 1 8 0,3 0-8 16,-4-3 0-16,4-1 8 0,4-10 0 0,0 0-8 15,4 7 12-15,-4 3-12 0,4-3 0 0,-4-7 0 0,8 7 0 16,3 0 0-16,-3 0 0 0,0-4 0 0,0 4 0 16,3-3 0-16,1-1 0 0,0-3 0 0,-1 4 0 15,1-1 0-15,7-3 9 0,1 4-9 0,-1-4 8 16,5 0 0-16,-1 0-8 0,4-4 12 0,8 1-4 16,0 3 0-16,8-4 0 0,0-3 0 0,8-3 0 15,3-4 0-15,4 0 0 0,9 0 0 0,10-3 0 0,1 0-8 16,0 3 0-16,4-3 0 0,3-4 0 15,1 7-25-15,-4-3-7 0,3-1-2 0,9-2 0 16,-16 2-162-16,0 1-32 0,-1-4-6 0,-14 4-2 0</inkml:trace>
        </inkml:traceGroup>
        <inkml:traceGroup>
          <inkml:annotationXML>
            <emma:emma xmlns:emma="http://www.w3.org/2003/04/emma" version="1.0">
              <emma:interpretation id="{374A0BE7-34F1-4F21-8E25-74EE99A04928}" emma:medium="tactile" emma:mode="ink">
                <msink:context xmlns:msink="http://schemas.microsoft.com/ink/2010/main" type="inkWord" rotatedBoundingBox="18014,7150 26351,6344 26622,9147 18285,995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620.0835">13856 5913 403 0,'-16'-21'36'0,"12"11"-36"0,4 3 0 0,-4-4 0 15,0 1 172-15,4 3 28 0,0 7 6 0,0 0 1 16,0 0-116-16,0 0-23 0,0 10-5 0,4 4-1 16,4 7-32-16,-8 3-6 0,4 4-2 0,0 3 0 15,0 4 24-15,0-1 5 0,-4 1 1 0,3-1 0 16,1 4-7-16,4 1-1 0,0-1 0 0,0-7 0 15,0-7-35-15,7-3-9 0,-3-1 0 0,-1-2 0 16,5-4 8-16,-4-1 0 0,7-6 0 0,4-3 0 0,-3-4 20 16,3-7 4-16,5-4 1 0,3-2 0 0,0-5-2 15,-4-2-1-15,-4-8 0 0,5 0 0 0,-1-3-4 16,0 0-1-16,0 0 0 0,-3-7 0 0,-1 3-25 16,-3-3 0-16,7 0 0 0,-8 0 0 0,1 3 31 0,-1 8 1 15,1 3 0-15,-5 3 0 0,1 0-7 0,-5 4-1 16,5 3 0-16,0 10 0 0,-1 8-12 0,5 6-4 15,-5 4 0-15,9 7 0 0,-1 3-8 0,-4 7 0 16,-3 7 0-16,3 7 0 0,5 4 28 0,-5 9 3 16,-15 1 1-16,0 14 0 0,0 0-10 0,-4-4-2 15,-12 3 0-15,0 5 0 0,-3-5-6 0,-1-3-2 16,5-3 0-16,-1 7 0 0,-7-11 16 0,3 0 4 16,4-6 0-16,-3-1 0 0,-1-10-32 0,-3-4 0 15,-1 1 0-15,1-7 0 0,3-11 16 0,1-3-4 16,-9-8 0-16,5 1 0 0,7-7-3 0,0-3-1 15,-11-8 0-15,8-3 0 0,-1 0 0 0,4-3 0 0,5-4 0 16,-5-3 0-16,-4-4 0 0,5-3 0 16,15 0 0-16,-4-1 0 0,0-6-8 0,7 4 8 0,9-8-8 0,7 4 8 15,1 3-19-15,3 1-4 0,-4-1-1 0,8-3 0 16,4 3-153 0,0 4-31-16,-4 0-7 0,8 6-1 0</inkml:trace>
          <inkml:trace contextRef="#ctx0" brushRef="#br0" timeOffset="6906.8881">15222 6892 2329 0,'0'0'51'0,"0"0"10"0,0 14 3 0,-4-1 2 0,-4 8-53 0,4 0-13 15,0 3 0-15,-4 0 0 0,5 1 48 0,3 2 6 16,-4-6 2-16,8 3 0 0,-4 0-29 0,0-3-6 16,3 0-1-16,5-4 0 0,0-3-20 0,0 0 0 15,3 0 0-15,1-7 0 16,4 0-140-16,3-4-33 0,1-3-7 0,7-3 0 0</inkml:trace>
          <inkml:trace contextRef="#ctx0" brushRef="#br0" timeOffset="7024.9373">15681 6369 2131 0,'-12'-10'94'0,"12"3"20"0,-4-7-91 0,0 0-23 0,8 4 0 0,0 3-943 16</inkml:trace>
          <inkml:trace contextRef="#ctx0" brushRef="#br0" timeOffset="7597.537">16529 6553 2476 0,'0'0'110'0,"0"0"22"0,0 0-105 0,8-4-27 16,0-3 0-16,0 0 0 0,7 1-15 0,1-5-8 15,3 1-1-15,9-1-1 0,-5-6 25 0,12-4 0 0,4 1 0 0,0-5 11 16,0-2-11-16,0-1 8 0,0-7-8 0,-1 1 8 16,5-4-8-16,-4-4 0 0,0-3 0 0,4-7 0 15,-4 1 32-15,4-8 5 0,-4 0 1 0,3-10 0 16,-3 0-38-16,-4-1-18 0,0 5 2 0,-7-5 0 16,-9 1-6-16,0-3-1 0,-7-1 0 0,-4 0 0 15,-8 8 23-15,0 6 0 0,-4 0 0 0,0 0 0 16,-8 11 0-16,5 3 10 0,-5 7-2 0,0 0-8 15,1 6 19-15,-1 8-3 0,-4 0-1 0,5 7 0 16,-1 3-15-16,4 3 0 0,-7 1 0 0,-1 3 0 16,1 7 0-16,15 0-10 0,0 0 2 0,-8 14 0 0,-4 3 8 15,4 8-13-15,-3 6 5 0,-1 3 8 0,-4 11-13 0,5 11 5 16,3 2 8-16,-4 15-13 0,-3 3 43 16,-1 4 9-16,4-1 1 0,-3 15 1 0,3-1 7 0,-3 1 0 15,-1 2 1-15,4 8 0 0,-3-10-8 0,-1-4-1 16,1-1-1-16,-1 5 0 0,4-8-15 0,1-3-4 15,-1-6 0-15,4-8 0 0,4-7-32 0,1-7-8 16,-1 1 0-16,8-8-1 0,-1-6 21 0,9-4 0 16,0-7 0-16,3-7 0 15,9 0-96-15,3-10-14 0,0-7-3 0,12-7-672 16,0-7-135-16</inkml:trace>
          <inkml:trace contextRef="#ctx0" brushRef="#br0" timeOffset="7891.9499">17670 6667 1958 0,'0'0'43'0,"0"0"9"0,0 0 1 0,0 0 3 0,0 0-45 0,0 0-11 0,0 0 0 0,-8 7 0 16,4 3 84-16,0 4 16 0,0 0 2 0,4 0 1 16,-4-4-11-16,0 7-3 0,4 1 0 0,0-1 0 15,0 0-71-15,0 4-18 0,4 0 0 0,-4 0 0 0,8-1 0 16,-4-2 0-16,0-1 0 0,0 0 0 0,4-3 18 16,-5 0 0-16,1-7 0 0,0 3 0 15,0-6-189-15,4-4-37 0,4-4-8 0</inkml:trace>
          <inkml:trace contextRef="#ctx0" brushRef="#br0" timeOffset="8006.8824">18094 6165 2404 0,'-12'-10'53'0,"12"10"11"0,-4-7 3 0,-3-3 0 0,3 3-54 0,4 7-13 15,0 0 0-15</inkml:trace>
          <inkml:trace contextRef="#ctx0" brushRef="#br0" timeOffset="8325.5324">19293 5055 2361 0,'0'0'210'0,"-4"0"-168"0,0 0-34 0,-4 7-8 15,0 10-36-15,0 11-10 0,-7 6-2 0,-5 15 0 16,-3 3 90-16,0 6 18 0,-4 1 3 0,-5 10 1 16,1 1 0-16,-4 9 0 0,0 1 0 0,-4 10 0 15,4-7-8-15,4-4 0 0,4-6-1 0,0 7 0 0,3-4-23 16,5 0-4-16,3 0 0 0,8 0-1 0,1-7-15 15,3-3-4-15,4-7 0 0,8-1 0 16,3-13-78-16,1-3-16 0,7-4-3 0,1-3-738 16,7-4-147-16</inkml:trace>
          <inkml:trace contextRef="#ctx0" brushRef="#br0" timeOffset="8799.807">20861 5546 2419 0,'-8'7'215'0,"-11"7"-172"15,-8 0-35-15,-5 10-8 0,-3 7 0 0,0 4 0 16,-4 3 0-16,8 0 0 16,-8 3 47-16,1 4 7 0,-9 4 2 0,-8 3 0 0,1 3-32 0,-5 0-7 15,-3 1-1-15,-20 23 0 0,9-13-16 0,6 0-9 16,9-1 1-16,-8-2 0 0,7-15 16 0,5 0 4 15,3-3 1-15,5-3-805 0,7-4-162 16</inkml:trace>
          <inkml:trace contextRef="#ctx0" brushRef="#br0" timeOffset="8597.5358">19729 5889 2707 0,'-4'-42'120'0,"8"21"24"0,-1-3-115 0,9-7-29 15,0 3 0-15,11-3 0 0,0 7 0 0,5 3-20 0,-1 4 4 0,4 0 0 16,4 3 16-16,4 7 0 0,0 0 0 0,8 3 0 16,-1 4 0-16,-3 7 0 0,-8 7 0 0,4 7 0 15,-8 3 22-15,0 4 8 0,1 10 2 0,-5 7 0 16,0 3 1-16,-8 4 1 0,5 0 0 0,-1 3 0 15,-3-3-34-15,-5 4 0 0,1-1 0 0,-1-3 0 16,1-4 0-16,-4 1 0 0,3-11 0 0,-3 0 0 16,0-4 0-16,-1-6 0 0,1-7 0 0,0-4 0 15,-5-3-165-15,5-7-34 16,-4 0-6-16</inkml:trace>
          <inkml:trace contextRef="#ctx0" brushRef="#br0" timeOffset="9074.8972">22005 4972 2649 0,'12'7'58'0,"4"10"12"0,7 7 2 0,4 11 4 0,0 13-61 0,1 11-15 0,-5 14 0 0,0 13 0 16,-7 1 0-16,-12 10 0 0,-8 6 0 0,-12 8 0 15,-7-11 0-15,-16 4 0 0,-8 0 0 0,-19 7 0 0,-4-8 57 0,0-2 9 16,-8-4 2-16,-11 3 0 0,3-7-58 0,-3-3-10 15,11-7 0-15,-4 4 0 0,8-11 18 0,8-10 11 16,4-4 3-16,-5-10 0 16,9-4-154-16,11-10-30 0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5:16.06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1133736-B68B-4FEF-8144-79E6F67EB95C}" emma:medium="tactile" emma:mode="ink">
          <msink:context xmlns:msink="http://schemas.microsoft.com/ink/2010/main" type="writingRegion" rotatedBoundingBox="2685,1494 30152,43 30885,13932 3418,15382"/>
        </emma:interpretation>
      </emma:emma>
    </inkml:annotationXML>
    <inkml:traceGroup>
      <inkml:annotationXML>
        <emma:emma xmlns:emma="http://www.w3.org/2003/04/emma" version="1.0">
          <emma:interpretation id="{D641E9A2-0110-470A-8EAF-ABE326B07CBD}" emma:medium="tactile" emma:mode="ink">
            <msink:context xmlns:msink="http://schemas.microsoft.com/ink/2010/main" type="paragraph" rotatedBoundingBox="2689,1479 30176,251 30449,6362 2962,75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527A46-8175-49F3-8172-88743BA3AFE3}" emma:medium="tactile" emma:mode="ink">
              <msink:context xmlns:msink="http://schemas.microsoft.com/ink/2010/main" type="line" rotatedBoundingBox="2697,1457 30207,577 30278,2781 2767,3661"/>
            </emma:interpretation>
          </emma:emma>
        </inkml:annotationXML>
        <inkml:traceGroup>
          <inkml:annotationXML>
            <emma:emma xmlns:emma="http://www.w3.org/2003/04/emma" version="1.0">
              <emma:interpretation id="{B941246E-4990-4AF5-8CEB-086DF47A6699}" emma:medium="tactile" emma:mode="ink">
                <msink:context xmlns:msink="http://schemas.microsoft.com/ink/2010/main" type="inkWord" rotatedBoundingBox="2697,1457 6593,1333 6663,3537 2767,36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-7 142 864 0,'0'0'76'0,"-4"-4"-60"0,4 4-16 0,0 0 0 15,0 0 86-15,0 0 14 0,-4 0 4 0,4 0 0 16,0 0-12-16,0 0-3 0,0 0 0 0,0 0 0 16,0 0-5-16,0 0 0 0,12 0-1 0,-1-3 0 15,5-1-8-15,3 4-2 0,1-3 0 0,7-4 0 16,8 0-10-16,0 4-3 0,0-11 0 0,8 7 0 15,8 0-6-15,-5 0-2 0,5-3 0 0,0-1 0 16,-1 1-16-16,-3 3-4 0,0 0-1 0,-1 0 0 16,5 0-19-16,-1 7-3 0,-11-3-1 0,4-1 0 15,-4 4 6-15,0 0 1 0,-4 4 0 0,-4-4 0 16,-4 0-24-16,1 0-5 0,-5 0-1 0,0 3 0 16,-7-3-9-16,3 0-3 0,-3 0 0 0,0 0 0 15,-1 0-98-15,-3 0-20 0,-4-3-4 0,-1-1-522 16,1-6-104-16</inkml:trace>
          <inkml:trace contextRef="#ctx0" brushRef="#br0" timeOffset="285.4584">760 135 1267 0,'0'0'56'0,"0"0"12"0,0 0-55 0,0 0-13 0,0 0 0 0,0 0 0 16,0 0 90-16,0 10 15 0,-4 7 3 0,-4 11 1 15,0 7-5-15,-4 6-2 0,-3 11 0 0,-5 14 0 16,1 6-14-16,-8 15-4 0,-1 3 0 0,-3 7 0 16,-4 0-7-16,0 0-1 0,-4-8-1 0,4 1 0 15,-4-3-29-15,8-8-6 0,4-9 0 0,8-8-1 16,-1-3-31-16,5-7-8 0,-1-7 0 0,4-7 0 15,5-7-78 1,-1-4-20-16,4-9-4 0,0-8-1014 0</inkml:trace>
          <inkml:trace contextRef="#ctx0" brushRef="#br0" timeOffset="984.8709">1550-391 1364 0,'15'-31'30'0,"-11"17"6"0,4-10 2 0,0 3 0 0,3 0-30 0,1 0-8 0,0 11 0 0,3-7 0 16,1 6 96-16,-1 8 17 0,-3-4 4 0,4 7 1 15,-1 7-30-15,1 3-7 0,-5 4-1 0,1 10 0 16,0 7-27-16,-8 14-5 0,0 11-2 0,-4 10 0 16,0 3 0-16,-4 14 0 0,-8 10 0 0,0 7 0 15,-7 4 6-15,-8 4 0 0,-1 2 1 0,-7 1 0 16,0 0-9-16,0-11-3 0,8-10 0 0,-4 0 0 0,0-11-15 15,4-6-3-15,-1-4-1 0,5-10 0 16,4-4 9-16,-1-6 1 0,1-4 1 0,3-11 0 0,4-6-33 0,1-4 0 16,-1-3 0-16,8-7 0 0,0-4 9 15,0-3-9-15,4-7 0 0,0 0 9 0,0-10-9 0,0-4-14 16,8-7 3-16,0-6 1 0,4-11-7 0,7-4-2 16,8-10 0-16,1 0 0 0,-1 0 19 0,4 0-12 15,8 4 12-15,4 3-10 0,-8 7 10 0,4 3-8 16,-8 8 8-16,-4 6-8 0,-4 11 8 0,1 3 0 15,-9 3 0-15,5 4 8 0,-5 7 0 0,1 0 0 16,-1 3 0-16,-3 4 0 0,4 0-8 0,-1 0 9 16,-3 3-9-16,0-3 10 0,-1 0 6 0,1 0 2 0,3 0 0 15,1-1 0 1,-4-2-38-16,-1 3-7 0,-3-4-1 0,4 4-1 16,-4-4-91-16,3 4-17 0,1-4-4 0,-4 1-1 15,3-1-76-15,1-3-15 0</inkml:trace>
          <inkml:trace contextRef="#ctx0" brushRef="#br0" timeOffset="1514.6881">2371 588 1728 0,'0'0'153'0,"0"0"-122"0,0 0-31 0,8 10 0 15,-1 1 114-15,-3 9 17 0,4 8 3 0,-4 3 1 0,4 7-40 0,0 7-8 16,-1 4-2-16,-3-1 0 15,4 8-25-15,-4-8-4 0,4 4-2 0,-4-7 0 16,-4 0-24-16,3-7-5 0,5-4-1 0,-4-2 0 0,0-5-9 0,0-9-3 16,-4-5 0-16,4-2 0 0,0-4-4 0,-4-7 0 15,0 0-8-15,0 0 12 0,4-7-4 0,-4-7 0 16,-4-3-8-16,4-8 12 0,4-2-12 0,0-1 0 16,-1 0 0-16,5-3-10 0,-4 0 10 0,8 0 0 15,3 0 0-15,-3 0 0 0,0 0 0 0,3-1 0 16,12 1 9-16,1 4-9 0,-5-1 17 0,-3 7-3 15,-5 7-1-15,5 4 0 0,-1 7-4 0,0 3-1 16,-3 6 0-16,4 5 0 0,3 6-8 0,0 7 0 16,-11 1 0-16,0 6 0 0,3-4 0 0,-3 4 8 15,-1 4-8-15,1 0 12 0,-12-1-12 0,8 1 0 0,4-7 0 16,-8-1 8-16,-4-3-8 0,3-6 0 16,1-4 0-16,0-4 8 0,0 0-8 0,-4-10 0 0,0 0 0 0,0 0-11 15,0 0 11-15,4-7 0 0,0-3 0 0,0-7 0 16,0-1 0-16,3-2 0 0,1-5 0 0,0 1-8 15,-4-3 8-15,8-1-12 0,7-3 12 0,-7 0-12 16,-5 3 12-16,5 0 0 0,12 1 0 0,-5 6 0 16,-3 0 10-16,3 7 1 0,-7 7 0 0,7 0 0 15,-3 4 7-15,-1 3 2 0,-7 7 0 0,8 3 0 16,3 8-2-16,-7 2 0 0,-4 5 0 0,-5-1 0 16,13 7-4-16,-8 0-1 0,-8 4 0 0,-4-1 0 15,4 1-13-15,4-1 0 0,7-2 0 0,-7-1 0 16,-4 0-132-16,8 0-25 0,8-7-6 0,-1-3-1089 15</inkml:trace>
          <inkml:trace contextRef="#ctx0" brushRef="#br0" timeOffset="1772.9668">3846 1045 1670 0,'-4'-4'148'0,"8"4"-118"0,-4-3-30 0,0-1 0 16,-4 1 136-16,4-1 20 15,4 1 5-15,4-4 1 0,-8 7-78 0,7-7-15 0,5 4-3 0,-4-4-1 31,7 3-78-31,-3-3-16 0,-8 0-3 0,-4 7-1 0</inkml:trace>
        </inkml:traceGroup>
        <inkml:traceGroup>
          <inkml:annotationXML>
            <emma:emma xmlns:emma="http://www.w3.org/2003/04/emma" version="1.0">
              <emma:interpretation id="{CFDAFF96-6B5C-4ACD-BBAB-ED9018486F5D}" emma:medium="tactile" emma:mode="ink">
                <msink:context xmlns:msink="http://schemas.microsoft.com/ink/2010/main" type="inkWord" rotatedBoundingBox="8327,1776 11296,1681 11338,3008 8370,310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120.6741">5679 681 1969 0,'-16'-3'87'0,"13"-1"18"16,3 1-84-16,0 3-21 0,0 0 0 0,0 0 0 15,0 0 24-15,15-3 0 0,5-4 0 0,7 3 0 0,4 1-24 0,4-4 0 16,4 0 0-16,4-4-8 0,-4 5 8 16,7-1 11-16,1-4-3 0,0 4 0 15,-4-3-102-15,-1 3-21 0</inkml:trace>
          <inkml:trace contextRef="#ctx0" brushRef="#br0" timeOffset="20946.4798">5975 266 1267 0,'0'0'112'0,"4"-7"-89"0,0 0-23 0,-1 0 0 16,1 1 50-16,0-1 6 0,4 0 0 0,4 3 1 15,-1-3-26-15,1 0-6 0,0-3-1 0,3 3 0 16,1-3-4-16,-1-1-2 0,1 1 0 0,0 0 0 16,-5-4-3-16,9 0-1 0,-5 0 0 0,-3 0 0 15,-4-3 14-15,3 3 2 0,1 0 1 0,0-3 0 16,3-4-18-16,-3 4-3 0,0-4-1 0,-5 4 0 0,1-4-9 16,-4 4 0-16,-8-4 0 0,0 4 0 0,-3 3 8 15,-1-3-8-15,0 3 12 0,0 3-4 0,0 1 18 0,-3 0 3 16,-1 3 1-16,-3 3 0 0,-1 1-1 0,-4 3 0 15,1-4 0-15,0 8 0 0,3-4-21 0,0 7-8 16,1-4 0-16,-1 4 9 0,5 0 3 0,-1 3 0 16,4-3 0-16,0 4 0 0,1 3-2 15,3 6 0-15,-4 1 0 0,8 3 0 0,-4 7 1 0,4 1 0 16,-4 6 0-16,8 3 0 0,-4 4 12 0,0 3 2 16,-4 1 1-16,4 3 0 0,4 0 8 0,-4 3 2 15,0 4 0-15,0-4 0 0,4 4-4 0,-4-4-1 16,4 1 0-16,0-1 0 0,0-6-15 0,-1-1-2 15,1-3-1-15,0-4 0 0,-4-2-13 0,0-5 8 16,4-3-8-16,-4-3 0 0,-4-7 0 0,4-1 0 0,0 1 0 16,0-4 0-1,0-6-116-15,-4-1-17 0,4-10-3 0,0 0-541 0,0 0-108 0</inkml:trace>
          <inkml:trace contextRef="#ctx0" brushRef="#br0" timeOffset="16408.6511">5628 505 806 0,'0'0'17'0,"-7"-7"4"0,3 4 1 0,4 3 2 0,0-7-24 0,0 0 0 0,0 3 0 0,4-3 0 16</inkml:trace>
          <inkml:trace contextRef="#ctx0" brushRef="#br0" timeOffset="21383.587">7185-101 2343 0,'0'0'52'0,"-8"0"10"0,-3 4 2 0,-1-1 2 0,-4 8-53 0,-3-1-13 16,3 4 0-16,-3 7 0 0,0 0 0 0,-1 6 0 16,1 4 0-16,-1 4-10 0,5 0 10 0,-1-1 0 0,-3 1 0 0,11-1 8 15,4 4 0-15,0-3 1 0,0-4 0 0,4 7 0 16,4-3 25-16,0 3 5 0,4 0 1 0,-1-4 0 16,5 1-40-16,-4-4-15 0,4 4 1 0,-5-4 0 31,5-3-103-31,0-1-21 0,-5-3-4 0,1-3-502 0,0-3-101 0</inkml:trace>
          <inkml:trace contextRef="#ctx0" brushRef="#br0" timeOffset="21623.6522">7267 342 979 0,'-4'-17'43'0,"4"7"9"0,0-4-41 0,0-4-11 16,-4 1 0-16,4 0 0 0,0 7 254 0,0-4 49 15,4 7 9-15,0-4 3 0,4 1-212 0,-1 3-43 16,5 4-8-16,4-4-1 0,3 7-31 0,5 0-7 15,3 7-1-15,0 0 0 0,4 6-2 0,4 1-1 16,4 7 0-16,-4 3 0 0,0-3 26 0,4 0 5 16,-8 6 0-16,0-2 1 0,0-1-27 0,-3 4-6 15,-5-4 0-15,4 0-8 0,1-3 8 0,-5 3-8 16,0 4 0-16,1-8 0 0,-9-2 0 0,5-1-11 16,-5-3 2-16,-3 3 0 15,3-3-121-15,-3-4-24 0,0 1-5 0,-1-8-489 16,5-3-99-16</inkml:trace>
          <inkml:trace contextRef="#ctx0" brushRef="#br0" timeOffset="21825.59">8139 86 2113 0,'-24'0'46'0,"13"0"10"0,-5-3 1 0,-3 6 3 0,-1 1-48 0,1 6-12 0,3 1 0 0,-3 6 0 15,-1 0 46-15,-7 7 6 0,4 1 2 0,-5 2 0 16,5 4-26-16,-4 0-4 0,3-3-2 0,1 3 0 15,0 0-7-15,-4 1-2 0,7-1 0 0,1 3 0 16,-5 1-5-16,5-4 0 0,-1-3-8 0,5-1 12 16,3 1-32-16,-3-4-8 0,7 4 0 15,-4-7-1-15,8-4-152 0,0 0-31 0,0-6-5 16</inkml:trace>
          <inkml:trace contextRef="#ctx0" brushRef="#br0" timeOffset="22082.2896">8415-229 1900 0,'16'0'84'0,"-9"4"18"16,1 3-82-16,0 3-20 0,8 8 0 0,-5 9 0 0,1 8 88 0,0 3 14 16,-1 3 2-16,1 8 1 0,0 6-38 0,-5-3-8 15,1 3-2-15,0-3 0 0,-8 0-19 0,0 0-4 16,0-3-1-16,0 2 0 0,-4-2-1 0,4-4-1 15,-4-4 0-15,0 1 0 0,-4-4-11 0,8-3-1 0,-3-1-1 16,-1-3 0-16,4-3-18 0,-4-7 0 0,4-4-11 16,0-3 11-1,4 0-113-15,3-4-16 0,-7-10-3 0,4 3-1 16,8-6-84-16,-4 0-17 0,11-18-3 0,-7-3-1 0</inkml:trace>
        </inkml:traceGroup>
        <inkml:traceGroup>
          <inkml:annotationXML>
            <emma:emma xmlns:emma="http://www.w3.org/2003/04/emma" version="1.0">
              <emma:interpretation id="{9D15530D-AC40-4497-A98D-30FC865BBBB7}" emma:medium="tactile" emma:mode="ink">
                <msink:context xmlns:msink="http://schemas.microsoft.com/ink/2010/main" type="inkWord" rotatedBoundingBox="12603,1648 14287,1594 14338,3186 12653,324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2644.1905">10124-190 2012 0,'3'-18'44'0,"1"1"10"0,4-4 2 0,0-3 0 0,4 3-45 0,-5 4-11 15,5 3 0-15,0 7 0 0,-1 0 0 0,1 7 0 16,0 4 0-16,-4 10 0 0,-1 6 8 0,-3 8 2 16,-4 7 1-16,-4 10 0 0,-3 10 37 0,-5 14 7 15,-4 4 1-15,-11 13 1 0,4 4 23 0,-5 0 5 16,1 4 1-16,0 9 0 0,0-6-30 0,3-7-5 15,1 0-2-15,7-7 0 0,1-10-28 0,-1-4-5 16,9-10-2-16,-1 0 0 0,4-14-14 0,-4-4 9 16,4-10-9-16,4-7 8 0,0-3 0 0,0-7 0 15,0-14 0-15,0 0 0 0,0 0-8 0,12-7 0 0,-4-10 0 0,3-4 0 16,5-3 0-16,3-11 0 0,-3 1 0 16,7-4 0-1,1 0-21-15,-1-1-7 0,4 1 0 0,4 0-1 0,1 4 17 0,3 3 12 0,0-4-13 0,3 4 5 16,-2 7 8-16,-9 3 0 0,0 4 0 0,-4 3 0 15,1 3 0-15,-5 4 0 0,-7 4 0 0,0 3 8 16,-1 0-8-16,-3 0 0 0,0 3 0 0,-4 1 0 16,3 3 0-16,-3-4 0 0,4 4 0 15,-4 4 0-15,0-1 0 0,-4 0 0 0,0 4 0 0,-4 0 0 16,0 3 0-16,-4 1 0 0,-7-1 0 0,-1 4 0 16,1-1 0-16,-5 1 0 0,-7 0 0 0,-4-4 0 15,0 1-16-15,3-8-4 0,1 4 0 0,-4-4-1 16,4-6-75-16,0 3-16 0,-1-4-2 15,1-6-944-15</inkml:trace>
          <inkml:trace contextRef="#ctx0" brushRef="#br0" timeOffset="23045.4576">10999 633 2019 0,'0'0'44'0,"0"0"10"0,0 0 2 0,8 7 0 0,4 3-44 0,7-6-12 0,1-1 0 0,3 1 0 16,8-4 20-16,0 0 1 0,0-4 1 0,4 1 0 15,0-4-14-15,0-4-8 0,1-2 8 0,-1-5-8 16,0 4 9-16,0-3-9 0,-4 0 12 0,-4 0-12 15,0-4 0-15,-7 0 0 16,3 0 0-16,-7 4 0 0,-9 0 34 0,-3-4 0 0,0 4 0 0,-4-1 0 16,-4 1-18-16,-4 3-3 0,-3 0-1 0,-5 7 0 15,-7-3 32-15,0 10 7 0,-5-3 1 16,-3 6 0-16,0 7-16 0,-8 4-4 0,0 4 0 0,0 2 0 16,0 11 0-16,4-3 0 0,0 3 0 0,0 4 0 15,4-1-32-15,4 1 0 0,7-4 0 0,9 0 0 0,-5 4 0 16,8-4 0-16,5-3 0 0,3 3 0 15,11-7-19-15,5 0-10 0,7-3-3 0,0 0 0 16,5-7-81-16,7-1-17 0,4-6-3 0,3 4-558 16,1-4-111-16</inkml:trace>
        </inkml:traceGroup>
        <inkml:traceGroup>
          <inkml:annotationXML>
            <emma:emma xmlns:emma="http://www.w3.org/2003/04/emma" version="1.0">
              <emma:interpretation id="{01CDEFE0-2BDF-44DB-BF94-BF38F664C83C}" emma:medium="tactile" emma:mode="ink">
                <msink:context xmlns:msink="http://schemas.microsoft.com/ink/2010/main" type="inkWord" rotatedBoundingBox="15759,2062 16392,2042 16410,2597 15777,261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3491.1628">13498 266 1785 0,'19'-21'79'0,"-7"11"17"0,-4-4-77 0,-4 0-19 16,0 1 0-16,3-1 0 0,1 3 12 0,4 1 0 0,-4 0-1 0,-4-1 0 15,3 1-11-15,1-1 0 0,-8 1 0 0,-4 3 0 16,0-3 31-16,-3 3 4 0,-1 0 1 0,-4 3 0 15,-11 4 19-15,-1 7 4 0,-3 4 1 0,-4 6 0 16,4 4-28-16,-1 6-4 0,-10 8-2 0,-1 3 0 16,0 0-5-16,4 0-1 0,-4 0 0 0,4 0 0 15,4 0 0-15,3-6-1 0,5-1 0 0,4 0 0 16,3-3-7-16,8-4 0 0,0-4-1 0,5 1 0 16,6-7-11-16,1-4 0 0,4 1 9 0,0-8-9 15,7-3 0-15,1-3-12 0,3-1 2 0,5-9 0 16,3-5 18-16,0 1 4 0,4-7 1 0,8-4 0 0,-4-7-13 15,0 1-18-15,-3-1 4 0,3 1 1 16,0-1 13-16,4 7 0 0,-4 1 0 0,-4 2 0 0,-4 5 32 16,-8 6 10-16,-3 4 2 0,0 3 0 0,-5 3 3 0,-3 4 1 15,-8 0 0-15,4 11 0 0,0-1-28 16,-4 7-6-16,4 0-1 0,-4 4 0 0,0 0-13 0,0 7 0 16,0 3 0-16,7 0 0 15,-3 0-179-15,8 0-29 0</inkml:trace>
        </inkml:traceGroup>
        <inkml:traceGroup>
          <inkml:annotationXML>
            <emma:emma xmlns:emma="http://www.w3.org/2003/04/emma" version="1.0">
              <emma:interpretation id="{6E446043-1B83-4C9C-BCC3-8769A7430F3E}" emma:medium="tactile" emma:mode="ink">
                <msink:context xmlns:msink="http://schemas.microsoft.com/ink/2010/main" type="inkWord" rotatedBoundingBox="17902,1711 19824,1649 19856,2635 17933,269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7282.885">15265 155 1094 0,'-39'-10'48'0,"27"3"11"0,8 0-47 0,4 7-12 16,0 0 0-16,0 0 0 0,0 0 156 0,0 0 28 15,0 14 7-15,4 3 1 0,-4 4-168 0,4 3-34 0,0 1-6 0,-4 6-2 16,0-4 30-16,0 8 7 0,-8 0 1 0,4 3 0 16,4 0-9-16,-4 0-2 0,-3-4 0 15,7 1 0-15,0 0 19 0,0-8 4 0,0 1 1 0,0 0 0 16,7-8-11-16,-3-2-2 0,0-5-1 16,-4-2 0-16,0-11 1 0,0 0 0 0,0 0 0 0,0 0 0 15,0 0 7-15,0 0 1 0,12-4 1 0,-8-3 0 16,0 1-2-16,0-1-1 0,-1-4 0 0,5 1 0 15,-8 3-14-15,4 0-2 0,-4 0-1 0,8 0 0 16,4 0 6-16,-8 0 1 0,-4-3 0 0,3 3 0 16,5-3 12-16,-4 3 2 0,4 0 1 0,-4-7 0 15,-4 4-31-15,4-4 8 0,3-3-8 0,-3-1 0 16,-4 1 0-16,4 0 0 0,4-8 0 0,4 1 0 0,-8 0 0 16,7-4 0-16,9-3 0 0,-1 0 0 0,1 0 0 15,-1-4-12-15,1 4 3 0,7-3 0 0,4-1 9 16,0 4 0-16,-4-4 0 0,8 8 0 0,8 2-17 0,-8 5-2 15,-4 2 0-15,-3-2-697 16,-5 6-139-16</inkml:trace>
          <inkml:trace contextRef="#ctx0" brushRef="#br0" timeOffset="27630.4355">15903 501 1908 0,'8'-3'42'0,"-8"3"9"0,0 0 1 0,12-7 1 0,-1 0-42 0,1 0-11 0,0-3 0 0,3-1 0 15,5 1 12-15,-1-4 1 0,4 0 0 0,1-6 0 16,-5-1-13-16,5 0-16 0,-1 0 3 16,0-6 1-16,-3 2 35 0,-1 1 7 0,1-3 2 0,-1-1 0 15,-3 4-32-15,-1-4 0 0,-7 4 0 0,4 3 0 16,-1 4 0-16,-7 3 0 0,-8 0 0 0,-3 4 0 15,3-1 16-15,-4 4 1 0,-8 4 0 0,-3 3 0 16,-4 3 25-16,-1 8 5 0,1 3 1 0,-8 6 0 16,-4 5-13-16,4 6-3 0,3 0 0 0,-3 3 0 15,0-2-1-15,0 2-1 0,8 1 0 0,3-1 0 16,8-2-30-16,1-1 0 0,-1-4 0 0,4 1 0 16,16-4-20-16,-4-3-8 15,-4 3 0-15,4 0-1 0,4-6-99 0,3-1-19 0,1 0-4 16,4-3-461-16,-1-3-92 0</inkml:trace>
          <inkml:trace contextRef="#ctx0" brushRef="#br0" timeOffset="28101.2135">16429 412 806 0,'38'-25'72'0,"-26"15"-58"15,-8-7-14-15,4 3 0 0,0 0 181 0,-1 0 34 16,-3 4 6-16,-8 3 2 0,-3 0-35 0,3 3-6 16,4 4-2-16,-12 4 0 0,-4 3-86 0,-3 0-18 15,0 3-3-15,-1 4-1 0,-3 3-44 0,3 1-8 16,-3-1-3-16,3 0 0 0,9-3-17 0,-1 0 10 15,4 0-10-15,1-4 8 0,10 0-8 0,1-3 0 16,-4-7 0-16,12 4 0 0,0-1-14 0,7-3-2 0,1-3 0 16,-1-4 0-16,-3 3 3 0,3-3 0 0,4 1 0 15,1-1 0-15,-9 0-1 0,5 0 0 0,-5 0 0 0,1 3 0 16,-1 1 14-16,-7 3-9 0,-8 0 9 0,12 0-8 16,-4 3 8-16,-8-3 0 0,0 0 0 0,0 0 0 15,8 7 16-15,3 0 6 0,-7 0 1 0,-4-7 0 16,12 4-12-16,-1-1-3 0,1-3 0 0,4-3 0 15,-1-4 0-15,9-4 0 0,-1 1 0 0,0-4 0 16,5-7-8-16,3 1 0 0,-4-1 0 0,4-10 0 16,0 3 0-16,0-7 0 0,-3-6 0 0,-5-1 0 15,0-3 0-15,1 0 0 0,-1-3 0 0,-4 0-11 16,-3 3 32-16,0 3 7 0,-9 4 0 0,1 3 1 16,-4 1-46-16,-4 6-10 15,-4 4-1-15,-4 7-1 0,-3-1 46 0,-5 8 10 0,-3 3 1 0,-1 7 1 0,-7 4-9 16,4 9-1-16,-9 1-1 0,5 4 0 0,0 6-7 15,4 3-2-15,-1 1 0 0,5 3 0 0,-1 4 3 0,9-1 0 16,-1 1 0-16,4 7 0 0,4-1-12 16,4-3 0-16,0 4 0 0,4-4 0 0,4 0 0 0,0-4 0 15,0 4 0-15,7 0 0 0,-3-3 0 0,3 0-17 16,5-1 4-16,-1 1 1 16,-3-8-144-16,7 1-29 0,1-4-6 0</inkml:trace>
        </inkml:traceGroup>
        <inkml:traceGroup>
          <inkml:annotationXML>
            <emma:emma xmlns:emma="http://www.w3.org/2003/04/emma" version="1.0">
              <emma:interpretation id="{16B16C78-67CA-42A8-A2EC-DAE83664B8E0}" emma:medium="tactile" emma:mode="ink">
                <msink:context xmlns:msink="http://schemas.microsoft.com/ink/2010/main" type="inkWord" rotatedBoundingBox="20745,1584 24760,1456 24789,2358 20774,248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0352.8141">19176 100 1497 0,'0'0'66'0,"12"-10"14"0,-4 3-64 0,3-4-16 16,-3 5 0-16,0-5 0 0,-4 1 73 0,4-1 11 0,3 1 3 16,-7 0 0-16,0 3 3 0,4 0 1 15,4 0 0-15,-1-3 0 0,-11 3-28 0,4-4-6 0,0 4-1 16,0 0 0-16,4 4-27 0,-8 3-5 0,0 0-2 15,-12 3 0-15,4 4-22 0,-7 4 0 0,-9 3 0 0,1 3 0 16,-4 7 0-16,-4 4 8 0,-1-1-8 0,-3 5 0 16,0 2 8-16,0-3-8 0,8-3 10 0,-4 3-10 15,4-7 0-15,3 0 8 0,9 1-8 0,-1-8 0 16,8 0 0-16,5-6 0 0,-1-1 8 0,8-3-8 16,3 0 0-16,1-7 0 0,4 0 0 0,3 0 0 15,9-7 0-15,-5 0 0 0,5 0 0 0,-1-7 0 16,4-3 0-16,-4 0 0 0,5-8 0 0,-1 1 0 15,-8 0 0-15,5 0 0 0,3 3 0 0,-4 0 0 16,-7 1 0-16,-4 6-13 0,-1 0 2 0,-3 7 1 0,-8 7 33 0,0 0 6 16,0 0 2-16,0 0 0 0,8 10-17 15,-4 4-3-15,-8 3-1 0,4 1 0 0,0-1-10 16,-4 0 0-16,-4 4 0 0,0 0 8 16,1-4-75-16,3 0-15 0,0 1-3 15</inkml:trace>
          <inkml:trace contextRef="#ctx0" brushRef="#br0" timeOffset="30583.1579">19791-446 2419 0,'-4'0'107'0,"4"3"22"15,0 0-103-15,0 4-26 0,0 0 0 0,0 7 0 0,0 3 56 0,-4 4 7 0,4 3 1 0,0 11 0 16,-4 0-52-16,1 3-12 0,-1 0 0 0,0 3 0 15,0-3 37-15,-4 4 5 0,4-1 1 0,-4 1 0 16,5-1-18-16,-1-3-3 0,0 0-1 16,0-3 0-1,0 0-39-15,4-8-8 0,0-2-2 0,0-1 0 16,0-4-160-16,0-2-32 0,4-4-6 0,4-4-781 0</inkml:trace>
          <inkml:trace contextRef="#ctx0" brushRef="#br0" timeOffset="29954.674">18036 104 1728 0,'-4'-4'38'0,"0"-3"8"0,4 0 2 0,0 0 0 0,0-3-39 0,4 3-9 16,8-3 0-16,-8-1 0 0,3 1 54 0,5 0 9 15,4-1 1-15,-5 1 1 0,5-4-37 0,3 4-8 16,5-1-2-16,-1 1 0 0,-4-1 18 0,5 5 3 16,-1-1 1-16,-3 3 0 0,-1 1-10 0,-3 3-2 15,-1 3 0-15,-3 4 0 0,-4 0-18 0,-4 3-10 16,-1 1 10-16,1 3-10 0,-8 3 0 0,1 4 0 15,-1 3 0-15,-4 4 0 0,-8-1 0 0,5 4 0 0,3 0 0 16,0 4 0-16,4-7 0 0,0-1 0 0,4 1 0 0,4 0 0 16,4-4 8-16,4 0-8 0,-1-6 0 15,5-1 0-15,-4-3 0 0,3 0 8 0,1-8-8 0,-1 1 0 16,-3-3 0-16,0-4 0 0,3-4 8 0,1 4-8 16,-1-7 0-16,-3 4 11 0,0-7-11 0,3-1 10 15,5-3 13-15,-5 1 2 0,-7-8 1 0,8 0 0 16,3 0-2-16,-7-3-1 0,-4 0 0 0,3-4 0 15,1 0-7-15,0-3 0 0,-5 0-1 0,5 4 0 16,-8-1 9-16,4 4 1 0,-1 3 1 0,5 4 0 16,-8-1-44-16,4 4-9 0,0 4-1 0,-1 0-1 15,1 3-123-15,0 3-24 0,8 4-4 0,-5 0-769 16</inkml:trace>
          <inkml:trace contextRef="#ctx0" brushRef="#br0" timeOffset="30823.661">20106-76 1728 0,'0'0'38'0,"0"0"8"0,0 0 2 0,0 0 0 16,0 0-39-16,4 10-9 0,-8 0 0 0,-3 4 0 0,-5 0 104 0,-4 3 20 15,1 1 3-15,-1 2 1 16,5 1-78-16,-9 0-15 0,8 3-3 0,-3-3-1 0,7 0 1 0,0-1 1 16,4-2 0-16,4 3 0 0,0-4-15 0,8-3-3 15,0 0-1-15,4-4 0 0,3-3-4 0,5-4-1 16,-1 1 0-16,1-4 0 0,3-7 9 0,4-4 2 15,-3 1 0-15,3-4 0 0,-4-3 0 0,4 0 1 16,1-4 0-16,-5-3 0 0,4-1-9 0,-7 1-1 16,3 0-1-16,-4 0 0 0,1 3-10 0,-8 0 0 15,-1 4 0-15,5 0-800 16,-4 3-153-16</inkml:trace>
          <inkml:trace contextRef="#ctx0" brushRef="#br0" timeOffset="31107.6484">20410 135 1728 0,'0'0'38'0,"0"0"8"0,8-11 2 0,0 4 0 0,7 1-39 0,-3-1-9 0,3-4 0 0,5 4 0 15,-1-7 53-15,5 1 9 0,3-1 2 0,4 3 0 16,-4-6-52-16,0 3-12 0,1-3 0 0,-1-4 0 16,0 0 0-16,0 1 0 0,-7 2 0 0,3-2 0 15,-7 2 0-15,-4 5 0 0,-5-1 0 0,-7 7 0 16,0 0 47-16,-4 3 6 0,-3-3 2 0,-1 4 0 15,-8 3 2-15,-3 7 1 0,-1 0 0 0,-7 7 0 16,-4-4 0-16,0 7 0 0,-4 4 0 0,4 3 0 16,-4-3-21-16,4 3-4 0,7 4-1 0,-7 10 0 0,8 0-20 15,3-7-12-15,9 4 12 0,3-8-12 0,8 1 0 16,8-4-20-16,3-3 2 0,9-4 1 16,3-3-191-16,4-3-39 0,39 6-7 0,-15-10-2 0</inkml:trace>
          <inkml:trace contextRef="#ctx0" brushRef="#br0" timeOffset="31491.4578">21550-101 1785 0,'-4'-6'159'0,"-3"-1"-127"15,3 3-32-15,-4-3 0 0,-4 7 139 0,1 0 21 16,-5 0 5-16,-7 7 1 0,-1 7-82 0,-3 0-17 16,-4 3-3-16,-4 0-1 0,4 4-31 0,4-7-7 15,-5 3-1-15,5 4 0 0,0-4-16 0,4 4-8 16,3 0 8-16,5-4-8 0,3 1 9 0,0-1-9 15,4 0 10-15,5 0-10 0,3-6-12 0,3-4-8 0,1 3-1 16,8-6-1-16,0-1 35 0,-1-3 7 0,5-3 2 16,7-4 0-16,-3 0-35 0,3-4-7 0,4-3-2 15,1-3 0-15,-1-7 40 0,4-4 8 0,4 1 2 0,-4-5 0 16,8-2-28-16,-4-4 0 0,-4-4 8 0,12-3-8 31,0 0-21-31,4 0-7 0,7 0 0 0,0-3-1 0,-3 10 29 0,0 3 16 0,-12 4-1 0,0 7-1 16,-12 7-14-16,-4 3 8 0,-3 7-8 0,-9 7 0 15,-3 7 15-15,-8 7-3 0,-4 6-1 0,-4 8 0 16,-7 0 20-16,-5 6 4 0,-7 1 1 0,0 3 0 16,-8 0-36-16,4-3 0 0,3 3 0 0,5 0 0 15,-4 3 0-15,3 1 0 0,1-1 0 0,4 1 0 0,-1-1-16 0,1 8 2 16,7-4 1-16,8-4 0 16,4-3-181-16,12 0-36 0,31 25-7 0,-4-22-2 15</inkml:trace>
        </inkml:traceGroup>
        <inkml:traceGroup>
          <inkml:annotationXML>
            <emma:emma xmlns:emma="http://www.w3.org/2003/04/emma" version="1.0">
              <emma:interpretation id="{C6AD21BD-7F85-403B-8F73-3F1A8596A58D}" emma:medium="tactile" emma:mode="ink">
                <msink:context xmlns:msink="http://schemas.microsoft.com/ink/2010/main" type="inkWord" rotatedBoundingBox="25634,1242 30224,1095 30264,2362 25674,250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2838.3616">24018-52 1958 0,'0'0'87'0,"0"0"17"15,4 3-83-15,3 1-21 0,-7-4 0 0,4 7 0 0,-4 3 36 0,0 1 4 16,8 2 0-16,-4 1 0 0,-4 3-20 0,0 1-4 16,12-4-1-16,-8-4 0 0,3 4-15 0,-3-4 0 15,8 1 0-15,0-4 0 0,-8-4 0 0,7 4 0 16,5 0 0-16,-5-4 0 0,5-3 0 0,-4-3 9 15,-1 3-9-15,9 0 8 0,-12-7-8 0,7 0 0 16,-3 0 0-16,0-7 0 0,3 4 16 0,-3-4-1 16,-4 0-1-16,-1-3 0 0,1 3 18 0,-4-3 4 0,-4-1 1 15,8-2 0-15,-4 2-21 0,-4-2-5 16,0 2-1-16,0 1-714 0,0 0-144 16</inkml:trace>
          <inkml:trace contextRef="#ctx0" brushRef="#br0" timeOffset="33184.789">24683 10 1958 0,'0'0'43'15,"0"0"9"-15,0 0 1 0,0 11 3 0,4 6-45 0,-4 4-11 0,4-4 0 0,-4 0 0 0,0 7 83 0,0 1 14 16,4-5 3-16,-4 1 1 0,0-4-67 0,0-3-14 15,0 4-2-15,0-8-1 0,0 0-5 0,0-3-2 16,0-7 0-16,0 0 0 16,0 0-10-16,0 0 0 0,0 0 0 0,0 0 0 0,0 0 0 0,0 0 0 15,8-7-12-15,-4-3 12 0,0 0 0 0,-1-8 0 16,5-2 0-16,4-1 12 0,0 0-12 0,3 0 0 16,5-3 0-16,-1 3 0 0,-3 4 16 0,-5 0 0 15,9 6 1-15,-12 4 0 0,3 0 24 0,-3 7 5 16,0 4 1-16,-8-4 0 0,0 0-38 0,0 14-9 15,0 0 0-15,0-4 0 0,11 4 0 0,-11 0 10 16,0 0-10-16,8 3 10 16,-8 0-74-16,4-3-16 0,-4 0-2 0,0 3-1021 0</inkml:trace>
          <inkml:trace contextRef="#ctx0" brushRef="#br0" timeOffset="33378.5187">25434-239 2188 0,'0'0'48'0,"0"0"11"0,0 0 1 0,0 0 1 0,-3 10-49 0,-9-3-12 0,0 7 0 0,-3 0 0 15,-1 3 54-15,-3 1 8 0,3 2 2 0,-7 1 0 16,7 3-32-16,-7 1-5 0,7-5-2 0,-3 8 0 0,-1-4-17 16,9 0-8-16,3 4 8 0,0 0-8 15,-4-7-24-15,12 3-9 0,0-7-3 0,8 0-690 16,-4 1-138-16</inkml:trace>
          <inkml:trace contextRef="#ctx0" brushRef="#br0" timeOffset="33572.4269">25571-235 1036 0,'11'-7'92'0,"-3"3"-73"16,4-3-19-16,7 4 0 0,-3-4 195 0,3 3 35 15,9-2 7-15,3 6 2 0,-4-4-144 0,12 1-29 16,-4 3-6-16,4-7 0 0,4 3-33 0,-4-3-7 16,-8 0 0-16,8 0-1 0,-1 4-19 0,-10-4 0 0,-1-3 0 0,-4 3-642 15,-7-4-132-15</inkml:trace>
          <inkml:trace contextRef="#ctx0" brushRef="#br0" timeOffset="32583.8279">22928 104 1922 0,'31'-11'85'0,"-15"4"18"0,11 4-83 0,0-4-20 0,8 0 0 0,4 7 0 16,0-3 11-16,4-1-3 0,0 1 0 0,7-4 0 16,5 7 1-16,-5 0 0 0,9-7 0 0,-1 7 0 15,1 0-9-15,-9-4-9 0,1 4 9 0,-8-3-881 16</inkml:trace>
          <inkml:trace contextRef="#ctx0" brushRef="#br0" timeOffset="32401.1127">23185-111 1857 0,'-23'-17'40'0,"15"6"9"0,12-2 2 0,7-1 2 0,1 0-42 0,4 0-11 0,-1-7 0 0,16 1 0 16,4-1 30-16,-7 0 4 0,-1-3 1 0,0-4 0 16,-4 0-22-16,-3 1-4 0,-1-8-1 0,-3 1 0 15,3-1 10-15,-3 4 2 0,-1 0 0 0,-3 3 0 16,-4-3 7-16,0 7 1 0,0 0 1 0,-1 3 0 16,-7 3-29-16,4 5 0 0,-4 2 0 0,-4 1 0 0,4 3 0 15,-4 3 0-15,1-2 0 0,-5 2 0 16,4 4 0-16,-4 0 0 0,8 0 0 0,0 0 0 0,-8 7 16 0,4-4-4 15,0 4 0-15,4-7 0 0,-3 11-12 0,-5-1 0 16,8 4 0-16,-4 7 0 0,0 0 0 0,-4 6-16 16,-3 1 3-16,3 3 1 0,-4 7 24 0,-7 7 4 15,11 3 2-15,-4 1 0 0,-3 6 15 0,-1 1 3 16,0-1 1-16,5 25 0 0,-9-8-13 0,1 1-4 16,3-7 0-16,1-1 0 0,-1-6-20 0,5-7 9 15,-13 0-9-15,16-4 0 16,-11-6-16-16,11-8-11 0,-7-2-1 0,-1-8-1 15,12-3-67-15,-4-4-14 0,4-7-2 0,4-3-521 16,0-7-104-16</inkml:trace>
          <inkml:trace contextRef="#ctx0" brushRef="#br0" timeOffset="33765.2129">26053-644 1728 0,'0'0'153'0,"0"0"-122"0,0 0-31 0,4 4 0 16,8 6 39-16,-8 1 1 0,4 2 1 0,-5 5 0 15,-3 6 14-15,0 7 2 0,0-3 1 0,-3 6 0 16,-5 1 27-16,-8 0 6 0,1 3 1 0,-9 3 0 16,5 1-40-16,-1-1-8 0,-7 4-2 0,-12 0 0 15,12 0-24-15,-12 3-5 0,12 1-1 0,-12-1 0 16,12-3-155-16,-1-10-31 15,1-1-6-15,4-6-2 0</inkml:trace>
          <inkml:trace contextRef="#ctx0" brushRef="#br0" timeOffset="33978.1976">26244-83 2188 0,'0'0'97'0,"-16"3"20"0,5 4-93 0,-13 4-24 16,9 2 0-16,-5 1 0 0,-11 4 64 0,4-1 9 15,0 4 2-15,-1 3 0 0,1 0-18 0,12 0-3 16,-9 0-1-16,13 1 0 0,-5-5-61 0,4-2-13 16,5-1-3-16,-1-3 0 15,-4 0-2-15,12-4-1 0,0 0 0 0,0-3-716 0,0 0-143 0</inkml:trace>
          <inkml:trace contextRef="#ctx0" brushRef="#br0" timeOffset="34065.4252">26361-322 748 0,'11'-28'67'0,"-7"18"-54"0,8 0-13 0,4-1 0 16,-5 1 220-16,5 6 42 0,19-6 8 15,-12 10-875-15</inkml:trace>
          <inkml:trace contextRef="#ctx0" brushRef="#br0" timeOffset="34367.6042">26590-135 1890 0,'0'0'84'0,"0"0"16"0,0 0-80 0,-4 10-20 15,4 1 0-15,0-1 0 16,-3 4 13-16,-5-4-1 0,8 4-1 0,0 0 0 0,0-4 1 0,0 4 1 16,0 0 0-16,11-4 0 0,-11 1-5 0,12-1 0 15,-8-3-8-15,8 0 12 0,3-4 4 0,-3 1 0 16,0-1 0-16,3-6 0 0,-3 3-5 0,0 0-1 15,-1-4 0-15,-7 1 0 0,8-4 6 0,3 0 0 16,-3 0 1-16,-8-3 0 0,8 3 10 0,-1-7 1 16,-3 4 1-16,-4-1 0 0,-4-6 12 0,0 7 3 15,0-1 0-15,-4 1 0 0,-4-1 16 0,4 1 3 16,-7 0 1-16,-1 3 0 0,-4 0-52 0,1 7-12 16,-5-4 0-16,5 4 0 0,-8 7 0 0,7-3 0 15,-11 6 0-15,-1 1-785 0,1-1-155 0</inkml:trace>
          <inkml:trace contextRef="#ctx0" brushRef="#br0" timeOffset="34708.2914">27205-256 2268 0,'0'0'50'0,"-7"3"10"0,7-3 3 0,0 11 0 0,0-1-51 15,0 7-12-15,0 1 0 0,0 9 0 0,-12 1 48 0,4 3 8 16,0 0 0-16,-3 0 1 0,-5 1-6 0,0-1-2 16,1-4 0-16,3 1 0 0,-7-7-49 0,15 0 0 15,-8-8-12-15,1 1 3 0,7-7 9 0,4 0 11 16,-4-4-3-16,4-3 0 0,0 0-8 0,0 0 0 16,4-3 0-16,7-7 0 0,5-1 0 0,-1-3 0 15,-3-3 0-15,15 0 0 0,-3 0 19 0,-1-4-2 16,4 0 0-16,4 0 0 0,-3-3-17 0,-1 3 0 15,8 1 0-15,-4 2 0 0,-4 4 0 0,8 4 0 16,-15 3 8-16,3 4-8 0,-7 3-12 0,3 3-5 16,-19-3-2-16,8 7 0 0,0 3 35 0,-4 4 8 15,-4 4 0-15,-12-1 1 0,8 0-37 0,-11 4-7 0,-9 3-1 16</inkml:trace>
        </inkml:traceGroup>
      </inkml:traceGroup>
      <inkml:traceGroup>
        <inkml:annotationXML>
          <emma:emma xmlns:emma="http://www.w3.org/2003/04/emma" version="1.0">
            <emma:interpretation id="{D77E8247-0540-41E4-9510-E93D932D4F50}" emma:medium="tactile" emma:mode="ink">
              <msink:context xmlns:msink="http://schemas.microsoft.com/ink/2010/main" type="line" rotatedBoundingBox="3951,3629 28446,2219 28541,3874 4047,5283"/>
            </emma:interpretation>
          </emma:emma>
        </inkml:annotationXML>
        <inkml:traceGroup>
          <inkml:annotationXML>
            <emma:emma xmlns:emma="http://www.w3.org/2003/04/emma" version="1.0">
              <emma:interpretation id="{59B66070-074A-4883-9243-91FEA44189B0}" emma:medium="tactile" emma:mode="ink">
                <msink:context xmlns:msink="http://schemas.microsoft.com/ink/2010/main" type="inkWord" rotatedBoundingBox="3962,3817 6664,3662 6738,4963 4037,511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7165.234">2168 2619 2163 0,'0'0'48'0,"0"0"9"0,-7 10 3 0,-1 4 0 0,0 3-48 0,0 4-12 0,-3-4 0 0,3 7 0 15,-4-3 75-15,4 3 12 0,5 4 2 0,3-4 1 16,-4-3-66-16,4 3-12 0,4-3-4 0,3-4 0 15,-3 1-8-15,8-1 0 0,-4 0 0 0,3-6-744 16,9-1-150-16</inkml:trace>
          <inkml:trace contextRef="#ctx0" brushRef="#br0" timeOffset="37300.0418">2239 2380 2300 0,'0'-17'102'0,"0"17"21"0,3-7-99 15,-3 0-24-15,8 0 0 0,-4 3 0 0,4 4 24 0,0 0-1 16,3 4 0-16,5-1 0 16,-1 1-149-16,5 3-30 0</inkml:trace>
          <inkml:trace contextRef="#ctx0" brushRef="#br0" timeOffset="37669.7158">3250 1858 1094 0,'20'-4'48'0,"-20"4"11"0,-12 0-47 0,12 0-12 0,-4 10 0 0,8 4 0 0,-4 7 235 16,-4 7 45-16,-3 6 8 0,3 11 3 0,8 0-159 0,-8 7-31 16,-12 4-6-16,-3 9-2 0,7-2-33 0,-8 2-6 15,1-2-2-15,0 6 0 0,-1-4-23 0,1-2-5 16,3-4 0-16,1-1-1 0,-5-2-23 0,8-4 0 15,5-4 0-15,-1-3 0 16,-4-7-90-16,0-3-16 0,5-8-3 0,7-9-999 0</inkml:trace>
          <inkml:trace contextRef="#ctx0" brushRef="#br0" timeOffset="37492.2963">2811 2380 2109 0,'0'0'46'0,"0"0"10"0,7-7 1 0,5 0 3 0,8 4-48 0,-1-1-12 16,0 1 0-16,5-4 0 0,11 3 39 0,0-3 5 0,-4 1 0 0,4-1 1 15,8 3-19-15,-4-3-4 0,-4-3-1 0,-8-1 0 16,-4 1-21-16,1 3 0 16,11-3 0-16,-8 3-12 15,-8 0-153-15,1 0-31 0,27-10-7 0,-20 6-1 0</inkml:trace>
          <inkml:trace contextRef="#ctx0" brushRef="#br0" timeOffset="36985.9585">1413 2556 1832 0,'-23'-20'81'0,"15"16"17"0,8 4-78 0,-4-3-20 0,-3 3 0 0,-1 7 0 15,4 3 26-15,-4 7 2 0,-4 8 0 0,5 2 0 16,-1 8 4-16,0-1 2 0,4 4 0 0,-4 0 0 16,1 4-14-16,3-4-4 0,0-3 0 0,8-4 0 15,0-4-3-15,0-6-1 0,7 0 0 0,-3-7 0 16,4-4-3-16,-1-6-1 0,1-4 0 0,4-4 0 15,-1 1 16-15,1-8 4 0,-5-2 0 0,5-5 0 16,-4 1-13-16,-5 0-3 0,1-14 0 0,4 3 0 16,0 4 0-16,-5-4 0 0,1 0 0 0,4 4 0 15,-4-4-12-15,-4 4 0 0,3 7 0 0,1 0 0 16,-4 10 28-16,-4 7 4 0,0 0 0 0,0 0 0 0,8 7-32 16,3 3 0-16,-3 7 0 0,0 1 0 0,0 2 12 0,3 1-3 15,1 0-1-15,-4 0 0 0,7-4-8 0,-3 0-11 16,-4-3 3-16,4 0 0 0,-1-7 8 0,5 0 0 15,-4-4 0-15,-1-6 8 0,5-1-8 0,-5-6 11 16,5-4-11-16,3-3 12 0,-3-1-12 0,0 1 12 16,-1-4-12-16,1-3 12 0,-5 0-12 0,5 0 8 15,-4-4-8-15,-1 0 8 0,-3 4-8 0,4 0 10 16,-8 0-10-16,3 3 10 0,1 4-10 0,-4-1-17 16,4 8 4-16,-4 0-743 15,0 6-148-15</inkml:trace>
          <inkml:trace contextRef="#ctx0" brushRef="#br0" timeOffset="37994.1382">3694 1702 2318 0,'0'0'103'0,"0"10"21"0,4-3-100 0,-4 7-24 0,4 3 0 0,-4 11 0 16,-4 3 43-16,4 7 3 0,8 7 1 0,-8 14 0 15,-8-4 5-15,8 4 0 16,4 3 1-16,-4 1 0 0,-4-1-20 0,0-3-4 0,-4 0-1 0,8-1 0 16,4-6-11-16,-8-3-2 0,-3-4-1 15,3-7 0-15,8 0-14 0,-4-11 11 0,-8-6-11 16,8-3 10-16,0-8-10 0,0-3 0 0,0-7 0 0,0 0 0 15,0-7 0-15,0-7 0 0,11-7 0 0,-7 1 0 16,-4-12-14-16,12 5 2 0,7-4 0 0,5 3 0 16,-5 0 12-16,-3 4 0 0,-1 10 0 0,1 0 0 15,7 7 10-15,-3 7-2 0,-20 0 0 0,11 11 0 16,9 3-8-16,-5-1 0 0,-3 8 0 0,-4-3 0 0,4 6 0 0,-1 0 0 16,9 4 0-16,-9 3 0 15,-3 0-120-15,4 0-25 0</inkml:trace>
        </inkml:traceGroup>
        <inkml:traceGroup>
          <inkml:annotationXML>
            <emma:emma xmlns:emma="http://www.w3.org/2003/04/emma" version="1.0">
              <emma:interpretation id="{17708BC0-4123-4325-B783-F87D93DFBA15}" emma:medium="tactile" emma:mode="ink">
                <msink:context xmlns:msink="http://schemas.microsoft.com/ink/2010/main" type="inkWord" rotatedBoundingBox="8690,4026 10981,3894 11037,4881 8747,501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9818.2336">7637 2145 1882 0,'0'0'41'0,"0"0"9"0,0 0 2 0,-4 14 1 0,0-1-42 0,0 5-11 16,-4-1 0-16,0 4 0 0,5 3 85 0,-1 4 15 0,-4-8 4 15,4 8 0-15,0 3-26 0,0 0-5 0,4 0-1 0,-4 1 0 16,4-1-44-16,0 0-10 0,0-3-2 0,0-1 0 15,0-3-16-15,0 1 0 0,4-5 0 0,-4 1 0 32,-4 0-139-32,4-4-25 0,-4-3-4 0,0 0-2 0</inkml:trace>
          <inkml:trace contextRef="#ctx0" brushRef="#br0" timeOffset="40111.6242">8115 1982 1267 0,'20'-10'56'0,"-9"-1"12"0,1 4-55 0,-4-3-13 16,8 0 0-16,-5 3 0 0,1 3 188 0,-4 4 34 15,3 4 7-15,-3-1 2 0,0 4-124 0,-4 7-25 16,0 3-5-16,0 4-1 0,-4 3-9 0,-4 7-3 15,-4 1 0-15,0 6 0 0,0 0 0 0,-3 0 0 16,-5 7 0-16,4 0 0 0,1-4-19 0,-1 4-4 16,0 4-1-16,8-1 0 0,1-3-28 0,3-4-12 15,0-2 8-15,3-1-8 0,-3 0 0 0,4-7 0 16,4 0 0-16,-4-3-11 16,4-8-83-16,0-2-17 0,-1-5-3 0,-3-2-698 15,4-1-139-15</inkml:trace>
          <inkml:trace contextRef="#ctx0" brushRef="#br0" timeOffset="39345.3932">5979 2373 1645 0,'0'0'36'0,"0"0"7"0,0-10 1 0,-4-1 4 0,4 4-39 0,4-3-9 0,-4-4 0 0,4 7 0 16,3-3 93-16,5 3 17 0,-4-3 3 0,7 3 1 16,1-4-47-16,3 4-10 0,1 0-1 0,3 4-1 15,4 6-25-15,-3 1-5 0,-5 6-1 0,9 1 0 16,-5 6 14-16,-4 7 2 0,1 4 1 0,-1 13 0 16,-3 1-18-16,-8 6-4 0,-5-3-1 0,-3 7 0 15,-3 0 22-15,-5-4 5 0,0-3 1 0,-4 0 0 16,5-3-27-16,-1-1-6 0,4-6-1 0,0 0 0 15,-4-8-3-15,4-2-1 0,0-5 0 0,-3-6 0 0,3-3 4 16,4-1 0-16,0-10 0 0,0 0 0 0,0 0-12 16,0 0 0-16,0-14 0 0,0-3 0 0,4-4 21 15,3-7 9-15,-7-6 2 0,8-8 0 0,4 1-24 0,3-4-8 16,5-4 0-16,-1-3 0 16,5 0-20-16,-1-3-9 0,4 3-3 0,1 0 0 0,3 4 32 0,0 3 0 15,-4 3 0-15,0 11 0 0,-3 4 0 0,-1 9 0 16,0 8 0-16,-3 3 0 0,-5 7 0 0,1 7-9 15,0 3 9-15,3 4 0 0,-3 0 0 0,-1 7 0 16,1 3 0-16,-1 4 0 0,-3-1 0 0,4 1 0 16,-9 3 0-16,5-3 0 0,0-4 0 0,-5 0 8 15,1 0-8-15,0-3 8 0,0 3-8 0,3-3-12 16,-3 0 4-16,4 0-832 16,-4-1-165-16</inkml:trace>
          <inkml:trace contextRef="#ctx0" brushRef="#br0" timeOffset="39579.1625">7212 2511 2376 0,'0'0'105'15,"4"-3"22"-15,4-4-102 0,4 0-25 0,-1 4 0 0,5-1 0 16,7 1 14-16,5 3-2 0,3-7-1 0,0 3 0 0,4-3-3 0,0 4 0 15,4 0 0-15,0-1 0 0,-4-3 4 0,0 7 0 16,0-3 0-16,-4 3 0 16,-4 0-39-16,0 0-7 0,-3 3-2 0,-1-3 0 15,-3-3-192-15,-1 3-38 0,4-4-8 0,-23 4-2 0</inkml:trace>
        </inkml:traceGroup>
        <inkml:traceGroup>
          <inkml:annotationXML>
            <emma:emma xmlns:emma="http://www.w3.org/2003/04/emma" version="1.0">
              <emma:interpretation id="{F3ACF68A-E9CD-4810-A91A-6CA6ABEABA0A}" emma:medium="tactile" emma:mode="ink">
                <msink:context xmlns:msink="http://schemas.microsoft.com/ink/2010/main" type="inkWord" rotatedBoundingBox="12888,3115 17435,2853 17521,4346 12974,460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2780.3527">11859 2055 979 0,'0'0'87'0,"4"-7"-70"0,-4 0-17 0,0 7 0 16,4-7 124-16,0 0 22 0,-4 4 4 0,4-4 1 16,0 0-45-16,0 0-9 0,4 0-1 0,-1 0-1 15,-3 0-23-15,4 0-4 0,0-3 0 0,3 3-1 16,-3 3-35-16,-4-2-8 0,4-1 0 0,0 3-1 15,-1-3 28-15,-3 7 5 0,4-7 2 0,-8 7 0 16,0 0-42-16,0 0-8 0,4-3-8 0,-4 3 12 16,0 0 20-16,0 0 4 0,0 0 0 0,0 0 1 15,0 0-21-15,0 0-4 0,0 0 0 0,0 0-1 16,0 0 0-16,0 0 0 0,0 0 0 0,0 0 0 0,4-4-11 0,-4 4 8 16,0 0-8-16,8-3 8 0,-4-4-8 0,-4 7 0 15,0 0 0-15,0 0 0 0,7-3 0 0,1-1 0 16,0 1 0-16,-8 3 0 0,4-4 0 0,-4 4 0 15,8-3 0-15,-8 3 0 0,0 0 0 0,0 0 0 16,0 0 0-16,0 0 0 0,0 0 0 0,0 0 0 16,0 0 0-16,0 0 0 0,0 0 0 0,0 0 0 15,0 0 0-15,0 0 0 0,0 0 8 0,0 0-8 16,0 0 0-16,0 0 8 0,4-4-8 0,-4 4 0 16,7 0 0-16,-7 0 0 0,0 0 0 0,8-3 0 15,0-1 0-15,0 1 0 0,-8 3 0 0,0 0 0 16,4-7 0-16,-4 7 0 0,0 0 0 0,0 0 0 15,7-4 0-15,-7 4 0 0,0 0 0 0,0 0 0 0,0 0 0 0,0 0 0 16,0 0 0-16,0 0 0 0,0 0 0 0,0 0 0 16,0 0 0-16,0 0 0 0,0 0 0 15,0 0 0-15,0 0 0 0,0 0 0 0,0 0 0 0,0 0 0 16,0 0 0-16,0 0 0 0,0 0 0 0,8 0 0 16,-4-3 0-16,4 3 0 0,-4 0 0 0,3-3 0 15,-7 3 0-15,4 0 0 0,4 0 0 0,-8 0 0 16,0 0 0-16,0 0 0 0,0 0 0 0,0 0 0 15,0 0-8-15,4 6 8 0,0 8 0 0,0-3 0 16,-8 6 0-16,0 0 0 0,0 1 0 0,-4 2 0 16,4 1 0-16,-3 0 0 0,3-4 0 0,0 4 0 15,-4-4 0-15,4 1 0 0,-4 2 0 0,5-2 0 16,-1-5 0-16,0 1 0 0,0 0 0 0,0 0 0 0,0-7 0 16,0 0 0-16,4 0 0 0,-4 0 0 0,0-4 0 15,4-3 0-15,0 7 0 0,0-7 0 0,0 0 0 0,0 0 0 16,0 0 0-16,0 0 0 0,4-7 0 0,4-3 0 15,4-4 0-15,-1 0 0 0,5-7 22 0,0-3 6 16,3 0 0-16,1-4 1 0,-1-3-29 0,4 3 0 16,1-3 0-16,-1 4 0 0,0-1-27 0,1 4 2 15,3 6 0-15,-4 8 0 0,-7 0 25 0,-1 3 0 16,-3 7 0-16,0 3 0 0,-4 4 0 0,3 7 0 16,-7 0 0-16,0 6 0 0,0 1 9 0,0 0 7 15,-4 0 2-15,4 3 0 0,-4 0-18 0,0 0 0 16,0 1 0-16,-4-1 0 15,0 0-69-15,0-3-8 0,0 3-2 0,0-3-674 16,0-7-135-16</inkml:trace>
          <inkml:trace contextRef="#ctx0" brushRef="#br0" timeOffset="43002.432">12832 1723 1843 0,'0'0'81'0,"0"0"18"0,0 0-79 0,8-4-20 0,0 1 0 0,4 3 0 16,-1 7 105-16,5-7 18 0,-1-4 3 0,9 1 1 15,-1-1-74-15,0 1-14 0,9-1-3 0,-1 1-1 16,0-4-19-16,0-3-4 0,4 6-1 0,0-3 0 16,0 4-27-16,0-4-6 0,4 3-1 0,0-3 0 15,-4 1-137-15,0-1-28 0,4-4-6 0,-4 1-670 16</inkml:trace>
          <inkml:trace contextRef="#ctx0" brushRef="#br0" timeOffset="43215.4044">13447 955 1728 0,'12'-4'76'0,"-4"4"16"0,-4 4-73 0,3-1-19 15,-3 7 0-15,4 4 0 0,-4 4 53 0,0 9 7 16,-4 4 2-16,-8 7 0 0,4 4 30 0,-11 17 7 15,-5 0 1-15,-3 6 0 0,-4-2-5 0,-5-5-1 0,1 1 0 0,-4 7 0 16,0-4-57-16,0 1-11 0,0-1-2 0,0 4-1 16,0-8-14-16,0 1-9 0,4-4 12 0,8-13-12 31,-1-4-68-31,5 4-20 0,3-8-4 0,5-3-668 0,-1-3-133 16</inkml:trace>
          <inkml:trace contextRef="#ctx0" brushRef="#br0" timeOffset="43392.4772">13510 1944 2311 0,'-8'4'51'0,"-4"2"10"0,4 1 3 0,1 4 0 0,-5-1-51 16,0 4-13-16,8 0 0 0,0 0 0 16,4-1 44-16,0 1 5 0,4 0 2 0,0 3 0 0,-4 1-7 0,0-1 0 15,4-3-1-15,0 7 0 16,0-8-137-16,0 1-27 0,0 0-6 0,0-3-1 0</inkml:trace>
          <inkml:trace contextRef="#ctx0" brushRef="#br0" timeOffset="43525.683">13930 1501 2383 0,'0'0'52'0,"-4"-3"12"0,4-4 1 0,-4 0 2 0,0 7-54 0,4 0-13 0,0 0 0 0,0 0-704 15,0 10-143-15</inkml:trace>
          <inkml:trace contextRef="#ctx0" brushRef="#br0" timeOffset="44034.057">14245 1681 1324 0,'0'0'118'0,"0"0"-94"0,0 7-24 0,0 0 0 0,0 0 157 0,0 7 27 15,0 6 6-15,0 5 1 0,0-1-83 0,0 0-17 16,0 4-3-16,0 3-1 0,4 0-49 0,-4-3-10 16,0-4-1-16,0 0-1 0,0-3 30 0,4 0 7 15,-4-4 1-15,0 0 0 0,0-6-52 0,4-1-12 16,0-3 0-16,0 0 0 0,-8-4 0 0,4-3 0 16,0 4 0-16,0-4 0 0,0 0 54 0,0 0 8 15,0 0 2-15,7-11 0 0,-3-6-52 0,4 0-12 16,0-4 0-16,4 0 0 0,3-3 0 0,-3 3 0 15,7-6 0-15,5-1 0 0,3 0-12 0,4-3-6 16,0 4-1-16,8-1 0 0,-4 4 31 0,12-4 5 16,-4 7 2-16,-8 7 0 0,-4 4-34 0,-12 7-6 0,-3 3-2 15,-1 6 0-15,-7 5 23 0,-4 6 0 0,-4 0 0 0,-8 8 0 16,1-1 19-16,-9 4 1 0,4 3 1 0,-3 0 0 16,-1-4-21-16,1 1 0 0,-1 0 0 0,4-1 0 15,5-2 0-15,-5-5 0 0,4 1 0 0,4-3 0 16,0-5 0-16,4-2 0 0,0-1 0 0,0 0 0 15,4 1-149-15,0-4-35 0,0-4-6 16,4 1-898-16</inkml:trace>
          <inkml:trace contextRef="#ctx0" brushRef="#br0" timeOffset="40881.8912">10715 1882 1324 0,'-4'-7'118'0,"0"-4"-94"16,0-2-24-16,1-1 0 0,-1 3 56 0,0 1 8 15,-8 3 0-15,4 4 1 0,-3 3 0 0,-5 3 0 16,-3 4 0-16,-5 3 0 0,-7 11-17 0,4 3-3 16,-4 11-1-16,-4 7 0 0,0-1 33 0,-4 1 7 15,4 6 0-15,0 4 1 0,4 3-32 0,7-6-6 16,1-1-2-16,7 1 0 0,9-5-21 0,3-2-5 16,8-4-1-16,3 0 0 0,9-7-29 0,3-3-5 15,9-7-2-15,3-1 0 16,4-6-175-16,4-7-35 0,50-3-8 0,-15-11 0 0</inkml:trace>
          <inkml:trace contextRef="#ctx0" brushRef="#br0" timeOffset="41183.8552">11279 2100 2286 0,'-3'-7'50'0,"-1"3"10"0,-4 4 3 0,-4 4 1 0,4 3-51 0,-3 0-13 0,-9 6 0 0,5 1 0 15,-5 4 20-15,1 2 2 0,-1 5 0 0,-3 2 0 16,0 1 10-16,3-4 1 0,1 0 1 0,3-3 0 15,8-4-21-15,1 1-4 0,3-8-1 0,0 4 0 0,0-4-8 0,8 1 0 16,4-4 0-16,-1 0 0 0,9-1 0 0,0-2-11 16,7-4 3-16,0-4 0 15,1-2-22-15,3-1-4 0,-4-4-1 0,4 1 0 0,1-4 35 0,-5-3 0 16,0-1 0-16,1 1 0 0,-5-4 0 0,-3 1 0 16,3-5 0-16,-7 5 0 0,0 2 26 0,-9 1 6 15,1 0 0-15,-4-1 1 0,0 1-10 0,-7 0-3 16,3 3 0-16,-8-3 0 0,4 3-7 0,0 4-1 15,-3-1-1-15,3 4 0 0,0 4-11 16,0-1 0-16,1 4 0 0,7 0 0 16,-8 4-116-16,4 3-29 0,-4 0-6 0,4 3-1 0</inkml:trace>
        </inkml:traceGroup>
        <inkml:traceGroup>
          <inkml:annotationXML>
            <emma:emma xmlns:emma="http://www.w3.org/2003/04/emma" version="1.0">
              <emma:interpretation id="{D50BA2A0-AE0F-4A59-B634-CEB96FC171DA}" emma:medium="tactile" emma:mode="ink">
                <msink:context xmlns:msink="http://schemas.microsoft.com/ink/2010/main" type="inkWord" rotatedBoundingBox="17866,3567 20464,3418 20497,4002 17899,4152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6127.3104">17581 1626 1267 0,'0'0'28'0,"0"0"5"0,7-7 2 0,5 0 1 0,0 0-36 0,-5 0 0 0,5 0 0 0,0 0 0 16,3 0 58-16,-3 0 5 0,0 1 1 0,-1-1 0 16,1-4 0-16,0 4 0 0,-4 0 0 0,3 4 0 15,-11 3 18-15,0 0 4 0,0 0 1 0,0 0 0 16,0 0-31-16,0 0-7 0,0 0-1 0,-8-7 0 16,-3 4-48-16,-1 3 0 0,-3 0 0 0,-9 6-12 15,-7 1 23-15,4 4 5 0,0-1 0 0,-1 1 1 16,1 2-27-16,8-2-6 0,-1 3 0 0,5 3-1 15,3 0 17-15,4 0 0 0,4 1 0 0,8-1 0 0,4 4 36 16,4 3 10-16,3-3 2 0,5 0 1 0,-1-4-27 16,1-3-6-16,3 0 0 0,0 3-1 0,-7-3 39 0,-1 3 8 15,-3-3 2-15,0 0 0 0,-5-4-49 0,-3 4-15 16,0-4 8-16,-8 4-8 0,-3-4 18 0,-5 1 0 16,-11-1 0-16,-9 4 0 0,1-4-6 0,-8 1-2 15,0 3 0-15,-3-1-823 16,-9 1-165-16</inkml:trace>
          <inkml:trace contextRef="#ctx0" brushRef="#br0" timeOffset="44846.2112">15277 1788 1458 0,'-24'-3'64'0,"20"-1"14"0,8-6-62 0,0 3-16 0,0 0 0 0,-4 0 0 0,0-3 80 0,0 3 12 0,8 0 4 0,-4 4 0 0,-8-4-7 0,4 3-1 0,8 4 0 0,-5-3 0 16,-6 3-31-16,3 0-6 0,0 0-2 0,0 0 0 0,11 14-20 0,-11-4-4 0,-8 7-1 0,1 1 0 0,7-1-5 0,-4 7-2 0,-12-7 0 0,1 4 0 16,3-4-5-16,0 4-2 0,4 0 0 0,-3 0 0 0,3-4 30 0,0 4 5 0,4-4 2 0,-3 4 0 47,3-7-38-47,4 0-9 0,-4-4 0 0,4-3 0 0,0-7 0 0,0 10 0 0,0-10 0 0,8 4 0 0,-5-1 0 15,9-3 0-15,-4-3 0 0,4-1 0 0,3-3 0 0,1-3 0 0,-1 0 0 0,5-4 0 16,-1-4 0-16,-3-2 0 0,7-1 0 0,-3-3 0 15,-5-1 53-15,5-2 9 0,3 3 2 0,-4-8 0 16,1 5-64-16,-1-4-21 0,5 3 0 0,-5 0 0 16,1 1 33-16,-5 2 8 0,1 1 0 0,-1 0 1 15,-3 7-47-15,0 6-10 16,-12 1-1-16,4 3-1 0,-4 7-195 0,0 0-39 0,-20 3-8 16,-3 8-2-16</inkml:trace>
          <inkml:trace contextRef="#ctx0" brushRef="#br0" timeOffset="45206.3988">16109 1664 2113 0,'-11'-14'93'0,"11"14"20"0,0 0-90 0,0 0-23 16,0 0 0-16,0 0 0 0,-4 7 10 0,-8 0-2 15,0 7-8-15,1 6 12 0,-5 1-12 0,5 0 9 16,-5 0-9-16,4 3 8 0,1 0 2 0,3 0 0 16,4 4 0-16,-4-4 0 0,0 0 4 0,4 4 1 15,4-4 0-15,0 1 0 0,4-8-4 0,0 0-1 0,4-6 0 0,4-1 0 16,-1 0-1-16,5-6 0 0,-4-1 0 0,7-3 0 16,4-3 17-16,1-1 3 15,-5 1 1-15,9-4 0 0,-9-3-13 0,4-1-2 0,1 1-1 0,-1-4 0 16,-4 0 29-16,1-7 5 0,-4-3 2 0,-1 0 0 15,-3 0-40-15,-4 3-10 0,-1 4 0 0,1-1 0 16,-8 5 53-16,0-1 9 0,-8 0 2 0,1 0 0 16,-1 4-52-16,-4-1-12 0,0 4 0 0,-7-3 0 15,-1 3-79-15,1 7-18 16,-4 0-4-16,-5 7-691 0,-3 0-139 0</inkml:trace>
          <inkml:trace contextRef="#ctx0" brushRef="#br0" timeOffset="45499.002">16701 1595 1958 0,'0'0'43'0,"0"0"9"0,-4-7 1 0,4 7 3 0,0 0-45 0,-4 7-11 16,-8 3 0-16,1 4 0 0,3 3 53 0,0 4 9 15,-7 3 2-15,7 7 0 0,0-3 0 0,0-4 0 16,8 4 0-16,-4 0 0 0,4-8-32 0,0 1-5 15,12 3-2-15,-4-6 0 0,7-8 5 0,-3 0 1 16,8-3 0-16,-5 0 0 0,5-3-1 0,-1-4 0 16,4-7 0-16,1 0 0 0,-5-7 10 0,1-3 1 15,3-4 1-15,0-3 0 0,-7 3-34 0,3-3-8 16,1-1 0-16,-5-2 0 0,-3-1 0 0,0 4 10 0,0-4-10 0,-1 4 10 31,-3 3-63-31,-4 0-13 0,0 1-2 0,-4 6-749 0,4 0-150 0</inkml:trace>
        </inkml:traceGroup>
        <inkml:traceGroup>
          <inkml:annotationXML>
            <emma:emma xmlns:emma="http://www.w3.org/2003/04/emma" version="1.0">
              <emma:interpretation id="{E7963E16-50E4-469E-AD19-4299815D3C62}" emma:medium="tactile" emma:mode="ink">
                <msink:context xmlns:msink="http://schemas.microsoft.com/ink/2010/main" type="inkWord" rotatedBoundingBox="21739,2930 24415,2776 24475,3828 21800,398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0266.3443">21169 1221 1638 0,'-12'-14'36'0,"8"7"7"0,8-3 1 0,-4 10 3 0,0 0-38 0,0 0-9 16,0 0 0-16,0 0 0 0</inkml:trace>
          <inkml:trace contextRef="#ctx0" brushRef="#br0" timeOffset="50571.461">21309 1422 1728 0,'0'0'38'0,"0"0"8"0,-4 14 2 0,4-1 0 0,-4 1-39 0,4 3-9 15,0 4 0-15,0-3 0 0,4 2 83 0,0-2 14 16,4 2 3-16,-4-2 1 0,3-1-59 0,1-3-12 16,0 0-2-16,4 3-1 0,-5-3 7 0,5 3 2 15,0-3 0-15,-4 0 0 0,3 0-7 0,-3-4-1 16,0 4 0-16,0-4 0 0,-1 1-18 0,-3-5-10 0,4-2 10 0,-8-4-10 16,0 0 53-16,8 3 5 0,-8-3 1 0,0 0 0 15,0 0-47-15,8 0-12 0,-1-7 0 0,-3-3 0 16,4 0 27-16,-4-1 0 0,4-6 0 0,0 0 0 15,-1-1 7-15,1-2 2 0,4-1 0 0,-4 0 0 16,3-3-36-16,1 3 0 0,0-3 0 0,3 3 0 16,5-3-96-16,-1 0-25 15,5 3-6-15,-1 0-1 0,0 4-102 0,-3 3-21 0</inkml:trace>
          <inkml:trace contextRef="#ctx0" brushRef="#br0" timeOffset="49598.257">19344 1640 1292 0,'11'-7'28'0,"1"-4"7"0,-4 1 1 0,-1 0 0 0,5-1-36 0,0 1 0 15,0-1 0-15,3 5 0 0,1-5 39 0,-5 4 1 16,-3 0 0-16,0 4 0 0,4-4-26 0,-9 0-5 16,-3 7-1-16,0 0 0 0,0 0 4 0,0 0 0 0,0 0 0 0,0 0 0 15,0 0-12-15,0 0 0 16,0 0 0-16,0 0 0 0,0 0 17 0,0 0 11 0,0 0 3 16,0 0 0-16,0 0-23 0,0 0-8 0,0 0 0 15,0 0 0-15,0 0 9 0,0 0-9 0,0 0 8 0,0 0-8 16,0 0 10-16,0 0-10 0,0 0 12 0,0 0-12 15,0 0 19-15,0 0-3 0,0-3-1 0,0 3 0 16,-7-4-7-16,7 4-8 0,0 0 11 0,0 0-11 16,-4 0 0-16,4 0 0 0,-8 0 0 0,8 0 0 15,0 0 0-15,0 0 0 0,-8 0 0 0,8 0 0 16,0 0 0-16,0 0 0 0,0 0 0 0,0 0 0 0,0 0 8 16,0 0-8-16,0 0 0 0,0 0 0 0,-4 4 8 0,4-4-8 15,0 0 0-15,0 0 0 0,0 0 0 0,0 0 0 16,0 0 0-16,0 0 0 0,0 0 0 0,0 0 0 15,0 0 0-15,0 0 0 0,0 0 0 0,0 0 0 16,-7-4 0-16,7 4 0 0,0 0 0 0,0 0 0 16,-4-3 0-16,0 3 0 0,-4-4 0 0,8 4 0 15,0 0 0-15,0 0 0 0,0 0 0 0,0 0 0 16,0 0 0-16,0 0 0 0,0 0 0 0,0 0 0 16,0 0 0-16,0 0 0 0,0 0 0 0,0 0 10 15,0 0 0-15,0 0 0 0,0 0-10 0,0 0 0 16,-4 0 0-16,4 0 0 0,0 0 0 0,0 0-14 15,0 0 3-15,0 0 1 0,-4 0 30 0,4 0 5 16,0 0 2-16,0 0 0 0,0 0-11 0,0 0-1 0,0 0-1 16,0 0 0-16,0 0-2 0,0 0-1 0,0 0 0 0,0 0 0 15,0 0-11-15,0 0 0 0,-4-7 0 0,4 7 8 16,0 0 2-16,0 0 0 0,0 0 0 0,-4-3 0 16,4-4-10-16,0 7 0 0,0 0-12 0,0 0 12 15,-3-7-9-15,3 7 9 0,0 0 0 0,0 0 0 16,-8-4 0-16,0 1 0 0,8 3 12 0,-8-3-3 15,0 3-9-15,1 0 0 0,-5-4 0 0,4 4 0 16,-4 0 0-16,5 4-14 0,-5-4 3 0,-4 3 1 16,5-3 10-16,-1 3 14 0,-3 1-3 0,3 3-1 15,-4 0-10-15,5 0-17 0,-5 3 4 0,0 0 1 16,1 4 12-16,3 0 16 0,-3 3-3 0,3 4-1 0,-4 0-12 0,1 3 0 16,3 4 0-16,0 0 0 0,1-1 0 15,3 1 0-15,0-4 0 0,4 4 0 16,0-7 0-16,4 3 0 0,0-7 0 0,4 0 0 0,-4-10 0 15,8 4 0-15,-4-4 0 0,4-4 0 0,3-3 40 0,5 0 6 16,0-3 1-16,3-8 0 0,4 1-33 0,5-4-6 16,7-3-8-16,4-4 11 0,-4 0-11 0,0 0 0 15,0-6 0-15,0-1 8 0,-4-7-8 0,0 1 8 16,0-1-8-16,-4-6 8 0,5-1-8 0,-1-3 0 16,-4 0 9-16,0-7-9 0,0-3 0 0,1 3 0 15,-1 4 0-15,0-1 0 0,0 4 0 0,-3 7 0 16,-1-3 8-16,-3 10-8 0,-9-1-12 0,1 8-8 15,0 3 0-15,-1 4-1 0,-7 3 21 0,0 4 0 16,-4 0 12-16,0 3-4 0,-4 3 1 0,-8 4 0 0,-3 7 0 16,-5 7 0-16,-3 7 0 0,-8 3 0 0,0 11 0 0,-4 3 0 15,4 7 0-15,-4 3 0 0,0 7 0 0,0 1 0 16,3 3-1-16,5-4-8 0,4 0 12 0,3 4-4 16,5-4-8-16,3-3 0 0,8-7 0 0,8 7 0 15,0-3 0-15,4-4 8 0,0-4-8 0,3-6 0 16,5-1 0-16,3-10 8 0,1 1-8 0,-1-8 0 15,5-7 9-15,-1 1-9 0,4-11 10 0,0 0-10 16,5 0 9-16,-1-7-9 0,0 0 8 0,-4-3-8 16,0-8 0-16,4 1 0 0,-3-7 0 0,-1-1 0 15,-8 1 0-15,5-7 0 0,3-3 0 0,0-1 0 16,-11 4 0-16,-1 0 0 0,1 0 0 0,-4 3 0 16,-1 0-24-16,-3 7-8 0,-4 1 0 15,0 6-1-15,-4 0 77 0,-4 4 16 0,-8 3 4 0,4 3 0 0,-3 8-40 16,-1 3-8-16,-7 3-2 0,-1 7 0 0,1 4-22 15,-1 0-5-15,5 3-1 0,-1 4 0 0,-3-1 41 16,3 1 8-16,8-4 1 0,1 4 1 0,7-4-29 0,0-3-8 16,3-4 0-16,1 1 0 0,4 2 25 0,0-6 1 15,0 0 0-15,7 0 0 16,1-4-86-16,-1 1-18 0,1-5-3 0,0-2-655 16,-1 3-130-16</inkml:trace>
          <inkml:trace contextRef="#ctx0" brushRef="#br0" timeOffset="49973.5453">20461 1460 1440 0,'0'0'128'16,"0"0"-103"-16,0 0-25 0,0 10 0 15,0 4 120-15,0 3 20 0,-4 7 3 0,-4 4 1 16,4 0-76-16,-8 3-16 0,5-3-2 0,-5-1-1 16,4 1-27-16,-4-4-6 0,1 4 0 0,-1-4-1 0,0-3-15 0,1-4 0 15,3-3 0-15,-4 0 0 0,8-4 36 16,0-3 4-16,4-7 0 0,0 0 1 0,0 0-14 0,0 0-3 15,4-7-1-15,4-3 0 0,0-1-3 0,7-2 0 16,1-5 0-16,-4 4 0 16,3-3-8-16,1 0-3 0,-1 0 0 0,5-4 0 0,3-3-9 0,1-1 0 15,-1 5 9-15,8-8-9 0,0 4-8 0,0 6-7 16,-3 1-1-16,-1 0-725 16,0 0-146-16</inkml:trace>
          <inkml:trace contextRef="#ctx0" brushRef="#br0" timeOffset="50132.4263">20947 1629 1922 0,'0'0'85'0,"0"0"18"0,0 11-83 0,-4-1-20 0,0 0 0 0,0 4 0 16,4 0 72-16,-4-4 9 0,1 4 3 0,-1 4 0 16,0-8-36-16,0 7-6 0,0-3-2 0,0 0 0 31,0 0-72-31,-4 0-14 0,5-1-3 0,-5 1-954 0</inkml:trace>
        </inkml:traceGroup>
        <inkml:traceGroup>
          <inkml:annotationXML>
            <emma:emma xmlns:emma="http://www.w3.org/2003/04/emma" version="1.0">
              <emma:interpretation id="{C9DA518C-2D88-4369-A5EA-90F413A120AD}" emma:medium="tactile" emma:mode="ink">
                <msink:context xmlns:msink="http://schemas.microsoft.com/ink/2010/main" type="inkWord" rotatedBoundingBox="24730,2875 28471,2659 28517,3462 24776,3678"/>
              </emma:interpretation>
              <emma:one-of disjunction-type="recognition" id="oneOf12">
                <emma:interpretation id="interp12" emma:lang="" emma:confidence="1">
                  <emma:literal>us</emma:literal>
                </emma:interpretation>
                <emma:interpretation id="interp13" emma:lang="" emma:confidence="0">
                  <emma:literal>as</emma:literal>
                </emma:interpretation>
                <emma:interpretation id="interp14" emma:lang="" emma:confidence="0">
                  <emma:literal>ears</emma:literal>
                </emma:interpretation>
                <emma:interpretation id="interp15" emma:lang="" emma:confidence="0">
                  <emma:literal>errs</emma:literal>
                </emma:interpretation>
                <emma:interpretation id="interp16" emma:lang="" emma:confidence="0">
                  <emma:literal>ors</emma:literal>
                </emma:interpretation>
              </emma:one-of>
            </emma:emma>
          </inkml:annotationXML>
          <inkml:trace contextRef="#ctx0" brushRef="#br0" timeOffset="53430.2835">24442 1456 828 0,'0'0'36'0,"0"0"8"0,0 7-35 0,8 4-9 16,-8-11 0-16,4 6 0 0,-4-6 100 0,4 4 17 16,7 3 4-16,-3-7 1 0,0 0-62 0,4-4-12 15,-1 1-2-15,13-1-1 0,-5-2-21 0,0-5-4 16,1 1 0-16,7-4-1 0,-3 0-19 0,-1 0 0 0,-4 0 0 15,1-3 0-15,-5 3 55 0,-11-3 7 0,8 3 2 0,-4 0 0 16,-1 1 0-16,1 2 0 0,-4 1 0 0,-4 3 0 16,-4 0 51-16,0 3 10 0,4-2 3 0,0 6 0 15,0 0-103-15,-7 3-25 0,-5 0 0 0,0 1 0 16,1 3 12-16,-9 3-2 0,5 8-1 0,-5-5 0 16,8 5-9-16,-3-1 0 0,7 4 0 0,0-4 8 15,-3 0-8-15,11 1-16 0,-4-1 4 0,-4-3 1 16,16 3 11-16,-4-3 0 0,-4-4 0 0,7 1 0 15,1 2 0-15,4-2 0 0,0-4 0 0,3-4 0 16,-3 1 49-16,7-4 12 0,-3 0 3 0,3 0 0 16,5-4-73-16,-9-3-15 0,12 4-2 0,1-4-1 0,-5-3 27 0,0-1 0 15,-3 1 0-15,7-4 8 0,-4 4-8 0,-7-4 0 16,11-4 0-16,-7 5 8 0,-1-5-8 0,8 1 0 16,-3 0 0-16,-1 3 0 0,-3-3 20 0,3-1 0 15,12-2 0-15,-4 6 0 0,-4 0-20 0,1 3 0 16,-1-2 0-16,0 2 0 0,-4 1-12 0,1 3-8 15,-5 3 0-15,-7 1-1 0,0 3 21 0,-1 0-9 16,-11 0 9-16,0 0 0 0,0 0 12 0,0 0 10 16,0 0 2-16,0 0 0 0,0 0-24 0,-4 7 0 15,-3 0 0-15,3 0 0 16,-4-4-16-16,8-3-8 0,0 0-2 0,0 0 0 0,0 0 26 0,0 0 0 16,0 0 0-16,0 0 0 0,0 0 0 0,0 0 0 15,0 0 9-15,0 0-9 0,12 7 16 0,-12-3-4 16,11-4-1-16,-7 0 0 0,8 0-11 0,-12 0 8 0,0 0-8 15,0 0 8-15,0 0-8 0,0 0 10 0,11-4-10 0,-11 4 10 16,0 0-10-16,0 0 0 0,0 0 0 0,0 0 0 16,0 0 8-16,0 0-8 0,0 0 12 0,0 0-4 15,0 0-8-15,0 0-9 0,0 0 9 0,0 0-13 16,0 0 13-16,0 0 0 0,0 0 0 0,0 0 0 16,0 0 0-16,0 0 0 0,4-7 0 0,-4 7 0 15,0 0 0-15,0 0 0 0,0 0 0 0,0 0 0 16,0 0 0-16,0 0 0 0,0 0 0 0,0 0 0 15,0 0 0-15,0 0 0 0,0 0 0 0,8 0 0 16,-8 0 0-16,0 0 0 0,0 0 0 0,0 0 0 16,0 0 0-16,0 0 0 0,0 0 0 0,0 0 0 15,0 0 0-15,0 0 0 0,0 0 0 0,4 0 0 0,4 0 0 16,-8 0 8-16,0 0 0 0,0 0-8 16,0 0 0-16,4-3 0 0,-4-1 0 0,7 4 0 0,-7 0 0 0,4-3 0 15,0-1-10-15,-4 1 10 0,0 3 0 0,0 0 0 16,0 0 0-16,0 0 0 0,12-4 0 0,-12 4 0 15,0 0 0-15,0 0 0 0,0 0 0 0,0 0 0 16,0 0 0-16,0 0 0 0,0 0 0 0,0 0 0 16,0 0 0-16,0 0 0 0,0 0 0 0,0 0 0 15,0 0 0-15,0 0 0 0,0 0 0 0,0 0 0 16,0 0 0-16,0 0 0 0,0 0 0 0,0 0 0 16,0 0 0-16,0 0 0 0,0 0 0 0,0 0 0 15,0 0 0-15,8 0 0 0,0 4 0 0,-8-4 0 0,7 0 0 16,-7 0 0-16,0 0 0 0,4 3 0 15,-4-3 0-15,12 4 0 0,-12-4 0 0,0 0 0 0,0 0 0 0,0 0-11 16,0 0 11-16,0 0 0 0,0 0 0 0,0 3 0 16,0-3 0-16,0 0 0 0,0 0 0 0,0 0-8 15,0 0 8-15,0 0 0 0,0 0 0 0,0 0 8 16,0 0-8-16,0 0 0 0,0 0 0 0,0 0 0 16,0 0 0-16,0 0 0 0,0 0 0 0,0 0 0 15,0 0 0-15,0 0 0 0,0 0 0 0,0 0 0 16,0 0 0-16,0 0 0 0,0 0 0 0,0 0 0 15,0 0 0-15,0 0 0 0,0 0 0 0,0 0 0 16,0 0 0-16,0 0 0 0,0 0 0 0,0 0 0 16,0 0 0-16,0 0 0 0,0 0 0 0,0 0 0 15,0 0 0-15,0 0 0 0,0 0 0 0,0 0 0 16,0 0 0-16,0 0 0 0,8-3 0 0,-8 3 0 0,4-4 0 0,-4 4 0 16,3-3 0-16,-3 3 0 0,0 0 0 0,0 0 0 15,0 0 0-15,0 0 0 0,0 0 0 16,0 0 0-16,0 0 0 0,0 0 0 0,0 0 0 0,0 0 0 15,0 0 0-15,0 0 0 0,0 0 0 0,0 0 0 16,0 0 0-16,0 0 0 0,0 0 0 0,0 0 0 16,0 0 0-16,0 0 0 0,0 0 0 0,0 0 0 15,0 0 0-15,0 0 0 0,0 0 0 0,0 0 0 16,0-7 0-16,0 7 0 0,0 0 0 0,0 0 0 16,0-3 0-16,0 3 0 0,0 0 0 0,12-7 0 15,-12 3 0-15,0 4 0 0,0 0 0 0,0 0 0 16,12-3 0-16,-8-4 0 0,-4 7 0 0,0 0 0 0,0-4 0 15,0 4 0-15,11-3 0 0,-11 3 0 16,0 0 0-16,8-4 0 0,-8 4 0 0,0 0 0 0,0 0 0 0,4 0 0 16,8 0 0-16,-12 0 0 0,0 0 0 15,4-3 0-15,-4 3 0 0,11-3 0 0,-11 3 0 0,0 0 0 16,0 0 0-16,12-4 0 0,-8 4 0 0,-4 0 0 16,12-3 0-16,-5-1 0 0,-3 4 0 0,4 0 0 15,0 0 0-15,3 0 0 0,-3 0 0 0,0 0 0 16,4 4 0-16,-5-1 0 0,-3 1 0 0,8-1-8 15,-8 4 8-15,8 0 0 0,-5-4 0 0,-3 4 0 16,0 4 0-16,-4-1-10 0,0 0 10 0,0 1 0 16,0-1 0-16,-4-3 0 0,0 7 0 0,-3-4 0 15,7 1 0-15,-12-1 0 0,8 0 0 0,-8 1 0 16,1-4 0-16,-1 0 0 0,8-1 10 0,-8 1-2 0,1 0-8 16,-5-3 0-16,5-1 0 0,-1-3 0 0,-4 4 10 15,5-1-2-15,-5 1-8 0,4-1 12 0,1-3-4 0,-5 0-8 16,1-3 11-16,-1 3-11 0,-3-4 9 0,-1 1-9 15,-3-1 0-15,3 4 9 0,-3-7-9 0,0 7 0 16,-1-7 0-16,-3 4-11 16,0 3-115-16,-1-4-23 0,1 1-5 0</inkml:trace>
          <inkml:trace contextRef="#ctx0" brushRef="#br0" timeOffset="50942.2547">22235 1505 1497 0,'8'-18'32'0,"-4"11"8"0,0-3 0 0,0 0 4 0,-4 3-36 0,0-4-8 16,0 5 0-16,0-5 0 0,-8 8 104 0,4-1 20 15,-4-3 3-15,-3 7 1 0,-5 4-103 0,4-1-25 16,-3 4 0-16,-5 4 0 0,1 6 43 0,3-3 3 16,-3-1 1-16,3 1 0 0,1 4-31 0,3-5-7 0,4 1-1 0,-3 0 0 15,7-3 1-15,0-1 0 0,4 0 0 0,4-3 0 16,-4-7-9-16,0 0 0 16,11 4 0-16,1-4 0 0,0 0 0 0,7-4 0 0,-3 1 0 0,-1-8 0 15,5 1 0-15,-1 3 0 0,-3-3 0 0,-1 3 0 16,5-4 0-16,-8 4 0 0,-5 1 0 0,1 2 0 15,-8 4 53-15,0 0 9 0,0 0 2 0,0 0 0 16,0 0-52-16,0 0-12 0,0 0 0 0,4 10 0 16,-8 4 0-16,0 0 0 0,0 3 0 0,0 1-1072 15</inkml:trace>
          <inkml:trace contextRef="#ctx0" brushRef="#br0" timeOffset="51125.7169">22535 1321 1994 0,'19'-20'44'0,"-11"9"8"0,8 1 3 0,-5-4 1 0,13 0-44 0,-1 4-12 15,4-1 0-15,5 4 0 0,-5 4 42 0,12-4 6 16,-4 4 2-16,8-4 0 0,-1 7-35 0,-3-4-7 16,0 1-8-16,0 3 11 15,0 0-34-15,-8 3-6 0,4-3-2 0,-8 0-601 16,-3-3-120-16</inkml:trace>
          <inkml:trace contextRef="#ctx0" brushRef="#br0" timeOffset="51285.9119">23294 827 1094 0,'0'0'97'0,"0"0"-77"16,0 0-20-16,0 0 0 0,-8 0 144 0,0 3 26 16,-3 4 5-16,3 3 1 0,0 8-84 0,-7 2-17 0,-9 5-3 0,9 2-1 15,-5 4-9-15,-3 8-2 0,-1-1 0 0,-3 7 0 16,0 0-50-16,-4 6-10 0,-4 1 0 0,0 4 0 15,-4-4 0-15,-4-4 0 0,4 0 0 0</inkml:trace>
          <inkml:trace contextRef="#ctx0" brushRef="#br0" timeOffset="51457.905">23306 1425 1958 0,'0'0'43'0,"0"0"9"0,0 0 1 0,0 0 3 16,0 0-45-16,-8 7-11 0,0 0 0 0,-4 3 0 0,8 1 53 0,-7 6 9 16,-1 0 2-16,4 1 0 0,1-1-52 0,-5 0-12 15,0 4 0-15,0-4 0 16,-3 4-100-16,7-4-22 0,0-3-5 0</inkml:trace>
          <inkml:trace contextRef="#ctx0" brushRef="#br0" timeOffset="51603.8537">23656 1193 1497 0,'0'-13'66'0,"4"6"14"0,0-7-64 0,-4 3-16 16,0 1 0-16,0 3-662 0</inkml:trace>
          <inkml:trace contextRef="#ctx0" brushRef="#br0" timeOffset="51870.2662">23792 1297 1612 0,'0'0'144'0,"0"0"-116"0,4 14-28 0,0 0 0 16,-8 3 32-16,4 4 0 0,0-4 0 0,0 4 0 16,0 0 25-16,0-1 6 0,0 1 1 0,-4 0 0 15,4-4-2-15,0 1 0 0,0-1 0 0,0-3 0 16,0-4-48-16,4-3-14 0,-4-7 0 0,0 7 8 15,4 0 24-15,4 0 6 0,-8-7 1 0,0 7 0 16,0-7-11-16,15 0-3 0,-3 0 0 0,0-4 0 0,7 1-14 0,0-4-3 16,5-4-8-16,-1 1 12 0,1 0 36 0,-1-4 8 15,12-3 0-15,-4-1 1 0,-4 1-45 0,1-4-12 16,3 0 0-16,0 1 0 16,-4-5-49-16,4 5-12 0,-7 2-3 0,3-2 0 15,0 2-152-15,0 1-32 0,24-18-5 0,-16 11-2 0</inkml:trace>
        </inkml:traceGroup>
      </inkml:traceGroup>
      <inkml:traceGroup>
        <inkml:annotationXML>
          <emma:emma xmlns:emma="http://www.w3.org/2003/04/emma" version="1.0">
            <emma:interpretation id="{3F889E00-71C9-4CE7-A314-60F4EB46A9EB}" emma:medium="tactile" emma:mode="ink">
              <msink:context xmlns:msink="http://schemas.microsoft.com/ink/2010/main" type="line" rotatedBoundingBox="4742,5459 27925,4423 28017,6471 4833,7507"/>
            </emma:interpretation>
          </emma:emma>
        </inkml:annotationXML>
        <inkml:traceGroup>
          <inkml:annotationXML>
            <emma:emma xmlns:emma="http://www.w3.org/2003/04/emma" version="1.0">
              <emma:interpretation id="{2A487FF2-2602-4AA1-9E19-095C2FECC271}" emma:medium="tactile" emma:mode="ink">
                <msink:context xmlns:msink="http://schemas.microsoft.com/ink/2010/main" type="inkWord" rotatedBoundingBox="4762,5917 6255,5851 6290,6627 4797,669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54806.8023">2312 4106 1443 0,'0'0'32'0,"-3"-10"6"16,-5-1 2-16,0 1 0 0,4 3-32 0,-4 0-8 0,1 7 0 0,-1-3 0 0,0 3 48 0,0 3 8 16,-3 4 2-16,3 0 0 0,-4 3-8 0,0 8-2 15,1 3 0-15,-1 6 0 0,-4 4-20 0,1 7-4 16,-5 0 0-16,5 4-1 0,-5-1 25 0,5 1 6 16,3-4 1-16,4 4 0 0,1-8-24 0,7 1-5 15,3-8-1-15,5 5 0 0,4-8-15 0,4 3-10 16,-1-6 12-16,5-3-12 0,-1-5 16 0,4-2-4 15,1-8-1-15,3 1 0 0,-4-4-3 0,1-4 0 16,3 1 0-16,4-8 0 0,-4-6-8 0,1-4 0 16,-1-3 0-16,0 0 0 0,4-4 0 0,-4-3 0 15,-7-4 8-15,-1-3-8 0,9-3 8 0,-5-4-8 0,-4-4 0 16,-3-2 8-16,-8 2-8 0,0-3 0 0,-5 4 9 0,5-1-9 16,-4 4 0-16,-4 7 0 0,-8 7 0 15,1 10 0-15,3 1 0 0,-4 9 9 0,-12 4-9 16,1 7 0-16,-1 7 15 0,-3 7-4 0,-4 3-1 15,0 11 0-15,-1-4-10 0,-3 11 0 0,0 6 0 0,4 4 0 16,0 0-31-16,-1 0-8 16,1 0-1-16,0 4-636 0,4-4-128 0</inkml:trace>
          <inkml:trace contextRef="#ctx0" brushRef="#br0" timeOffset="55218.014">2803 4141 1443 0,'27'-28'64'0,"-15"21"13"0,-1 0-61 0,1-3-16 16,0 3 0-16,-1-3 0 0,5 10 44 0,-8-4 7 15,-8 4 1-15,12 4 0 0,3 3 1 0,-3 3 1 16,-4 4 0-16,-1 10 0 0,5 0 16 0,4 7 3 16,-5 0 1-16,1 1 0 0,-4-1-13 0,3 3-2 15,5-3-1-15,-4 4 0 0,-5 0-23 0,5-1-5 16,4-3-1-16,-1 1 0 0,-3-5-14 0,-4 1-3 15,-1-7-1-15,5 3 0 0,4-10-11 0,-9-4 12 16,-7 0-12-16,4-3 12 0,4 0-12 0,0 0 12 16,-8-7-12-16,0 0 12 0,0 0 0 0,0 0 1 15,0-10 0-15,-4-4 0 0,-4-3 0 0,8-4 0 16,12-7 0-16,-8 1 0 0,0-5-13 0,0-2 0 16,7-1 0-16,9 1-10 0,-1-4 10 0,5 3 0 0,-5 0 0 0,4 8 0 15,9-1 0-15,-5 7 0 0,-8 7 0 0,1 4 0 16,3 7 20-16,-7 3 0 0,-5 0 0 0,-11 0 0 15,12 7 0-15,0-1 0 0,-1 8 0 0,-3 0 0 16,-4-7-20-16,0 7 0 0,4 0 0 0,-1 3-12 16,-7 0 12-16,0 4 0 0,0 0 0 0,4 0 8 15,0-1-28 1,-8 8-6-16,0 0-1 0,1 3 0 0,3 0-157 0,-4-3-31 16,-8-1-6-16</inkml:trace>
        </inkml:traceGroup>
        <inkml:traceGroup>
          <inkml:annotationXML>
            <emma:emma xmlns:emma="http://www.w3.org/2003/04/emma" version="1.0">
              <emma:interpretation id="{C320FF45-83E6-4260-BF02-9E6607DC88DC}" emma:medium="tactile" emma:mode="ink">
                <msink:context xmlns:msink="http://schemas.microsoft.com/ink/2010/main" type="inkWord" rotatedBoundingBox="7657,5526 9357,5451 9412,6672 7712,6748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5990.3302">4959 4231 403 0,'0'0'36'0,"0"0"-36"0,-4-4 0 0,4 4 0 15,4-3 280-15,0-4 48 0,4 3 11 0,3-2 1 16,5 6-223-16,3-7-45 0,5 3-8 0,7-3-3 16,4-3-3-16,8 0-1 0,-4-4 0 0,7 0 0 15,5 0-1-15,0 0 0 0,3-3 0 0,0 0 0 16,1-1-56-16,-4 8 0 16,-5 3 0-16,-3 0 0 0,-8-3-28 0,-4 3 1 0,0 3 1 15,-7 4-621-15,-5 0-124 0</inkml:trace>
          <inkml:trace contextRef="#ctx0" brushRef="#br0" timeOffset="56265.1914">5516 3729 1479 0,'0'0'65'0,"0"0"15"0,0 0-64 0,0 0-16 15,0 0 0-15,0 0 0 0,0 0 51 0,-4 11 7 16,-4 9 2-16,4 1 0 0,-4 3 0 0,4 0 1 15,-3 11 0-15,-1 3 0 0,0 4 8 0,0-1 2 16,0 4 0-16,4 4 0 0,-3 2-22 0,-1-2-4 0,4-4-1 16,-4 7 0-16,4 3-20 0,-3-6-4 15,-5-1 0-15,8 0-1 0,-4-3-11 0,0-3-8 16,-3-8 9-16,3 1-9 16,0 0-28-16,-3-8-12 0,3-2-3 0,4-8 0 15,-4 0-161-15,4-10-33 0</inkml:trace>
          <inkml:trace contextRef="#ctx0" brushRef="#br0" timeOffset="56821.5794">6177 3497 1900 0,'0'0'169'0,"0"0"-135"0,0 0-34 0,0 0 0 16,0 0 48-16,8 11 2 0,-8 3 1 0,4 6 0 0,4 5-3 0,-8 2 0 15,0 4 0-15,0 4 0 0,0 0-12 0,0 3-2 16,-8 3-1-16,4 8 0 0,-8 2 4 0,4 8 1 16,1-3 0-16,-9 6 0 0,1-3-18 0,-1-4-4 15,4 0-1-15,-3 1 0 0,3-4-7 0,-3-4-8 16,3-3 11-16,0-3-11 0,0-8 10 16,5 1-10-16,-5-8 8 0,0 1-8 0,1-7 9 0,3-4-9 15,0-6 10-15,0-5-10 0,1-6 0 0,3-3 0 16,4 3 0-16,-4-10 0 0,-4-11 0 0,8 0 0 15,0 0 0-15,0-3 0 0,4 0 0 0,0 0 0 16,7-1-8-16,-3 1 8 0,4 7 0 0,0 0 0 16,3-1 0-16,-3 8 0 0,3 3 0 0,1 7 0 15,-4 0 0-15,3 4 0 0,1 2 0 0,-5 1 0 16,5 4 0-16,0 3 0 0,-1-4 0 0,1 0 0 16,-5 1 0-16,5 3 0 0,0-1 0 0,-5-2 0 15,1-8 0-15,3 4 0 0,1-7 0 0,3 4 0 16,1-8 0-16,3 1 0 0,5-1 0 0,-1-3 0 15,0-3 0-15,0 0 0 0,0-4 0 0,1 0-10 0,-1 0 10 16,-4 0-8-16,1-3 8 0,-5-4-8 16,1 4 8-16,-5-4-8 0,1 0 8 0,-5 1 0 0,-3 2-9 0,-4-2 9 15,0-1 0-15,-4 3 0 0,4 1 8 0,-4 3-8 16,-4 1 0-16,0 2 8 0,-4 4-8 0,4 4 0 16,-7-4 8-16,-1 3-8 0,-4 8 8 0,1 3-8 15,-1 0 11-15,-3 7-3 0,-1 3-8 0,5 0 12 16,-5 7 11-16,5 1 1 0,-1-1 1 0,8 0 0 15,-3 4-25-15,7-4 0 0,0 0 0 0,4 4 0 0,4-4 0 16,4 0 0-16,3-3 0 0,1 3 0 0,4 0-13 0,-1 1-8 16,1-1-2-16,7 0 0 15,0-3-185-15,1-4-36 0</inkml:trace>
        </inkml:traceGroup>
        <inkml:traceGroup>
          <inkml:annotationXML>
            <emma:emma xmlns:emma="http://www.w3.org/2003/04/emma" version="1.0">
              <emma:interpretation id="{9DC4907C-DA97-49DB-9F5E-A78B4B92CC2C}" emma:medium="tactile" emma:mode="ink">
                <msink:context xmlns:msink="http://schemas.microsoft.com/ink/2010/main" type="inkWord" rotatedBoundingBox="10969,5267 15879,5048 15933,6238 11022,6457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8028.9485">9719 3940 2142 0,'12'-14'95'0,"-5"7"19"0,5 1-91 0,7 2-23 16,5 1 0-16,7-4 0 0,0 3 36 0,4 1 2 15,0-1 1-15,8 1 0 0,-4-1-27 0,0 4-12 16,4-3 10-16,-1-1-10 0,-7-2 0 0,-3 2-18 15,3 1 2-15,-8-1-656 16,-8 4-132-16</inkml:trace>
          <inkml:trace contextRef="#ctx0" brushRef="#br0" timeOffset="58225.045">10108 3224 2188 0,'0'10'48'0,"0"4"11"0,0 7 1 0,0 10 1 0,4 4-49 0,-4 10-12 16,4 3 0-16,-4 8 0 0,-4-5 88 0,0 5 16 0,0-4 2 0,-4 3 1 16,1-3-38-16,-5-4-7 0,0 4-2 0,1 0 0 15,-1-3-44-15,0 2-16 0,-3-2 9 0,3 3-9 16,0-4 0-16,1-3 0 0,-1-3 0 0,-4-1-832 16,5-3-163-16</inkml:trace>
          <inkml:trace contextRef="#ctx0" brushRef="#br0" timeOffset="58568.5475">10396 4158 2185 0,'0'0'96'0,"4"-7"21"0,4-3-93 0,-1 6-24 15,5 4 0-15,0-3 0 0,0-7 0 0,3 3 0 16,8 3 0-16,1-6 8 0,-1 3 1 0,0 0 1 15,5-3 0-15,-5-1 0 0,4-3-10 0,-3 4 10 16,-1-4-10-16,0 0 10 0,1 0-20 0,-1-3-4 16,0 0-1-16,1 0 0 0,-5-1 15 0,-3 4 0 15,-1-3 0-15,-3 7 0 0,-4-4 0 0,0 4 0 16,-8 3 0-16,0 0 0 0,-4 0 48 0,4 7 13 16,-8-7 3-16,-4 7 0 0,1 3-44 0,-5 4-8 15,0 0-1-15,1 7-1 0,-5 7-10 0,1 3-14 16,-4 4 3-16,7 3 1 0,-7 3 34 0,7 1 6 15,1 0 2-15,3 6 0 0,0-6 0 0,4-4 0 16,5 0 0-16,3 0 0 16,3-3-69-16,1-7-14 0,4-1-2 0,0-2-1 15,4-1-123-15,-1-7-25 0,1-3-5 0,3 0-1 0</inkml:trace>
          <inkml:trace contextRef="#ctx0" brushRef="#br0" timeOffset="58864.2899">11182 3895 1958 0,'0'0'43'0,"0"0"9"0,0 0 1 0,4 7 3 0,-4 4-45 0,4 2-11 0,-4 8 0 0,0 3 0 0,-4 7 53 0,4 1 9 16,-8-5 2-16,4 4 0 0,-3 1-52 0,-1-1-12 16,0-4 0-16,0 1 0 0,0-4 46 0,1-3 6 15,3-4 2-15,0-6 0 0,-4-1-35 0,8-10-7 16,0 0-2-16,0 0 0 0,0 0-10 0,0 0 0 15,0 0 0-15,4-3 0 0,4-4 52 0,0-11 9 16,-1 1 2-16,9 0 0 0,-4-7-50 0,7-1-13 16,1-2 0-16,3-1 0 0,0-7 0 0,4 4 0 15,5-3 0-15,-1 3 0 0,-4 3 17 0,4 0-1 16,4 4-1-16,-4 7 0 16,-7-1-75-16,3 5-16 0,-4 9-2 0,1-3-1045 0</inkml:trace>
          <inkml:trace contextRef="#ctx0" brushRef="#br0" timeOffset="59516.4707">12214 3947 1267 0,'3'-14'56'0,"-3"14"12"0,0-7-55 0,0-3-13 16,4-4 0-16,-8 7 0 0,1 0 105 0,-1 4 19 16,4 3 3-16,0 0 1 0,-12-4-24 0,4 1-4 15,0 3 0-15,-3 3-1 0,-1 8-26 0,0-1-5 16,-3 4 0-16,-5 3-1 0,9 4-36 0,-5 3-7 15,8 0-2-15,1 1 0 0,3-11-14 0,0-1-8 16,4 1 10-16,0-3-10 0,4-1 0 0,3-3 0 16,5-4-13-16,0-3 4 15,-1-3-24-15,5-4-5 0,4 3-1 0,-1-2 0 16,-3-8 0-16,3 0 0 0,0-3 0 0,-3 3 0 0,3 3 28 0,-3 1 11 16,-4 3-8-16,-4 0 8 0,-8 7 15 0,0 0 8 15,0 0 1-15,0 7 1 0,3 3 31 0,-3 4 7 16,0 4 1-16,0-1 0 0,0-3-52 0,4 0-12 15,0-1 0-15,4-2 0 0,0 3 0 0,3-4 0 16,5-7 0-16,3 4 0 0,9-7 0 0,-5 0 0 16,4-3 0-16,1-4 0 0,3-7 0 0,0 0 0 0,0 0 0 15,4-6 0-15,0-4 0 0,0-4 0 16,-8 0 0-16,4-6 0 0,1-8 0 0,-1 1 0 0,0-4 0 0,0-4 0 16,0-3 0-16,-4 0 0 0,4-6 0 0,1-1 0 15,-5-4 0-15,0 5 0 0,0-5 0 0,-3 8 0 16,-1 3 0-16,-4 7 0 0,-3 7 0 0,-4 4 0 15,-8 9 0-15,-4 5 0 0,-4 6 0 0,0 7 0 16,-4 3 38-16,-4 11 5 0,-7 7 1 0,-4 10 0 16,3 4-24-16,-3 3-5 0,-4 7-1 0,3 4 0 15,1 3 45-15,7-4 9 0,5 8 1 0,3-1 1 16,-4 0-50-16,8-3-11 0,4 0-1 0,4 0-8 0,0-3 0 16,0-4 0-16,0-3-10 0,4-1 10 0,3 1 0 0,1-4 0 15,-4 0 0-15,3 0 0 16,5 0-59-16,0-3-4 0,-1-4-1 15,1 0-1152-15</inkml:trace>
          <inkml:trace contextRef="#ctx0" brushRef="#br0" timeOffset="57345.6063">8298 4047 633 0,'0'0'56'0,"4"-6"-44"16,0 2-12-16,-4 4 0 0,0 0 177 0,0 0 34 15,0 0 6-15,0 0 2 0,0 7-79 0,0 14-15 16,0-1-3-16,-4 8-1 0,0 0-26 0,0 3-6 16,4 0-1-16,-4 0 0 0,1-3-36 0,-1 0-7 15,4-1-1-15,0 1-1 0,4-4-28 0,-1-3-6 16,1 0-1-16,0-1 0 16,4-2-132-16,0-4-26 0</inkml:trace>
          <inkml:trace contextRef="#ctx0" brushRef="#br0" timeOffset="57493.3933">8458 3646 1555 0,'0'0'138'0,"0"0"-110"0,-4-3-28 0,0-4 0 16,-4 0 78-16,8 7 10 0,0 0 3 0,0 0 0 15,0 14-183-15,0-4-36 0</inkml:trace>
          <inkml:trace contextRef="#ctx0" brushRef="#br0" timeOffset="57835.1872">8699 3940 1324 0,'8'-3'118'0,"-8"3"-94"0,0 0-24 0,8 3 0 0,-4 4 77 0,3 3 11 16,5 1 3-16,-4 10 0 0,4-1 10 0,3 8 3 15,-3 3 0-15,3 4 0 0,-3-1-26 0,4 1-5 16,-5 0-1-16,1-1 0 0,-4 1-12 0,-1-8-4 16,1 5 0-16,-4-8 0 0,-4-3-38 0,4-1-8 15,0-6-2-15,-4 3 0 0,0-6-8 0,4-4 8 16,-4-7-8-16,0 0 8 0,0 0 4 0,0 0 0 16,0 0 0-16,0 0 0 0,0-11-4 0,4-6 0 15,0-7 0-15,0 0 0 0,-1-4-8 0,5 0 0 16,0-3 0-16,4-3 0 0,-5 2 0 0,9 5 0 15,-4 3 0-15,3-1 0 0,1 11 8 0,-1 1-8 16,-3 2 12-16,4 8-4 0,-1 3-8 0,1 3 10 0,-5 1-10 16,5 6 10-16,0 0-10 0,-1 4 0 0,1 4 0 0,-1-1 0 31,-3 4-124-31,0-1-16 0,-1 1-4 0,-7 0-1 0</inkml:trace>
        </inkml:traceGroup>
        <inkml:traceGroup>
          <inkml:annotationXML>
            <emma:emma xmlns:emma="http://www.w3.org/2003/04/emma" version="1.0">
              <emma:interpretation id="{1DD5FDA3-AE71-462C-AB7E-24EE2A74BB75}" emma:medium="tactile" emma:mode="ink">
                <msink:context xmlns:msink="http://schemas.microsoft.com/ink/2010/main" type="inkWord" rotatedBoundingBox="17385,4989 19094,4912 19182,6866 17472,694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67350.3722">14716 4435 230 0,'0'0'20'0,"8"-4"-20"15,4 1 0-15,-5 0 0 0,-7 3 173 0,12-4 31 16,-8-3 5-16,-4 7 2 0,0 0-73 0,0 0-14 16,0 0-4-16,0 0 0 0,0 0-13 0,0 0-3 15,0 0-1-15,0 0 0 0,0 0-31 0,0 0-7 16,0 0-1-16,0 0 0 0,0 0-24 0,0 0-6 15,0 0-1-15,12 0 0 0,-1 0-1 0,1 0 0 16,3 4 0-16,5-4 0 0,3-4-16 0,5 1-3 16,7-1-1-16,0-3 0 0,4 0 5 0,3 4 1 15,5-1 0-15,-4-2 0 0,-8 2-2 0,0 1-1 16,8-1 0-16,0 4 0 16,3 0-166-16,-7 0-33 0,-4 0-6 0,4-3-2 0</inkml:trace>
          <inkml:trace contextRef="#ctx0" brushRef="#br0" timeOffset="66782.622">14856 3127 748 0,'0'0'33'0,"-4"-7"7"0,0 0-32 0,1 0-8 15,-1 1 0-15,4 6 0 0,-4-7 97 0,4 7 18 16,0-7 3-16,0 7 1 0,0 0-31 0,0 0-7 0,-8-7-1 16,8 7 0-16,0 0-14 0,0 0-3 0,0 0-1 15,0 0 0-15,0 0-10 0,0 0-3 16,0 0 0-16,0 0 0 0,0 0-3 0,0 0-1 0,0 0 0 0,0 0 0 15,0 0-26-15,0 0-6 0,0 0-1 0,12-4 0 16,-5 1 5-16,5 3 1 0,4 0 0 0,3-4 0 16,1 1 13-16,11 3 2 0,12-7 1 0,3 4 0 15,-3-1-3-15,8 4-1 0,15-3 0 0,4-1 0 16,-4-3-12-16,0 0-2 0,4 0-1 0,12 1 0 16,-4-1-15-16,-4 3 0 0,-8 1 0 0,0-1 0 15,-8 4 16-15,-7 0 0 0,-4 0 0 0,-4 0 0 16,-8 4-128-16,-4-1-26 0,0 1-5 0,-12-1-504 15,-3 4-101-15</inkml:trace>
          <inkml:trace contextRef="#ctx0" brushRef="#br0" timeOffset="66366.3652">15319 3030 1497 0,'0'0'32'0,"-4"-7"8"0,4-3 0 0,4 3 4 0,4 0-36 0,-4 0-8 16,-4 0 0-16,0 7 0 0,12 0 53 0,-12 0 9 0,0 0 2 0,0 7 0 16,4 7 0-16,3 3 0 0,-7 4 0 0,0 7 0 15,-4 3 0-15,1 7 0 0,3 14 0 0,-8 3 0 16,-12 8 10-16,5 6 2 0,7 3 1 15,-4 1 0-15,-7 0-34 0,3-8-7 0,5 1-2 0,3 7 0 16,0-7-14-16,-4-4-4 0,-3-3 0 0,3-1 0 16,8-9 4-16,-4-4 0 0,-3-7 0 0,-1-4 0 15,4-6-20-15,1-7 0 0,3-4 0 0,0-3 0 16,-4-7 0-16,8-7 0 0,0 0 0 0,0 0 0 16,0 0-104-16,0 0-17 15,8-10-4-15,-4-4-603 0,-4-7-120 0</inkml:trace>
          <inkml:trace contextRef="#ctx0" brushRef="#br0" timeOffset="68072.6407">15981 4352 1728 0,'0'0'38'0,"-8"-7"8"0,-7 3 2 0,7 1 0 0,8 3-39 0,-4-3-9 16,-8-1 0-16,8 1 0 0,4 3 32 0,0 0 5 16,0 0 1-16,0 0 0 0,-7 0-10 0,7 0-1 15,7 0-1-15,5 0 0 0,-12 0-13 0,16 0-2 16,7-4-1-16,0 4 0 0,5 0 3 0,-1 0 1 15,0 0 0-15,8 0 0 0,4-3-14 0,-8-1 9 16,-4 1-9-16,8-1 8 0,0 4-23 0,-3-3-5 16,-17-4 0-16,5 7-1 15,-1-3-135-15,-3-1-28 0,-1 1-4 0,-7-4-2 0</inkml:trace>
          <inkml:trace contextRef="#ctx0" brushRef="#br0" timeOffset="78693.0033">16086 4165 288 0,'0'0'25'0,"0"0"-25"0,8-7 0 0,-4-3 0 16,3 3 62-16,1 0 7 0,0-3 2 0,-4-1 0 15,-4 11 20-15,8-7 4 0,0 4 1 0,-1-4 0 16,-7 7-15-16,0 0-2 0,0 0-1 0,8-7 0 16,4 0-20-16,-4 4-4 0,-8 3-1 0,0 0 0 15,11-11-6-15,-7 1-2 0,-4 10 0 0,4-7 0 16,0 0-12-16,4-3-2 0,-1-1-1 0,-3 4 0 15,-4 0-10-15,8 0-1 0,0-3-1 0,0 3 0 16,-1 0 1-16,1-3 0 0,8 6 0 0,-4-3 0 0,-1 4-3 16,-3 0-1-16,0 3 0 0,3 0 0 0,-3-4-15 0,-8 4 0 15,0 0 8-15,0 0-8 0,0 0 0 0,0 0 0 16,-8 4 0-16,1-1 0 0,7-3 0 0,-8 3 0 16,-4 4 8-16,1-3-8 0,-1-1 0 0,4 1 11 15,8-4-11-15,-8 0 10 0,0 3 6 0,8-3 2 16,0 0 0-16,0 0 0 0,0 0-2 0,0 0-1 15,0 0 0-15,0 0 0 0,0 11 4 0,0-1 1 16,-3-3 0-16,3 3 0 0,3 1-1 0,1-4 0 16,-8 3 0-16,1 0 0 0,-1 4-7 0,-4-3-2 15,4 2 0-15,-4 1 0 0,0 0 0 0,1 3 0 16,3-6 0-16,0-1 0 0,-4 1 6 0,4-5 2 16,4-6 0-16,-4 7 0 0,4-7-18 0,0 11-14 15,0-11 2-15,0 0 1 0,0 0 24 0,0 0 5 16,0 0 1-16,4 14 0 0,0-4-19 0,0 0 10 0,-4-10-10 15,0 11 8-15,0-11 2 0,0 10 0 0,-4 4 0 16,4 0 0-16,-8 0-10 0,4-4 8 0,1 4-8 0,-1 0 8 16,-4-1 0-16,4 1 0 0,0 0 0 0,0 3 0 15,0 1 2-15,0-1 0 0,-3 0 0 0,-1 4 0 16,8 0 4-16,-4 0 1 0,-4-1 0 0,4 8 0 16,0-4 6-16,-3 4 2 0,3 0 0 0,0-1 0 15,-4 1 1-15,4 0 0 0,4-1 0 0,0-2 0 16,0-1-7-16,0-3-1 0,4-4 0 0,4 0 0 15,-4 0-5-15,3-6-2 0,1-1 0 0,4-3 0 0,4 0-1 16,-1-4-8-16,1 1 12 0,11-4-4 16,8 0-20-16,-4-4-5 0,-4 1-1 0,8-4 0 15,4 0-121-15,4-3-24 0,-4 3-5 0</inkml:trace>
          <inkml:trace contextRef="#ctx0" brushRef="#br0" timeOffset="68348.9452">16331 3961 1036 0,'0'0'46'0,"0"0"10"0,4 7-45 0,-8 3-11 0,-4 4 0 0,5 7 0 16,-1 3 131-16,-8 4 24 0,-7 3 5 0,-1 7 0 16,4 0-16-16,-3 3-3 0,0-6-1 0,-1 7 0 15,-3-1-40-15,11-3-8 0,0 4-1 0,1-8-1 16,-5 1-26-16,8-1-6 0,4-2-1 0,1-5 0 15,-5 1-45-15,8-4-12 0,0 0 0 0,0-3 0 16,4-7 0-16,0-4 0 0,-1 1 0 0,5-1 0 16,8-3-107-16,-4-4-20 0,-1 4-4 0,9-7-913 15</inkml:trace>
        </inkml:traceGroup>
        <inkml:traceGroup>
          <inkml:annotationXML>
            <emma:emma xmlns:emma="http://www.w3.org/2003/04/emma" version="1.0">
              <emma:interpretation id="{FD940FA2-C1A9-4BBE-9439-0AB41E9879B8}" emma:medium="tactile" emma:mode="ink">
                <msink:context xmlns:msink="http://schemas.microsoft.com/ink/2010/main" type="inkWord" rotatedBoundingBox="21467,4711 27925,4423 27995,5984 21537,6273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79797.9538">19433 3535 2260 0,'0'0'100'0,"0"0"21"0,0 0-97 0,0 0-24 16,-8 4 0-16,4 3 0 0,1 7 56 0,-5 3 5 16,-4 7 2-16,-4 4 0 0,5 3-15 0,3 0-2 15,-4 0-1-15,1 4 0 0,-5-4-36 0,8-3-9 16,4 3 0-16,1-4 0 0,-5 1 0 0,8-4 0 15,0 1 0-15,8-5 0 0,11 1 0 0,-7-4 0 0,-8-13 0 0,7 3 0 16,5 3 0-16,-1-3 0 0,5-7 0 0,3 0 0 16,1-3 0-16,-1-4 0 0,-8-4 0 0,5-3 0 15,-1 4 0-15,-3-7 0 0,0-4 0 0,-1 0 0 16,-3 1 0-16,-1-5 0 0,-3 1 0 0,0 3 0 16,-4 4 0-16,0-4 0 0,-4 4 0 0,-4 0 0 15,0-1 31-15,-4 5 4 0,0-1 1 0,1 0 0 16,-5 3-18-16,0 1-3 0,1 3-1 0,-1 0 0 15,0 0-14-15,5 0-10 0,-9 7 2 0,4 0 0 16,-3 0-130 0,3 0-26-16,4 7-4 0</inkml:trace>
          <inkml:trace contextRef="#ctx0" brushRef="#br0" timeOffset="80149.113">19881 3567 1785 0,'0'0'159'0,"0"0"-127"0,0 0-32 0,0 0 0 0,0 0 147 0,0 0 23 16,7 6 5-16,1 8 1 0,-4 0-141 0,4 0-35 15,-4 0 0-15,-4 0 0 0,4 3 58 0,0-3 5 16,-1 0 1-16,-3-4 0 0,0 0-52 0,0-3-12 16,0-7 0-16,0 7 0 0,0-7 0 0,-3 11 0 15,3-11 0-15,0 0 0 0,-8 3 0 0,8-3 0 16,0 0 0-16,8-3 0 0,-5-4 0 0,5-4 8 15,0-3-8-15,0 1 0 0,0-5 0 0,-1-6 0 16,1 3 0-16,0 1 0 0,4 2 0 0,3 4 0 0,-3 4 0 16,0 0 0-16,-5-1 0 0,1 4 0 0,4 7 0 0,-4 7 0 15,-1 0 43-15,1 4 12 0,4 6 2 0,-4-3 1 16,3 3-31-16,-3-3-7 0,4 3 0 0,-1 1-1 16,5-5-7-16,-4 5 0 0,-1-5-1 0,1-2 0 15,0 3-11-15,-1-4 0 0,5-3 0 0,-4 3 0 16,3-3-68-16,-3 0-16 0,0-3-4 15,-1-1 0-15,1 4-134 0,-4-7-27 0</inkml:trace>
          <inkml:trace contextRef="#ctx0" brushRef="#br0" timeOffset="80349.525">20628 3214 2188 0,'12'-11'48'0,"3"4"11"0,5-3 1 0,3 3 1 0,4 4-49 0,4-4-12 16,0 3 0-16,8-3 0 0,0-3 54 0,4 3 8 16,4 0 2-16,0-3 0 0,-9 3-52 0,5-4-12 15,4 1 0-15,-4 7 0 0,-8-1 0 0,0-3 0 16,4-3 0-16,-4 3 0 16,-8-3-185-16,0-1-40 0</inkml:trace>
          <inkml:trace contextRef="#ctx0" brushRef="#br0" timeOffset="80548.9868">21243 2639 1875 0,'0'0'41'0,"-4"-7"9"0,4 1 2 0,0 6 0 0,0 0-41 0,0 0-11 0,0 0 0 0,0 6 0 16,8 8 68-16,-4 7 12 0,-8 3 3 0,0 7 0 16,4 7-12-16,-4 4-3 0,-12 6 0 0,1 11 0 15,-1-3 48-15,1 6 10 0,-5 0 2 0,-3 0 0 16,-4 1-104-16,3-1-24 0,5 0 0 0,-5 4 0 15,1-7 0-15,4 0 0 0,3-8 0 0,1-2 0 16,7-11-199-16,0-3-45 16,0-8-10-16,8-3-2 0</inkml:trace>
          <inkml:trace contextRef="#ctx0" brushRef="#br0" timeOffset="79483.6863">19215 3304 1029 0,'12'-18'22'0,"-8"11"5"0,-4-3 1 0,4 3 2 0,-4 7-30 0,0-7 0 0,-4 0 0 0,-4 4 0 15,0-1 95-15,0 4 13 0,-3 4 2 0,-5 3 1 16,-3 0-23-16,-5 3-4 0,5 4 0 0,-5 7-1 15,-3 6 11-15,0 4 2 0,0 1 1 0,-4 6 0 16,7 3-19-16,-3 4-4 0,-4 4-1 0,4-1 0 0,3-3-23 16,5-4-5-16,11 4-1 0,0-3 0 0,-3-1-16 0,7 1-4 15,4-4-1-15,0 0 0 0,-8-7-23 0,8-3 0 16,4-4 0-16,4 0 0 16,-1-3-87-16,9-7-18 0,0 0-4 0,7-4-927 15</inkml:trace>
          <inkml:trace contextRef="#ctx0" brushRef="#br0" timeOffset="80886.971">21574 3466 2098 0,'4'-24'93'0,"-1"10"19"0,1 0-89 0,4-3-23 15,-4 7 0-15,0-1 0 0,-4-3 76 0,4 4 10 16,-8 3 2-16,4 7 1 0,0 0-20 0,0 0-4 16,-8 0-1-16,-4 7 0 0,-7 0-51 0,0 10-13 15,-5 4 0-15,-3 3 0 0,0 0 34 0,-4 4 4 16,3 0 1-16,-3 3 0 0,8 0-27 0,3-3-4 16,-3-1-8-16,7-2 11 0,13-1-11 0,-1-10 0 15,0 0 0-15,4-4 0 16,0-10-41-16,8 7-1 0,3-4 0 0,9-3 0 0,-1-3 42 0,4-8 19 15,1 1-2-15,3-7 0 0,-4-4-27 0,5 0-6 16,-1-6 0-16,4-1-1 0,-4 0 27 0,1 4 6 0,-5 0 0 16,0 3 1-16,1 0-1 0,-1 4 0 15,-7 7 0-15,-5 3 0 0,5 0 12 0,-12 3 3 0,-4 4 0 0,0 11 0 16,-4 3-15-16,0-1-2 0,0 1-1 0,-4 7 0 16,-3 0-13-16,-5 3 0 0,8 4 0 0,-3-4 0 15,-5 4-59 1,4-1-14-16,4-3-3 0,1-3-745 0,3-4-149 0</inkml:trace>
          <inkml:trace contextRef="#ctx0" brushRef="#br0" timeOffset="81048.2764">21951 3366 1497 0,'0'0'66'0,"12"-7"14"0,-12 7-64 0,0 0-16 16,0 0 0-16,12 0 0 0,-12 0 185 0,7 7 34 15,-3 7 6-15,0 3 2 0,-4 7-131 0,-4-3-25 16,0 3-6-16,4 0-1 0,-7 1-28 0,3-1-5 15,0 4-2-15,0-4 0 0,-4 3-29 0,4-9 0 16,0 3-11-16,4-4-770 16,0-3-155-16</inkml:trace>
          <inkml:trace contextRef="#ctx0" brushRef="#br0" timeOffset="81163.872">22259 3127 1915 0,'0'-24'84'0,"0"10"19"0,0 4-83 0,4-4-20 0,3 4 0 16,1 3-847-16</inkml:trace>
          <inkml:trace contextRef="#ctx0" brushRef="#br0" timeOffset="81502.5897">22574 3390 2246 0,'15'-7'200'0,"-15"7"-160"0,0 11-32 0,16-1-8 16,-4 0 40-16,-5 1 6 0,1 3 2 0,0-4 0 15,-4 4 12-15,0 3 4 0,0-3 0 0,-4 0 0 16,0 3-40-16,-4-7-8 0,0 4-2 0,0-3 0 0,-4-1-14 0,4-3 11 16,-3 3-11-16,-1-6 10 0,4 3-10 0,4-7 0 15,0 0 0-15,0 0 0 0,0 0 0 0,0 0 0 16,4-11-11-16,4 1 11 0,3-7 0 0,1-1-10 15,0 8 10-15,11-7 0 0,-4-4-16 0,5 0 4 16,-1 7 1-16,-3 0 0 0,3 4 11 0,0 0 0 16,-3 3 0-16,-5 3 0 0,1-3 49 0,-4 7 12 15,-5 4 3-15,5-1 0 0,-8 4-52 0,4 0-12 16,-1 0 0-16,-3 7 0 0,0 3 0 0,-4 1 0 16,0-5 0-16,8 5 0 15,-4-4-48-15,4 3-13 0,0-3-3 0,-5 3-751 16,1-3-150-16</inkml:trace>
          <inkml:trace contextRef="#ctx0" brushRef="#br0" timeOffset="81703.8718">23325 3304 2419 0,'0'0'53'0,"0"0"11"0,0 0 3 0,0 0 1 0,0 0-55 0,4 13-13 0,0 5 0 0,0-1 0 15,0 0 59-15,-1 4 9 0,-3 3 1 0,0 1 1 16,0-1-35-16,0 0-7 0,8 0-2 0,-8 0 0 15,-8 1-26-15,8-1-9 0,0-3 0 0,-3-1 0 32,3-6-216-32,-4 0-43 0</inkml:trace>
          <inkml:trace contextRef="#ctx0" brushRef="#br0" timeOffset="81828.3974">23570 3003 1785 0,'4'-35'159'0,"0"21"-127"15,0-3-32-15,8 7 0 0,3 3 96 0,-3 0 12 16,-1 3 4-16,-7 4-708 16,4 7-142-16</inkml:trace>
          <inkml:trace contextRef="#ctx0" brushRef="#br0" timeOffset="82148.0463">23796 3193 1555 0,'8'14'138'0,"-4"-4"-110"0,-4 1-28 0,7 2 0 15,-3 5 44-15,0-1 3 0,-4 4 1 0,4 3 0 16,-4-3 64-16,0 3 12 0,-4-3 4 0,4 3 0 16,-4-7-103-16,-7-6-25 0,7-1 0 0,-4 0 0 15,4-3 56-15,-8 0 7 0,12-7 1 0,0 0 0 16,0 0-52-16,0 0-12 0,0 0 0 0,0 0 0 15,8-14 0-15,0 4 0 0,0-7 0 0,3-1 0 16,5-2 54-16,0-5 8 0,7 1 2 0,0 0 0 16,4 0-64-16,5 3 0 0,-5-3-9 0,0 3 0 15,12 0 9-15,-12 4 12 0,1 7-2 0,3-1-1 16,-12 4 37-16,-3 0 7 0,11 7 2 0,-8 0 0 0,1 4-37 16,-8 3-7-16,-1 0-2 0,1 6 0 0,-8 1-9 15,7 0 0-15,-11 3 0 0,4 1 0 16,0-1-70-16,-4 4-16 0,0 0-3 15,0-1-711-15,-4 1-141 0</inkml:trace>
          <inkml:trace contextRef="#ctx0" brushRef="#br0" timeOffset="82651.9383">24979 3169 1612 0,'20'-28'72'0,"-20"14"14"0,11 0-69 0,-7-3-17 15,-4-4 0-15,0 7 0 0,0 1 132 0,0-1 22 16,-4 3 5-16,-7 8 1 0,7-4-68 0,-12 7-14 16,-3 7-2-16,-1 3-1 0,-3 4-52 0,-1 3-11 15,-3 4-1-15,-4 0-1 0,8 0-25 0,-1 0-5 16,5-1 0-16,-1 4-1 0,5-6 68 0,3-1 13 0,4 0 4 16,5 1 0-16,-1-1-64 0,4-7-21 0,4 1 0 0,7-4 0 15,-3 0 21-15,4-4 0 0,-5-3 0 0,5-3 8 16,15-1-8-16,-3 1 8 0,-9-8-8 0,13 4 8 15,-5-10-8-15,-8 3 8 0,13-7-8 0,-1 4 8 16,-4 0-8-16,1-7 0 0,-5 3 0 0,12-3 0 16,-11 6 0-16,7-2 0 0,0-1 0 0,0 7 0 15,-3 4 0-15,-9 6 15 0,-3 1-4 0,4 6-1 16,-9 8-22-16,-7 6-4 0,-11 7 0 0,-1 7-1 16,-7 4 26-16,-1 6 6 0,-7 8 1 0,-12 3 0 15,12 0 39-15,-12-1 8 0,-8 5 1 0,-3 3 1 16,-5-4-52-16,-3-3-13 0,-9-4 0 0,1 1 0 0,12-4 18 15,-1 0 1-15,5-7 0 0,-5 0 0 0,16-4-31 0,0 1-5 16,12-7-2-16,0-4 0 16,11-7 67-16,1-3 12 0,7-7 4 0,0-4 0 15,8-3-73-15,0 0-15 0,0 0-2 0,8-10-1 0,0-11 43 0,7 4 9 16,1-4 2-16,11 4 0 0,0-4-27 0,8 0-19 16,8 1 3-16,4-1 1 0,0 4 24 0,11-1 5 15,0 1 1-15,-3 3 0 16,-4 4-45-16,-9-1-9 0,9 4-1 0,-8 1-1 15,-16-1-111-15,12 3-21 0,-16 1-5 0,1 3-1 0</inkml:trace>
        </inkml:traceGroup>
      </inkml:traceGroup>
    </inkml:traceGroup>
    <inkml:traceGroup>
      <inkml:annotationXML>
        <emma:emma xmlns:emma="http://www.w3.org/2003/04/emma" version="1.0">
          <emma:interpretation id="{BCF4E695-4BAD-499E-8C81-5E0E361138B7}" emma:medium="tactile" emma:mode="ink">
            <msink:context xmlns:msink="http://schemas.microsoft.com/ink/2010/main" type="paragraph" rotatedBoundingBox="5113,8175 27188,6878 27300,8791 5226,100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4E5FF8A-E874-4357-82C6-3E61AC424601}" emma:medium="tactile" emma:mode="ink">
              <msink:context xmlns:msink="http://schemas.microsoft.com/ink/2010/main" type="line" rotatedBoundingBox="5113,8175 27188,6878 27300,8791 5226,10089"/>
            </emma:interpretation>
          </emma:emma>
        </inkml:annotationXML>
        <inkml:traceGroup>
          <inkml:annotationXML>
            <emma:emma xmlns:emma="http://www.w3.org/2003/04/emma" version="1.0">
              <emma:interpretation id="{7394B48A-A7E2-4FB5-A8C6-FD9B1DFEAA88}" emma:medium="tactile" emma:mode="ink">
                <msink:context xmlns:msink="http://schemas.microsoft.com/ink/2010/main" type="inkWord" rotatedBoundingBox="5116,8226 7713,8074 7800,9561 5204,9714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85976.0336">3908 6410 2300 0,'0'0'51'0,"-8"14"10"16,-3 3 3-16,-5 8 0 0,8 9-52 0,-11 1-12 0,-4 10 0 0,-1 3 0 15,5 4 72-15,-9 0 11 0,1 3 2 0,-4 4 1 16,-4 3-36-16,0-3-7 0,0 4-2 0,0-5 0 16,-4-6-22-16,8-3-5 0,-4-4-1 0,4 0 0 15,4-4-13-15,3-6 0 0,9-1 0 0,7-9-10 16,0-1-93-16,8-7-18 0,4 0-4 16,4-3-626-16,7-7-125 0</inkml:trace>
          <inkml:trace contextRef="#ctx0" brushRef="#br0" timeOffset="85824.4412">3301 6867 1710 0,'0'-7'37'0,"0"-7"8"0,-4 0 2 0,8-3 1 0,4 3-38 0,-4 0-10 16,0-3 0-16,3 3 0 0,9-3 53 0,0 3 9 15,-5 0 2-15,5 4 0 0,3 3 18 0,-3 3 4 16,-1 8 1-16,5 3 0 0,-1 7-45 0,-3 3-9 16,3 0-1-16,1 8-1 0,-5 2 21 0,5 4 5 15,-5 11 1-15,5-1 0 0,-1-3-8 0,-3 0-2 16,-4 1 0-16,3-1 0 0,8 0-28 0,-3-4-7 16,-5-3-1-16,1-3 0 0,3-4-12 0,-3-3 0 15,-4-4 0-15,3-3 0 0,-3-3-13 0,0-1-6 16,-5-3-1-16,5-4 0 15,-12-3-189-15,8 0-39 0,4-3-7 0,-5-4-1 0</inkml:trace>
          <inkml:trace contextRef="#ctx0" brushRef="#br0" timeOffset="86324.7971">4340 7154 633 0,'-12'14'56'0,"5"-14"-44"16,-5 0-12-16,8 3 0 0,-4 4 422 0,4 4 82 16,4-1 17-16,0 4 3 0,0 0-421 0,4 0-85 15,0-4-18-15,4 4 0 0,4-4 0 0,-1-3 0 16,-3-3 0-16,4-1 0 0,0-3 0 0,3-3 0 15,1 3 0-15,3-7 0 0,-3 0 0 0,3-4 0 0,-3 1 0 0,3-7 0 16,1 3 0-16,3-4-11 16,-7 1 3-16,3-4 0 15,0-3-20-15,-7 0-4 0,0 3-1 0,-4 0 0 0,-1 8 33 0,-7-1 0 0,-4 3 0 0,-3 5 0 16,-5-1 38-16,-4 7 11 0,-3 0 3 0,3 3 0 16,-3 1-2-16,-8 2 0 0,-1-2 0 0,1 6 0 15,0 1-30-15,4 2-7 0,-5-2-1 0,5 3 0 16,0 0-12-16,3 3 0 0,1-7-12 0,3 4-810 15,5-4-162-15</inkml:trace>
          <inkml:trace contextRef="#ctx0" brushRef="#br0" timeOffset="86481.978">5025 6960 2512 0,'0'0'112'0,"0"0"22"0,0 0-107 0,0 14-27 15,0 3 0-15,4 4 0 0,0 3 58 0,0 1 6 16,-8-1 2-16,4 4 0 0,0-1-9 0,-4 1-1 16,-8-4-1-16,5 0 0 0,-1 1-35 0,0-5-6 15,-4 5-2-15,1-8 0 0,-1-3-12 0,0 3 0 16,5-3 0-16,-5 0 0 16,0-1-132-16,1-2-28 0,7-1-7 0,-4-3-1 0</inkml:trace>
          <inkml:trace contextRef="#ctx0" brushRef="#br0" timeOffset="84424.1052">2772 6317 1450 0,'0'0'32'0,"4"-7"6"0,0 0 2 0,3 0 1 0,1 0-33 0,-4 0-8 0,8 4 0 0,-5-8 0 16,5 5 53-16,-4-5 9 0,0 4 2 0,-8 7 0 16,4-7-20-16,-4 7-3 0,0 0-1 0,0 0 0 15,0 0-32-15,-4 0-8 0,-8 0 0 0,-4 4 0 16,-7 3 0-16,0 7-12 0,3-1 2 0,-7 1 1 15,-4 0-5-15,4 0-1 0,-4 0 0 0,3 3 0 16,1 0 15-16,0-3 0 0,0-3-10 0,3-1 10 16,5 0 10-16,-1-3 6 0,9 0 2 0,-1 3 0 0,0-3-18 0,4-3-19 15,1-1 4-15,3-3 1 0,0 7 22 0,0 0 5 16,0 0 1-16,4 3 0 0,0 8-14 0,4-4 0 16,0 3-9-16,4 4 9 0,-1 3 16 0,1 0 10 15,4 7 2-15,0-3 0 0,-1-4 4 0,1 4 0 16,0 3 1-16,-5-3 0 0,1-1-1 0,0 4 0 15,0-3 0-15,-4 3 0 0,3-3 5 0,1 0 1 16,0-8 0-16,-4 1 0 0,0 0-38 0,0 0 0 16,-4-4 0-16,4 0 0 0,-8 0 0 0,4 1 17 15,4-4-2-15,-4-1-1 0,0 1-14 0,-4-3 9 16,4 3-9-16,0-1 8 0,-4 1 8 0,4 0 0 16,-4 0 1-16,4 0 0 0,0 3-3 0,0-3-1 15,-4 3 0-15,4-3 0 0,4 0-13 0,0-4 9 0,-8 4-9 16,4-4 8-16,0-3 7 0,4 0 1 15,-4-7 0-15,0 0 0 0,0 0-16 0,0 0 0 16,0 7 0-16,0-7 0 0,0 0 0 0,0 0 0 0,0 0 0 16,0 0 0-16,0 0 14 0,0 0-3 0,0 0-1 15,0 0 0-15,0 0-10 0,0 0-11 0,0 0 3 0,8 4 0 16,-8-4 8-16,0 0 11 0,0 0-3 0,0 0 0 16,0 0-8-16,3 7 0 0,-3-7 0 0,0 0 0 15,0 0 0-15,0 0-14 0,0 0 3 0,0 0 1 16,0 0-10-16,0 0-3 0,0 0 0 0,0 0 0 15,0 0-6-15,8 0-2 0,0-7 0 0,0 3 0 16,0 1-20-16,-5-8-4 0,5 4-1 0,0-3-588 16,0 3-117-16</inkml:trace>
          <inkml:trace contextRef="#ctx0" brushRef="#br0" timeOffset="85365.834">2803 6289 518 0,'0'0'46'0,"0"0"-37"0,4-7-9 0,0 4 0 16,-4 3 100-16,0-7 19 0,0 0 3 0,0 7 1 0,4-7-51 0,-1 0-9 15,-6 0-3-15,3 0 0 0,0 7-12 0,0 0-4 16,0 0 0-16,0 0 0 0,0 0-25 0,0 0-6 16,-8-3-1-16,0-1 0 0,8 4 16 0,-8 0 4 15,0 0 0-15,-3 0 0 0,-1 4-5 0,4-1-1 16,0-3 0-16,1 7 0 0,-5-7-16 0,0 4-10 15,5-1 12-15,-5 1-12 0,12-4 8 0,-4 7-8 16,0 3 0-16,-4-7 0 0,-3 1 0 0,3 3 0 16,0 0 0-16,0 0 0 0,1-1 0 0,-1 1 0 15,0 0 0-15,4 0 0 0,-4-3 15 0,8-4-4 16,-8 7-1-16,5 3 0 0,-9-3 22 0,8 3 4 16,4-10 0-16,-8 7 1 0,4 7-21 0,0-4-4 15,1 1 0-15,-1-1-1 0,4 4 7 0,0 3 2 16,-4-3 0-16,4 3 0 0,4 4 5 0,3 3 2 0,1 1 0 15,0-1 0-15,4 0 1 0,-1 4 1 0,1-4 0 0,0 0 0 16,-1-3-13-16,1 0-4 0,0-1 0 0,-8 1 0 16,3 0-1-16,-3 0-1 0,-4-7 0 0,0 3 0 15,-7-3 10-15,-1 0 1 0,4-4 1 0,-8 0 0 16,4 4-22-16,-3-3 0 0,-1-5 0 0,-4 1 0 16,9 0 0-16,-9-3-16 0,1-1 4 0,3-3 0 15,0-3 3-15,1-4 0 0,-1 3 0 0,0-3 0 16,4-3 9-16,1 3 0 0,-1 0 0 0,4-3 0 15,0 3 0-15,4-3 0 0,4 3 0 0,0 0 0 16,-4 7 0-16,8-11 0 0,-4 4 0 0,3 4-8 16,1-1 8-16,0 1 0 0,-8 3 0 0,0 0 0 15,12 0 14-15,-5 0 5 0,-7 0 1 0,0 0 0 0,8 7-20 16,0-4 0-16,0 4 0 0,-4 4-9 0,-1-1 18 0,1 4 4 16,4-4 1-16,-4 8 0 0,-4-5-1 15,0 8 0-15,0-4 0 0,4 8 0 0,-4-8 23 0,0 11 4 16,0 3 0-16,0 7 1 0,0 0-10 0,0 7-3 15,0-4 0-15,0 4 0 0,0 0 16 0,0 0 2 16,0 0 1-16,4-3 0 0,-4-1-11 0,4-6-1 16,0 0-1-16,-4-1 0 0,3-3-13 0,-3-3-2 15,8 0-1-15,0-11 0 0,-4 0-10 0,4-3-8 16,7-4 12-16,1-6-12 0,3-1 0 0,9-6-9 16,3-4-1-16,8-3 0 15,3-4-113-15,1-4-22 0,4-9-5 0,4-4-997 0</inkml:trace>
        </inkml:traceGroup>
        <inkml:traceGroup>
          <inkml:annotationXML>
            <emma:emma xmlns:emma="http://www.w3.org/2003/04/emma" version="1.0">
              <emma:interpretation id="{754EE7EF-08EE-4097-A0F5-9AA85C1E403C}" emma:medium="tactile" emma:mode="ink">
                <msink:context xmlns:msink="http://schemas.microsoft.com/ink/2010/main" type="inkWord" rotatedBoundingBox="8225,8449 11979,8228 12042,9313 8289,9533"/>
              </emma:interpretation>
            </emma:emma>
          </inkml:annotationXML>
          <inkml:trace contextRef="#ctx0" brushRef="#br0" timeOffset="87728.7419">8283 6874 1440 0,'0'0'128'0,"0"0"-103"15,0 0-25-15,0 0 0 0,11-7 216 0,1 0 37 0,-4 0 8 0,-8 7 2 16,12 0-203-16,-12 0-41 0,11-3-8 0,-11 3-1081 16</inkml:trace>
          <inkml:trace contextRef="#ctx0" brushRef="#br0" timeOffset="87880.4803">8874 6946 2246 0,'0'0'200'15,"0"-6"-160"-15,4-5-32 0,4 8-8 16,0-1 91-16,-4 1 17 0,0-1 3 0,3 1 1 16,-3-4-90-16,0 0-22 0,-4 7 0 0,0 0 0 15,0 0-47-15,0-3-13 0,0-4-4 0,0 7-682 16,0 0-137-16</inkml:trace>
          <inkml:trace contextRef="#ctx0" brushRef="#br0" timeOffset="88071.5031">9279 6812 2358 0,'0'0'52'0,"-4"3"10"0,0 7 2 0,0 4 3 0,0 0-54 0,4 7-13 16,0-4 0-16,-3 7 0 0,-5 1 123 0,0 2 21 15,-4 4 5-15,-3 1 1 0,-5 2-72 0,1 1-14 16,-5-1-4-16,1 4 0 0,4-7-42 0,-5 1-9 16,-3-5-1-16,4-2-8 15,-5 2-115-15,-3-6-29 0,0-4-7 0,4-6-1 0</inkml:trace>
          <inkml:trace contextRef="#ctx0" brushRef="#br0" timeOffset="86801.6553">5512 6808 2325 0,'11'-21'51'0,"-7"8"10"0,0-5 3 0,4-3 2 0,4-3-53 0,-1 0-13 0,9 0 0 0,3 3 0 16,0-3 56-16,-3 7 8 0,-1-1 1 0,-3 4 1 15,3 7-9-15,-3 4-1 0,3 6-1 0,-3 1 0 16,0 6-28-16,-1 1-6 0,-3 9-1 0,3 5 0 16,1 2 14-16,3 4 2 0,-3 1 1 0,3 2 0 15,-3 1-14-15,0-1-3 0,-1 1-1 0,5 3 0 16,-5-7-19-16,5 0 0 0,-1-3 0 0,-3-4 0 0,3-6-15 16,-3-1 0-16,-1-3 0 0,1-4 0 15,-1 0-112-15,-3-3-22 0,0-7-5 0,-1 0-634 16,1-3-126-16</inkml:trace>
          <inkml:trace contextRef="#ctx0" brushRef="#br0" timeOffset="86947.4317">6294 6428 2404 0,'-12'17'107'0,"8"-3"21"0,-7 3-102 0,3 7-26 15,-4 7 0-15,-3 4 0 0,-5 3 80 0,1 4 12 16,-5-1 1-16,1 4 1 0,-4-3-30 0,0-1-5 15,-1 4-2-15,-3-3 0 0,0-8-32 0,4 4-6 16,0 0-2-16,-1-3 0 0,1-1-17 0,4-6 0 0,-1-4-13 0,9 1 5 31,-1-8-105-31,5 4-21 0,-1-8-4 0,0 1-1050 0</inkml:trace>
          <inkml:trace contextRef="#ctx0" brushRef="#br0" timeOffset="87171.5077">6364 6957 2203 0,'0'0'48'0,"0"0"11"0,0 0 1 0,4 14 2 0,0 0-50 0,0 3-12 16,0 4 0-16,-1 3 0 0,1 0 85 0,0 4 15 16,0-4 2-16,4 0 1 0,-4 0-25 0,0 1-5 15,0-5-1-15,-1 5 0 0,5-8-26 16,-4 4-6-16,-4-4 0 0,8 0-1 0,-4-6-39 0,0 2 0 15,0-2 0-15,-1-1 0 16,5-3-135-16,-4 0-31 0,-4-7-6 0,12 0-974 16</inkml:trace>
          <inkml:trace contextRef="#ctx0" brushRef="#br0" timeOffset="87409.0408">7119 6964 2142 0,'0'0'47'0,"0"0"9"0,0 0 3 0,4 10 1 0,0 4-48 0,-4 0-12 0,0 7 0 0,0 3 0 16,-4-3 99-16,-4 3 17 0,0 0 3 0,-7 0 1 16,-1 4-48-16,-3-4-10 0,-5-3-2 0,1 3 0 15,0-3-44-15,-1 0-16 0,1-4 9 0,0 0-9 16,3-6-16-16,8 2-8 0,1-2-1 15,3-4-1-15,4 0-216 0,4-7-43 0,0 0-9 16,0 0-2-16</inkml:trace>
          <inkml:trace contextRef="#ctx0" brushRef="#br0" timeOffset="87559.6924">7633 6884 1209 0,'0'0'108'0,"11"-3"-87"0,-11 3-21 0,12 3 0 0,0-3 171 0,-1 0 29 16,1 4 7-16,-4-1 1 0,4 1-116 0,-5-4-22 16,-7 0-5-16,0 0-683 15,0 0-137-15</inkml:trace>
        </inkml:traceGroup>
        <inkml:traceGroup>
          <inkml:annotationXML>
            <emma:emma xmlns:emma="http://www.w3.org/2003/04/emma" version="1.0">
              <emma:interpretation id="{02304107-DBBD-4E4A-AAAC-9C8F915AB1E2}" emma:medium="tactile" emma:mode="ink">
                <msink:context xmlns:msink="http://schemas.microsoft.com/ink/2010/main" type="inkWord" rotatedBoundingBox="12623,7817 14828,7687 14936,9518 12730,964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8860.2427">9948 6493 403 0,'-11'-17'36'0,"7"7"-36"0,4 3 0 0,-4-4 0 0,0 1 265 0,4-4 47 16,0-3 8-16,4 0 3 0,0-1-195 0,4 1-38 16,3-4-8-16,1 4-2 0,4 0-9 0,3 3-3 15,4 0 0-15,1 0 0 0,7 0-20 0,-4 7-4 16,4 0 0-16,0 4-1 0,1 3-7 0,-1 3-2 16,0 4 0-16,4 7 0 0,-4 7 4 0,0 3 1 15,-4 7 0-15,4 7 0 0,-7-3-12 0,-1 3-3 16,-7 7 0-16,-1 0 0 0,-3-4 7 0,0-3 1 15,-8 1 0-15,-1 2 0 0,1-6-32 0,4-8 0 16,0 1 0-16,-4-4 0 16,7-3-24-16,1-11-5 0,0 4-1 0,3-7 0 15,1 0-27-15,0 0-6 0,3-7-1 0,0 0 0 16,1-4-169-16,-1-6-35 0,20-14-6 0,-11 0-2 0</inkml:trace>
          <inkml:trace contextRef="#ctx0" brushRef="#br0" timeOffset="89032.1255">10789 6095 1324 0,'-8'7'118'16,"1"0"-94"-16,-1 4-24 0,-4 3 0 15,4 3 229-15,-7 10 42 0,-1 1 8 0,1 14 1 16,-5 3-139-16,-3 7-28 0,-4 3-5 0,-5 4-2 16,-3-4-43-16,4 0-9 0,4 1-2 0,0-1 0 15,-8-6-32-15,4-1-8 0,-1 0 0 0,-3 1-1 16,4-4-31-16,0-4-7 0,4 1-1 0,-4-4 0 15,7-7-153-15,5 0-31 0,3-10-7 0,5-4-825 16</inkml:trace>
          <inkml:trace contextRef="#ctx0" brushRef="#br0" timeOffset="89437.7659">10999 6832 2487 0,'8'0'55'0,"-8"0"11"0,4 7 2 0,0 0 2 0,4 4-56 0,-1-1-14 15,1 7 0-15,-4-3 0 0,0 3 38 0,0 1 5 16,0-1 1-16,0-3 0 0,0 0-14 0,-1-1-2 0,-3 1-1 0,0-3 0 15,0-1-19-15,4-6-8 0,-4-4 0 0,0 0 8 16,0 0-8-16,0 0 0 0,0 0 0 0,0 0 8 16,0 0-8-16,0 0-17 0,8-4 4 0,0-10 1 31,4 4-16-31,3-7-4 0,1-8 0 0,-1 1 0 0,1 7 32 0,-1-7 0 0,5 3 0 0,-5 0 0 16,1 4 0-16,0 3 0 0,-5 4 0 0,1 3 0 15,-4 0 26-15,-8 7 11 0,0 0 3 0,7 3 0 16,5 4-20-16,-8 3-3 0,0 4-1 0,0 4 0 15,0-5-6-15,0 5-2 0,-4 3 0 0,4-4 0 0,-4-3-8 0,3-1 0 16,1 1 0-16,4 0 0 16,-4-3-126-16,4-5-27 0,3 1-6 0</inkml:trace>
          <inkml:trace contextRef="#ctx0" brushRef="#br0" timeOffset="90035.5376">11583 5971 230 0,'0'-10'20'0,"0"-4"-20"0,4-4 0 0,4-2 0 16,0-1 348-16,3-3 64 0,5 3 14 0,7 0 2 16,0 0-303-16,1 1-61 0,3 2-12 0,4 5-2 15,-4 2-7-15,-3 4-2 0,-1 4 0 0,-3 3 0 16,-5 3 3-16,1 8 1 0,-5-1 0 0,-3 11 0 16,0 3-10-16,-4 7-3 0,0 0 0 0,-4 4 0 15,-4 3-12-15,0 3-2 0,0 1-1 0,0-1 0 16,0-3-17-16,4 1 0 0,-4-1-8 0,4 0 8 15,4-7 0-15,-4 0 0 0,4 0 0 0,4-7 0 16,4 0-16-16,-5-3 4 0,5-7 0 0,0 0 0 16,3-4-20-16,1-3-4 0,3-7-1 0,-3 0 0 15,0 4-4-15,-1-1-1 0,1-6 0 0,-1-1 0 16,-3 1 5-16,0-1 1 0,-1-3 0 0,1 4 0 0,-4-1 36 0,-8 4 0 16,0 0 9-16,0 0-1 0,0 0 38 0,0 0 8 15,-8 7 2-15,-4 0 0 0,-3-3 31 0,-1 3 6 16,4 0 2-16,5 3 0 0,-5 0-47 0,0 1-10 15,5 6-2-15,3 0 0 0,0 4-23 0,0 0-5 16,4 0 0-16,0 3-8 0,4 3 19 0,-4 1-3 16,4 0-1-16,0 3 0 0,-4 4 19 0,3 3 4 15,-3 3 1-15,-3 8 0 0,-1-1 8 0,0 4 1 16,-8 3 1-16,0 1 0 0,-7-5-9 0,-1-2-3 16,1-1 0-16,0 1 0 0,-5-1-10 0,1-6-3 15,-1-4 0-15,1 0 0 0,0-4-12 0,-1-2-2 0,1-12-1 0,0 1 0 16,7-7-17-16,-3 0-4 0,3-7-1 0,1-4 0 31,-1-3-139-31,0-3-27 0,1-1-5 0,-1-6-2 0</inkml:trace>
        </inkml:traceGroup>
        <inkml:traceGroup>
          <inkml:annotationXML>
            <emma:emma xmlns:emma="http://www.w3.org/2003/04/emma" version="1.0">
              <emma:interpretation id="{0EDA7BD7-A3F5-4DCA-8EF0-D97CF4BC71A2}" emma:medium="tactile" emma:mode="ink">
                <msink:context xmlns:msink="http://schemas.microsoft.com/ink/2010/main" type="inkWord" rotatedBoundingBox="15923,8545 16218,8527 16249,9055 15955,907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91181.0614">13451 6556 2055 0,'12'20'91'0,"-4"-9"19"0,-4 3-88 0,-1 6-22 15,5 5 0-15,-4 2 0 0,0 4 59 0,-4 0 7 16,-4 1 2-16,0 2 0 0,-7-3-13 0,-1 4-3 15,-4-4 0-15,-3 0 0 0,-1-7-41 0,-3 4-11 16,-4-4 0-16,-4 1 0 16,3-5-116-16,1 1-26 0,4-4-5 0,-4-6-810 0</inkml:trace>
        </inkml:traceGroup>
        <inkml:traceGroup>
          <inkml:annotationXML>
            <emma:emma xmlns:emma="http://www.w3.org/2003/04/emma" version="1.0">
              <emma:interpretation id="{4C09E4F4-22B8-478F-B944-6958C3BAB0E6}" emma:medium="tactile" emma:mode="ink">
                <msink:context xmlns:msink="http://schemas.microsoft.com/ink/2010/main" type="inkWord" rotatedBoundingBox="17143,8112 17780,8075 17820,8768 17184,8805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2039.2956">14934 6268 345 0,'0'0'15'0,"8"-6"4"0,-8-1-19 0,4 0 0 15,3 0 0-15,1 0 0 0,-4 0 208 0,0 0 37 16,0 0 8-16,4-3 2 0,0 3-131 0,-5-4-25 15,1 1-6-15,0 0-1 0,-4-1-16 0,0 4-4 16,0 0-1-16,-4-3 0 0,0 3-33 0,1 0-6 16,-5 0-2-16,-4 4 0 0,0 6 29 0,-3 1 5 15,-5 3 2-15,-7 7 0 0,0 6-54 0,-4 4-12 16,-8 4 0-16,0 10 0 0,-4 11 48 0,0-1 12 16,0 4 2-16,1 3 1 0,11-6-28 0,-1-1-6 15,5 1-1-15,8-4 0 0,3-7-19 0,8-4-9 16,4-3 8-16,1-3-8 0,6-7 0 0,1-4 0 15,0-3 0-15,8-7 0 0,3-7 12 0,-3 0-4 16,8-4 0-16,3-6 0 0,0-4 14 0,5-3 2 16,3 0 1-16,-4-11 0 0,4 4-25 0,12-14 0 0,-8 0 0 15,4-7 0 1,-8 0-20-16,4 0-10 0,-8 3-2 0,0 4 0 0,-3 4 32 0,-9 6 0 0,1 7-8 0,0 4 8 16,-9 3 24-16,1 4 7 0,-4 6 1 0,0 8 1 15,0-1-33-15,4 7 0 0,-1 8 0 16,-3 6 0-16,-4-7 22 0,0 7-2 0,0 1-1 0,0 9 0 15,0-3-41-15,0 4-8 0,4-4-2 16,8 0 0-16,-1-7-127 0,5-3-25 0</inkml:trace>
        </inkml:traceGroup>
        <inkml:traceGroup>
          <inkml:annotationXML>
            <emma:emma xmlns:emma="http://www.w3.org/2003/04/emma" version="1.0">
              <emma:interpretation id="{403677EA-6164-4F0F-9DE1-601EB4434C78}" emma:medium="tactile" emma:mode="ink">
                <msink:context xmlns:msink="http://schemas.microsoft.com/ink/2010/main" type="inkWord" rotatedBoundingBox="19052,7769 21795,7608 21853,8597 19111,875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2546.6919">16759 6185 1843 0,'8'-24'164'0,"0"10"-132"16,-4-3-32-16,0-4 0 16,0-3-19-16,3 3-10 0,-3-3-3 0,0 3 0 0,4 1 40 0,-4-1 7 15,0 0 1-15,0 4 1 0,-4 3 19 0,0 0 4 16,0 4 1-16,-4 3 0 0,0 0 6 0,0 7 1 15,-8 0 0-15,1 3 0 0,-1 8-28 0,-8 6-6 16,1 0-1-16,0 11 0 0,-5 0-13 0,1 3 11 16,-4 3-11-16,-1 1 10 0,9 0-10 0,-4-4 8 15,-1-4-8-15,5 1 8 0,7-4-8 0,0-6 0 0,1-1 9 16,-1-7-9-16,4 1 8 0,4-1-8 0,4-10 10 0,0 0-10 16,0 0 0-16,0 0 0 0,8-7-13 0,8 0 4 15,-5 0 9-15,5-7 0 0,3 1 0 0,1-8 0 16,3 0 16-16,1 0 6 0,-1-3 1 0,4 3 0 15,-4 1-37-15,5 2-7 0,-1 1-2 0,-4 3 0 16,1 4 23-16,-5 6 0 0,1 4 0 0,-5 4 0 16,-7-1 0-16,0 8 0 0,-4 2 0 0,-4 8 0 15,-4 3 47-15,-4 4 13 0,-4 3 4 0,-7 11 0 0,-1 3-13 16,-3 0-3-16,0-4 0 0,-5 4 0 0,1-3-7 16,0-4-1-16,0 0-1 0,-1 0 0 0,9-7-11 15,-4-3-1-15,-1-4-1 0,1-3 0 0,0-1-14 0,3-2-2 16,8-4-1-16,-7-1 0 15,-4 1-53-15,7-3-12 0,12-4-1 0,-4-1-1 16,-3-2-108-16,3-4-22 0,8 0-4 0,12-10-792 16</inkml:trace>
          <inkml:trace contextRef="#ctx0" brushRef="#br0" timeOffset="92733.7868">17176 6172 460 0,'-4'17'41'0,"0"-7"-33"16,-4 4-8-16,-7 3 0 0,-1 1 437 0,1 6 86 15,3 7 17-15,-8-3 3 0,5-1-391 0,-1 5-79 16,5-5-15-16,-1 1-3 0,0 0-36 0,1-1-7 16,-1-3-2-16,4-3 0 0,4 0-10 0,0-4 0 0,0-6 0 15,4-1-783-15,0-3-158 16</inkml:trace>
          <inkml:trace contextRef="#ctx0" brushRef="#br0" timeOffset="92823.7652">17304 5871 2224 0,'0'-38'99'16,"0"24"20"-16,4-4-95 0,0 1-24 0,4 3 0 0,0 4 0 15,-1 0-67-15,-3-4-17 0</inkml:trace>
          <inkml:trace contextRef="#ctx0" brushRef="#br0" timeOffset="93143.8942">17592 6064 2282 0,'0'0'101'0,"0"0"21"0,12 7-98 0,-4 4-24 16,-1 6 0-16,5 4 0 0,0 3 24 0,-1 0-1 16,-3 4 0-16,4 3 0 0,-4-3-7 0,-4 3 0 15,3 0-1-15,-3 0 0 0,-4-7 13 0,4 0 4 16,0 1 0-16,-4-5 0 0,0 5-19 0,4-8-3 15,0 4-1-15,-4-7 0 0,4-1-9 0,-4-2 8 16,0-1-8-16,0 0 8 0,0-10-8 0,0 0 0 16,0 0 0-16,0 0 0 0,0 0 14 0,0 0 1 0,11-3 0 15,1-4 0-15,-8 0-15 0,12-7 9 0,-1-6-9 16,1-1 8-16,3 0 44 0,1-7 8 0,-1-3 1 16,8 0 1-16,-3-7-48 0,-1 3-14 0,8-3 0 15,4 0 8-15,0 4-8 0,0 3-15 0,-4 0 4 16,4 3 1-16,0 7-150 15,-3 7-29-15,-5 0-7 0,-12 11-871 0</inkml:trace>
          <inkml:trace contextRef="#ctx0" brushRef="#br0" timeOffset="93401.4274">18192 6293 1267 0,'11'-4'28'0,"1"1"5"0,7-4 2 0,5 0 1 0,3-7-36 0,-4 4 0 16,5-8 0-16,-5 5 0 0,0-1 104 0,1 0 15 15,-1-3 2-15,0-4 1 0,-3 4-38 0,-5-1-7 16,-3-6-1-16,4 7-1 0,-9 3-20 0,1 0-4 16,-4 0-1-16,0 4 0 0,-4-1 11 0,0 11 3 15,-8-3 0-15,0 3 0 0,-3 3 7 0,-5 8 1 16,-3 3 1-16,-5 3 0 0,-3 4-59 0,0 3-14 16,3 0 0-16,-3 7 0 0,0 0 0 0,4 1 0 15,3 2 0-15,5 4 0 0,-1-3 20 0,8-4 1 16,0 4 0-16,5-1 0 15,3-3-155-15,0 0-31 0,3-3-7 0,1-7-866 0</inkml:trace>
          <inkml:trace contextRef="#ctx0" brushRef="#br0" timeOffset="93731.3114">18705 6134 1324 0,'12'-14'59'0,"-8"7"12"0,8 0-57 0,-12 7-14 0,0 0 0 0,0 0 0 16,0 0 195-16,0 10 36 0,3 1 7 0,-3 6 2 15,-7 4-144-15,-1-1-28 0,4 5-5 0,-8 2-2 16,5-2 5-16,-5 2 1 0,4 1 0 0,-4 0 0 16,5-4-37-16,-1-3-7 0,-4-1-2 0,8-2 0 15,-4-1-21-15,8-3 8 0,-7-4-8 0,7 0 0 16,-4-3 0-16,4-7 0 0,0 0 0 0,0 0-8 16,8 4 8-16,3-8 0 0,9-3 0 0,-1-3 0 0,1-4 0 15,3-3 8-15,0-4-8 0,8-6 0 16,1 2-14-16,3 1-7 0,-4 0-2 0,4-4 0 0,0 7 46 15,-8 1 9-15,-4 6 1 0,1 0 1 0,-5 4-3 16,-7 3-1-16,0 3 0 0,-5 1 0 0,5 3-4 0,-4 3-1 16,-4 1 0-16,0 6 0 0,-1-3-25 0,-3 7 0 15,4-4 0-15,-4 8 0 0,-4-1-13 0,4 0-8 16,-3 7-2-16,3 1 0 16,0-5-95-16,0 5-19 0,0-5-4 0,0 1-1000 0</inkml:trace>
        </inkml:traceGroup>
        <inkml:traceGroup>
          <inkml:annotationXML>
            <emma:emma xmlns:emma="http://www.w3.org/2003/04/emma" version="1.0">
              <emma:interpretation id="{823C1B79-111D-4BA5-AD2B-C6FE30A4E8A9}" emma:medium="tactile" emma:mode="ink">
                <msink:context xmlns:msink="http://schemas.microsoft.com/ink/2010/main" type="inkWord" rotatedBoundingBox="23246,7109 24996,7006 25067,8219 23318,8322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5117.5951">20881 5822 1728 0,'0'0'76'0,"0"-10"16"0,0-4-73 0,0 0-19 0,-4 7 0 0,-4-3 0 15,0 6 27-15,1 1 1 0,-5 3 1 0,0 0 0 16,-3-4 15-16,-1 4 2 0,4 0 1 0,-3 4 0 15,3-1-14-15,1 1-2 0,-1 6-1 0,8-3 0 0,-4 3-12 0,4 1-2 16,0-1-1-16,4 4 0 0,4 3-15 0,0 4 0 16,4-4 8-16,4 4-8 0,-1 3 15 0,5 4 0 15,-4-4 0-15,7 1 0 0,-3 2 31 0,-1-6 6 16,5 0 2-16,-5 3 0 0,1-3-54 0,-5-1 0 16,1-2 0-16,-4-1-8 0,-4 0 8 15,-4 1 16-15,-4-5-4 0,-8 1-1 0,1 0-11 0,-9 0 0 16,1 0-10-16,-9-4 10 0,5 4 22 0,-4-4 10 15,-4-3 3-15,3 0 0 0,1 0-23 0,0-3-12 16,0-1 12-16,7 1-12 0,9-4 9 0,-1 3-9 16,12-3 0-16,-4-3 9 0,0 3 9 0,4 0 2 15,0 0 0-15,4-7 0 16,4 0-44-16,3 3-9 0,9-3-2 0,3 0 0 16,5 0 5-16,-1-3 1 0,0 3 0 0,4-3 0 0,4-4 29 0,0 4 0 15,-4-4 0-15,8 0 0 0,0 4 0 0,4-4 0 16,-4-4 0-16,0 1 0 0,-4 0 0 0,0-4 0 0,-4 4 0 15,0 3 10-15,-4 0-10 0,1 4 0 0,-5-1 0 16,0 1 0-16,-7 0 0 0,-1 3 0 0,1-4 0 0,-8 4 8 16,0 0-8-16,-1 1 12 0,-3 2-12 0,-4 1 12 15,4-4-4-15,-4 7-8 0,-4-4 12 0,0 1-4 16,0-4-8-16,1 0 0 0,-1 0 0 0,-4 0 0 16,4 4 0-16,4 3 0 0,0 0 0 0,0 0 0 15,0 0-16-15,0 0-3 0,0 0 0 0,0 0 0 16,0 0 19-16,0 0 14 0,0 0-2 0,0 0-1 15,-4 0-11-15,4 0-16 0,-12 3 4 0,5 1 1 0,-5-4 11 0,8 3 0 16,-8-3 0-16,5 3 0 0,-1-3 0 0,4 0 16 16,4 0-4-16,0 0-1 0,0 0-11 0,0 0 0 15,0 0 0-15,0 0 0 0,-8 7 0 0,8-7 0 16,-4 11 0-16,4-1 0 0,0 1 0 0,4-1 0 16,8 7 0-16,-4-3 0 0,-1 0 0 0,1 0 0 15,0 0 0-15,4-4 8 0,3 4-16 0,-3-4-4 16,-4-3-1-16,7 0 0 0,-3 0 61 0,4-4 13 15,3-3 3-15,0 0 0 0,1-3-52 0,3-7-12 16,4 3 0-16,5-4 0 0,-5-3 20 0,4 1 0 16,4-5 1-16,4-3 0 0,-12-6-4 0,4-4-1 15,4-7 0-15,-3 0 0 0,-1 0-8 0,0-4-8 16,0-3 12-16,-4-3-12 0,0-1 24 0,-3-6-3 16,-1-1 0-16,4-2 0 0,-7-5-31 0,3 1-6 15,-3 3-2-15,-1-3 0 0,-3 10 29 0,-5 4 5 0,1 6 2 16,-4 8 0-16,-4 9-32 0,0 8-6 0,-8 3-2 15,-4 7 0-15,0 11 35 0,-4 3 7 0,-7 10 2 0,3 7 0 16,1 7-22-16,-5 11-12 0,1 3 2 0,3 10 0 16,-3-3 10-16,7 0 14 0,1 0-3 0,3 3-1 15,0 1-10-15,4-1 12 0,0-3-12 0,8 3 12 16,-4-6-12-16,8-4 0 0,-4-4 0 0,0-3-11 16,3-3-69-16,-3-8-15 0,4 1-2 15,-4-4-699-15,4-6-140 0</inkml:trace>
          <inkml:trace contextRef="#ctx0" brushRef="#br0" timeOffset="96945.195">21301 6057 518 0,'0'0'46'0,"0"0"-37"0,0 0-9 0,0 0 0 16,0 0 120-16,0 0 23 0,0 0 4 0,0 0 1 15,0 0-59-15,0 0-11 0,0 0-2 0,0 0-1 16,0 0-15-16,0 0-4 0,0 0 0 0,0 0 0 16,-8-3-2-16,8 3-1 0,0 0 0 0,0 0 0 15,0 0 3-15,0 0 0 0,0-4 0 0,0 4 0 0,8-10-36 16,-4 7-6-16,0-4-2 0,4 0 0 0,0 3 23 0,-1-3 4 16,1 1 1-16,0 2 0 0,0-3-28 0,-8 7-12 15,0 0 10-15,4-7-10 0,3 0 8 0,-3 0-8 16,0 0 0-16,-4 1 0 0,4-1 0 0,-4-4 0 15,4 4 0-15,-4-3 0 0,-4 3 0 0,4-3 0 16,-4 3 0-16,4-4 0 0,0 1 8 0,0 0-8 16,0-8 0-16,4 8 0 0,0-4 18 0,-4 4-2 15,4-8-1-15,0 5 0 0,4-1-24 0,-5 0-5 16,5 0-1-16,-4 4 0 0,-4 10 15 0,0 0 0 16,4-11 0-16,-4 11 0 0,0 0 15 0,0 0 5 15,-8 7 2-15,-3 4 0 0,-1 6 28 0,-4 0 6 16,-7 0 0-16,0 8 1 0,-1-1-25 0,-3 0-4 15,-4 0-2-15,11 1 0 0,5-1 10 0,3-3 1 0,0-1 1 16,1 1 0-16,3-4-30 0,4-3-8 16,4 3 0-16,4-3 0 15,4 0-103-15,3 0-21 0,9-4-5 0,3 1-919 0</inkml:trace>
          <inkml:trace contextRef="#ctx0" brushRef="#br0" timeOffset="95308.0317">21943 5615 1958 0,'0'0'43'0,"12"-7"9"0,0 0 1 0,7 0 3 0,1 0-45 0,3 0-11 16,4 0 0-16,4 0 0 0,8 4 0 0,0-4 0 15,0 3 0-15,8 4-578 16,-4-3-118-16</inkml:trace>
        </inkml:traceGroup>
        <inkml:traceGroup>
          <inkml:annotationXML>
            <emma:emma xmlns:emma="http://www.w3.org/2003/04/emma" version="1.0">
              <emma:interpretation id="{9D5DF5EF-7A09-4274-B233-E2977D8980AE}" emma:medium="tactile" emma:mode="ink">
                <msink:context xmlns:msink="http://schemas.microsoft.com/ink/2010/main" type="inkWord" rotatedBoundingBox="25959,7000 27191,6928 27256,8040 26024,8113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6087.058">23776 5763 1861 0,'24'-17'40'0,"-16"10"9"0,15 0 2 0,-7 0 2 0,11 7-42 0,-4 0-11 16,4-3 0-16,1 6-825 0</inkml:trace>
          <inkml:trace contextRef="#ctx0" brushRef="#br0" timeOffset="95950.6038">23928 5698 1036 0,'24'-7'92'0,"-13"3"-73"15,5-10-19-15,7 4 0 0,1-7 159 0,3 3 28 0,0-3 5 0,4-4 2 16,4 0-72-16,-4 4-14 15,4-7-4-15,-3-1 0 0,-9-2-32 0,0-1-8 0,-3-3 0 0,-5 0-1 16,5-4-32-16,-5 1-7 0,-3-1 0 0,4 0-1 16,-13 1-3-16,9-1-1 0,0 4 0 0,-8 0 0 15,3 3-31-15,-3 1-5 0,4 2-2 0,-4 1 0 16,4 7 19-16,-4-1 0 0,0 5 0 0,-4 2 0 16,0 8 15-16,0 3 6 15,0 0 2-15,-4 14 0 0,0 6-23 0,-4 5 9 0,-4 6-9 0,12 10 0 16,-7 1 37-16,-1 10 1 0,-4 3 0 0,0 7 0 15,-3 1-20-15,3-5-4 0,1 1-1 0,-9 3 0 16,-3 4-13-16,3-4-18 0,-3 4 4 0,0-17 1 16,7-4 37-16,-7 3 7 0,-5-3 1 0,5-3 1 15,-4-4-53-15,0-4-10 0,-1-3-2 0,1 0-1166 16</inkml:trace>
          <inkml:trace contextRef="#ctx0" brushRef="#br0" timeOffset="95636.9474">23539 5532 2322 0,'0'0'51'0,"0"0"10"0,0 0 3 0,0 0 1 0,-8 3-52 0,1 0-13 0,-1 4 0 0,-8 7 0 15,-7 0 24-15,7 7 1 0,-11 7 1 0,4-4 0 16,-8 10 8-16,3 1 2 0,5-7 0 0,3 3 0 16,9-4-10-16,3-2-2 0,-4-1 0 0,12-3 0 15,0-4-15-15,0 0-9 0,12-3 10 0,0 0-10 16,-1-7 0-16,5 0 0 0,-1-7 0 0,17 0 0 15,-1-7 0-15,0 0 0 0,0-4 0 0,4-2 0 16,4-5 0-16,-8-2 0 0,4-8 0 0,-8 0 0 0,5 1 0 16,-5-5 0-16,-8 1 0 0,1-3 0 0,-1-1 0 15,-3 1 0-15,-5-1 0 0,1 4 0 0,-8 0 0 16,-4 3 0-16,-4 0 0 0,-8 4 0 0,1 3 36 0,-9 4 0 16,-7 3 1-16,-4 4 0 15,0 3-60-15,-8 0-12 0,0 10-2 0,-4 4-1 16,0 4-225-16,8 3-45 0,-31 10-8 0,27-3-3 0</inkml:trace>
        </inkml:traceGroup>
      </inkml:traceGroup>
    </inkml:traceGroup>
    <inkml:traceGroup>
      <inkml:annotationXML>
        <emma:emma xmlns:emma="http://www.w3.org/2003/04/emma" version="1.0">
          <emma:interpretation id="{A1E4F777-980E-432B-8EA2-62DB3E37C0FC}" emma:medium="tactile" emma:mode="ink">
            <msink:context xmlns:msink="http://schemas.microsoft.com/ink/2010/main" type="paragraph" rotatedBoundingBox="5104,10284 22688,9355 22778,11065 5195,119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6AC5D82-97E1-48BA-9165-FA1131C7FC97}" emma:medium="tactile" emma:mode="ink">
              <msink:context xmlns:msink="http://schemas.microsoft.com/ink/2010/main" type="line" rotatedBoundingBox="5104,10284 22688,9355 22778,11065 5195,11993"/>
            </emma:interpretation>
          </emma:emma>
        </inkml:annotationXML>
        <inkml:traceGroup>
          <inkml:annotationXML>
            <emma:emma xmlns:emma="http://www.w3.org/2003/04/emma" version="1.0">
              <emma:interpretation id="{399F2941-A882-42D9-AD7F-2FB41F4F0DB3}" emma:medium="tactile" emma:mode="ink">
                <msink:context xmlns:msink="http://schemas.microsoft.com/ink/2010/main" type="inkWord" rotatedBoundingBox="5104,10284 10069,10022 10155,11641 5190,11903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1341.8404">4375 9029 2516 0,'12'-3'56'0,"3"3"11"0,1 0 2 0,7 0 1 16,12 0-56-16,4-4-14 0,4 1 0 0,0-1 0 0,4-3 16 0,-5-3 0 16,5-4 0-16,0 0 0 0,-4-3-16 0,3 0-15 15,-3-1 3-15,0 1 1 16,0 0-97-16,-8 3-20 0,-4 0-4 0,-4 0-862 16</inkml:trace>
          <inkml:trace contextRef="#ctx0" brushRef="#br0" timeOffset="101544.4601">5029 8233 2253 0,'0'0'49'0,"0"0"11"0,-8 7 1 0,8 7 3 0,0 7-51 0,0 7-13 16,-4 6 0-16,0 8 0 0,-3-1 61 0,-1 8 10 16,-4 6 1-16,1 4 1 0,-5 3-7 0,4 4-2 15,-7 3 0-15,-1-3 0 0,-3 3-32 0,4-3-6 16,3-4-2-16,-3 0 0 0,-1 0-24 0,5-3 0 15,-5 4 0-15,4-12 0 16,5 1-90-16,-5-7-23 0,5-7-5 0,-1-6-650 0,4-5-129 16</inkml:trace>
          <inkml:trace contextRef="#ctx0" brushRef="#br0" timeOffset="101748.6017">5274 9192 2498 0,'0'0'111'0,"0"7"22"15,-4 6-106-15,4 5-27 0,-4 3 0 0,4 6 0 16,-3 1 54-16,3 0 6 0,0-1 0 0,0 4 1 0,3-3-33 0,-3-4-8 16,4-6 0-16,-4-1-1 0,4-3-19 0,0-4 0 15,-4-10-13-15,4 10 5 16,-4-10-156-16,0 0-30 0,0 0-6 0</inkml:trace>
          <inkml:trace contextRef="#ctx0" brushRef="#br0" timeOffset="101838.3232">5442 8828 1220 0,'0'-17'27'0,"0"10"5"0,-4-3 2 0,4 3 0 0,0 7-34 0</inkml:trace>
          <inkml:trace contextRef="#ctx0" brushRef="#br0" timeOffset="102145.4597">5660 9202 2296 0,'0'0'102'0,"0"0"21"0,7 10-99 0,-3 8-24 0,0-1 0 0,4 4 0 16,0 0 73-16,-1-4 10 0,5 4 1 0,-4-1 1 16,4-2-33-16,-1-1-6 0,-3-3-2 0,0-4 0 15,0-3-28-15,-8-7-7 0,7 7-1 0,-7-7 0 16,0 0-8-16,0 0 8 0,0 0-8 0,0 0 8 15,0 0-8-15,8-3-17 0,-4-11 4 0,0 0 1 16,0 0-26-16,0-3-5 0,4-4-1 0,-1 0 0 0,5-3 20 0,-4 7 3 16,3 3 1-16,-3 0 0 15,-4 7 32-15,-4 7 6 0,0 0 2 0,0 0 0 0,8 7 25 0,0 0 6 16,-1 3 1-16,1 4 0 0,-4 0-7 16,0 0-1-16,0 3 0 0,-4 0 0 0,4 1-28 0,0-1-7 15,0 0-1-15,0 1 0 16,3-1-89-16,-3-3-19 0,4 0-3 0,4-1-1 15,-1-2-96-15,5-4-19 0,-1 0-4 0</inkml:trace>
          <inkml:trace contextRef="#ctx0" brushRef="#br0" timeOffset="100592.1766">2791 9337 1004 0,'0'0'44'0,"8"-10"10"0,0-1-43 16,0-6-11-16,-5 3 0 0,1 0 0 0,4 0 73 0,-4 4 13 15,0-4 2-15,-4 4 1 0,0-1-14 0,0 1-3 16,0 0-1-16,-4-1 0 0,-8 1-9 0,8 0-2 15,-7-1 0-15,3 1 0 0,-8 3 4 0,5 0 0 16,-5 0 0-16,1 4 0 0,3 6-42 0,-4 4-8 16,-3 3-2-16,-4 11 0 0,-1 3 0 0,-7 11-1 15,0 6 0-15,4 8 0 0,3 3 9 0,1 0 1 16,7 3 1-16,-3 4 0 0,7-7-3 0,1 0-1 16,7-4 0-16,4 0 0 0,0 1-8 0,4-11-2 15,3-10 0-15,5-1 0 0,-4-2-8 0,4-12 10 0,3-2-10 16,1-4 10-16,3-4-2 0,1-6 0 0,3-4 0 0,0-11 0 15,1-9-8-15,3-8 0 0,-4-3-12 0,1-7 12 16,3-10-16-16,4-4 5 0,0-14 1 0,0-3 0 16,0-3-4-16,-3-4-1 0,-1-4 0 0,0-6 0 15,-7-1-1-15,3-3-1 0,4 4 0 16,-7 3 0-16,-1 7-6 0,-3 4-1 0,-1 9 0 0,-3 5 0 16,3 2 24-16,-3 15 0 0,-12 10 0 0,4 10 0 15,0 11 32-15,-12 6 15 0,0 15 2 0,-3 13 1 16,3 14-33-16,-4 11-6 0,-3 10-2 0,-1 10 0 15,-7 7 32-15,3 11 7 0,-3 6 0 0,7 4 1 0,1-3-7 0,-1 3-2 16,5-4 0-16,-1-3 0 0,4-10-26 0,8-4-6 16,-4-3 0-16,8-4-8 0,-4-7 0 15,8-3 0-15,-4-10-15 0,4-4 5 16,-1 0-93-16,5-7-18 0,-4-7-4 0,7 0-567 16,-3-6-114-16</inkml:trace>
          <inkml:trace contextRef="#ctx0" brushRef="#br0" timeOffset="100840.9074">3426 9295 864 0,'0'0'76'0,"-8"7"-60"15,0-3-16-15,-4 3 0 0,5 0 280 0,-9 3 54 16,4 7 10-16,1 4 3 0,-1 0-228 0,0 3-46 0,12 0-9 16,-4 4-1-16,4-4-37 0,0 0-7 15,4-3-2-15,4 0 0 0,4-4-17 0,-4-3-11 0,3-4 2 16,5 1 0-1,3-1-155-15,-3-6-30 0</inkml:trace>
          <inkml:trace contextRef="#ctx0" brushRef="#br0" timeOffset="100875.9019">3636 8960 1209 0,'-4'-7'108'15,"4"0"-87"-15,-4-3-21 0,-4 6-533 16</inkml:trace>
          <inkml:trace contextRef="#ctx0" brushRef="#br0" timeOffset="101155.7037">4282 9008 1850 0,'-20'-7'82'0,"9"7"17"0,3-3-79 0,-4 0-20 16,-3 6 0-16,3 0 0 0,-8 8 64 0,5 3 8 16,-5 3 3-16,1 4 0 0,-4 3-20 0,-1 0-4 15,1 0-1-15,3 4 0 0,-3 3 2 0,4-3 0 16,3 0 0-16,1-1 0 0,-1 4 9 0,4 0 3 16,5-3 0-16,-5 3 0 0,4-3-26 0,4-4-5 15,-8 4-1-15,5-4 0 0,-1-3-11 0,4 0-2 16,-4-4-1-16,-3 0 0 0,3-3-6 0,4 0 0 0,0-7-1 15,0 3 0 1,-4 1-155-16,4-5-30 0,4-6-6 0</inkml:trace>
          <inkml:trace contextRef="#ctx0" brushRef="#br0" timeOffset="102335.5098">6594 9109 2487 0,'-20'-11'110'0,"16"11"23"0,-4-3-106 0,1 3-27 16,-5 7 0-16,0 0 0 0,1 3 72 0,-5 4 10 0,-7 3 2 0,-1 4 0 15,1 3-32-15,0 4-7 0,-5-4-1 0,5 0 0 16,0-3-36-16,7 0-8 0,1 0 0 0,3-4 0 31,8 0-32-31,0 0-5 0,4-3-2 0,4 0 0 16,0 0-145-16,8-4-28 0,-1 4-7 0,9-7-1 0</inkml:trace>
          <inkml:trace contextRef="#ctx0" brushRef="#br0" timeOffset="102521.5657">6854 9019 2714 0,'-4'-11'60'0,"4"4"12"0,4-3 2 0,4 3 2 0,4 4-60 0,7-1-16 16,5 1 0-16,11-1 0 0,0-3 0 0,0 0 0 16,4-3 0-16,3 0 0 15,-3-1-20-15,-4-3-9 0,-3-3-3 0,3 0 0 16,-4 3 0-16,-4-3 0 0,0-1 0 0,0 1-720 15,-7 0-144-15</inkml:trace>
          <inkml:trace contextRef="#ctx0" brushRef="#br0" timeOffset="102691.9855">7310 8420 403 0,'-20'14'17'0,"12"-7"5"0,1 3-22 0,-1 4 0 15,0 7 0-15,-4 7 0 0,1 6 474 0,-1 8 90 16,0 3 19-16,-3 7 3 0,-1 0-405 0,1-4-81 15,-1 4-16-15,-3 0-3 0,-1-4-33 0,1-3-6 0,-5-3-2 0,1 6 0 16,4-6-32-16,-1-4-8 0,1 3 0 0,3-6 0 31,4-8-116-31,5-6-26 0,-5 0-5 0,8 0-1 0</inkml:trace>
        </inkml:traceGroup>
        <inkml:traceGroup>
          <inkml:annotationXML>
            <emma:emma xmlns:emma="http://www.w3.org/2003/04/emma" version="1.0">
              <emma:interpretation id="{47A75A26-5076-4EC7-819D-07E10C379A45}" emma:medium="tactile" emma:mode="ink">
                <msink:context xmlns:msink="http://schemas.microsoft.com/ink/2010/main" type="inkWord" rotatedBoundingBox="11566,10206 13782,10089 13853,11436 11637,11553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03868.9837">9598 8700 1843 0,'0'0'40'0,"0"0"9"0,0 0 2 0,12 0 1 0,7-3-42 0,9 3-10 0,-1 0 0 0,8-3 0 15,8-1 49-15,-1 1 8 0,1-1 2 0,8-3 0 16,-4 0-25-16,-1 0-5 0,-3 0-1 0,4-3 0 16,-4 3-28-16,-4 0 0 0,-1 0 0 0,-3 0-633 15,-3 1-133-15</inkml:trace>
          <inkml:trace contextRef="#ctx0" brushRef="#br0" timeOffset="104101.2812">10124 8164 2095 0,'-16'24'92'0,"8"-10"20"0,0 7-89 0,1 10-23 15,-1 7 0-15,-4 7 0 0,1 4 92 0,-5 6 13 16,-3 0 3-16,-5 8 1 0,-3-5-29 0,4 8-7 15,-5-4-1-15,-3 4 0 0,8-4-44 0,-1-6-10 16,5-1-2-16,3 0 0 0,1-3-8 0,3-7-8 16,4 0 12-16,5-7-12 15,3-6-98-15,7-5-26 0,1-3-6 0,4-6-995 0</inkml:trace>
          <inkml:trace contextRef="#ctx0" brushRef="#br0" timeOffset="103412.7205">8983 8787 1378 0,'0'0'61'0,"0"0"13"0,0 0-59 0,0 0-15 0,0 0 0 0,0 0 0 16,4 10 116-16,0 1 21 0,-4 9 4 0,0 5 1 15,0 2-25-15,-4 11-5 0,0 0 0 0,0 4-1 16,-3 17-18-16,3 0-3 0,-4-4-1 0,0 4 0 16,0 0-31-16,4-8-6 0,-3 1-2 0,3-7 0 15,0-7-37-15,0-6-13 0,0-8 9 0,0-4-9 16,4-6 12-16,0 0-4 0,0-14 0 0,0 0 0 16,0 0 20-16,0 0 3 0,0 0 1 0,-4-7 0 15,0-7-20-15,1-6-3 0,3-8-1 0,0-7 0 0,0-6-8 16,3-8 0-16,5-2 0 0,0 6 0 15,4-4-30-15,-1-6-8 0,9-4-2 0,3 0 0 16,8-7 8-16,4 4 2 0,0 0 0 0,20-14 0 0,-12 14 11 0,7 13 3 16,-7 8 0-16,-4 9 0 0,-4 8-2 0,-4 14 0 15,-8 6 0-15,-3 8 0 0,-5 3 18 0,-7 10 0 16,0 7 0-16,-8 4 0 0,-8 3-10 0,4 4 2 16,-11-1 0-16,-5 4 0 0,-3 0 8 0,-4 0 8 15,-4-3-8-15,-1 3 11 0,1-3 0 0,0-4 0 16,-4 0 0-16,0 0 0 15,0-3-122-15,4-7-24 0,-4-4-5 0,4-3 0 16,4-4-100-16,3-3-19 0,-22-4-4 0,18-3-1 0</inkml:trace>
          <inkml:trace contextRef="#ctx0" brushRef="#br0" timeOffset="104343.6785">11073 8566 2588 0,'0'0'57'0,"-8"0"12"0,-3 0 3 0,3 6 0 0,-8 5-58 0,1 3-14 0,-5 3 0 0,-3 7 0 16,0 4 16-16,-5 3 1 0,1 0 0 0,0 7 0 15,0 0 21-15,3 0 4 0,1 0 1 0,0 4 0 16,7-4 7-16,-3-3 2 0,3 3 0 0,4-4 0 15,1-3-3-15,3 0 0 0,0-3 0 0,0 0 0 16,1-1-31-16,3-2-6 0,-4-5-2 0,4-6 0 16,-4 0-10-16,0-4 0 0,5 1 9 0,-5-4-9 15,0-4 0-15,-4 4 0 0,-3 4 0 0,-1-5-8 16,-3-2-136-16,-5 3-28 0,-3-4-4 16</inkml:trace>
        </inkml:traceGroup>
        <inkml:traceGroup>
          <inkml:annotationXML>
            <emma:emma xmlns:emma="http://www.w3.org/2003/04/emma" version="1.0">
              <emma:interpretation id="{B770889E-2F89-4565-8063-D6C762E0B8CB}" emma:medium="tactile" emma:mode="ink">
                <msink:context xmlns:msink="http://schemas.microsoft.com/ink/2010/main" type="inkWord" rotatedBoundingBox="15767,10185 18434,10045 18483,10981 15816,11122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05395.4363">13471 8687 979 0,'4'-11'87'15,"3"1"-70"-15,-3-7-17 0,4 3 0 16,-4 0 184-16,-4 0 34 0,0 4 6 0,-8-1 2 0,0 1-129 15,1 0-25-15,-5 3-6 0,-4 0-1 0,1 3-65 16,-5 8-17-16,-3 3-2 0,-4 3 0 0,-4 7 50 0,-1 8 9 16,1 2 3-16,0 11 0 15,0 0 4-15,0 4 1 0,4 3 0 0,7 0 0 0,1 0-26 0,3-7-5 16,8 0-1-16,1-4 0 0,7 1-6 0,3-7-2 16,5-4 0-16,0-3 0 0,4-4-8 0,3-7 12 15,5-6-12-15,-1-1 12 0,5-3-12 0,-1-7 0 16,8-6 9-16,-4-1-9 0,4-7 0 0,-11 4-12 15,3-4 2-15,-3-3 0 0,-1-7 10 0,-3-4 0 16,3 0 0-16,1-3 0 0,-5-3 0 0,5-8 0 16,-5 4 0-16,1 4 0 0,-1 3 27 0,-3 10 4 15,-4 4 1-15,0 7 0 0,-5 3-6 0,1 7-1 16,-4 7 0-16,0 0 0 0,0 0-13 0,0 14-4 16,0 6 0-16,-4 5 0 0,-3 6-8 0,3 0 0 0,-8 4 0 15,4 3 0-15,-3 3-18 0,-1 4-2 0,-4-3-1 16,5-1 0-1,-1-3-192-15,-3 0-39 0,-21 24-7 0,13-20-1 0</inkml:trace>
          <inkml:trace contextRef="#ctx0" brushRef="#br0" timeOffset="105772.7551">13872 8697 2023 0,'11'-10'44'0,"1"-4"10"0,3 0 2 0,1 7 0 0,0 0-44 0,-1 4-12 0,-3 6 0 0,-4 4 0 16,3 7 44-16,1 0 8 0,-8 0 0 0,8 6 1 0,-5 5-6 0,1 2-2 16,-4 1 0-16,4 0 0 0,-4 3 3 0,0-4 1 15,-4 4 0-15,3-3 0 0,1-4-20 0,-4-3-4 16,0-4-1-16,0 4 0 0,0-7-1 0,-4-4-1 16,4 1 0-16,0-4 0 0,0-7-22 0,0 0 0 15,0 0 0-15,0 0-12 0,0 0 12 0,-3-7 0 16,3-4 0-16,3-2 8 0,1-5-8 0,4-6 0 15,0 0 0-15,4-4 0 0,-1-3 0 0,5-4 0 16,3 1-12-16,1 6 4 0,-1 0 8 0,5 1 0 16,-5 3-9-16,4 3 9 0,-3 4 0 0,-1 6 13 15,1 1-1-15,-9 6-1 16,5 4-3-16,0 0 0 0,-5 7 0 0,5 0 0 0,-5 4-8 0,5 2 8 16,-4-2-8-16,3 10 8 0,-3 3-8 0,-4-4 0 0,0 5 0 0,-1 2 0 31,-3-2-34-31,4-5-9 0,-4 5-1 0,0-5-1 15,0 1-143-15,3 0-28 0,1-4-5 0,0 0-2 0</inkml:trace>
          <inkml:trace contextRef="#ctx0" brushRef="#br0" timeOffset="106264.694">15385 8611 1843 0,'8'-7'40'0,"-8"0"9"0,0 0 2 0,-4 0 1 0,4 7-42 0,-4-7-10 16,-7 0 0-16,-1 4 0 0,-3 3 75 0,-1 3 13 16,-7 0 2-16,-5 8 1 0,-7 6-69 0,0 7-14 15,-4 4-8-15,-3 3 10 0,-5 0 34 0,8 7 6 16,4-3 2-16,0 3 0 0,4-7-36 0,7 4-6 15,9-8-2-15,-1 1 0 0,5-7-8 0,3 0 8 16,4-4-8-16,0-3 8 0,4 0-8 0,4-8 0 16,-4-6 0-16,12 7 8 0,-5-3 2 0,13-8 0 15,-1 1 0-15,1-4 0 0,3-10-10 0,4-1-17 16,8-6 4-16,4-3 1 0,-11-12 22 0,7-2 5 16,4-1 1-16,-1-9 0 0,1-1-16 0,0-4 0 15,0 4 0-15,4-10 0 0,0 3 0 0,-4-6 0 16,-8 2 0-16,8 5 0 0,4 6 0 0,-8 7 0 0,-8 3 0 0,0 8 0 15,-7 9-15-15,-5 5 1 0,-3 6 0 0,-8 7 0 16,-4 7 52-16,-12 3 10 0,4 8 3 0,-3 9 0 16,-13 1-31-16,5 10-5 0,-5 4-2 0,-3 10 0 15,4 3-13-15,-1 1 0 0,-3 3 0 0,0 3 0 16,4 0 0-16,-1 4 0 0,1 0 0 0,0 3 0 16,7-3-18-16,-3-4-6 0,3 1-2 0,0-4-743 15,5-4-149-15</inkml:trace>
        </inkml:traceGroup>
        <inkml:traceGroup>
          <inkml:annotationXML>
            <emma:emma xmlns:emma="http://www.w3.org/2003/04/emma" version="1.0">
              <emma:interpretation id="{305E4C2E-A1B2-46A4-92E9-FA4470209C1C}" emma:medium="tactile" emma:mode="ink">
                <msink:context xmlns:msink="http://schemas.microsoft.com/ink/2010/main" type="inkWord" rotatedBoundingBox="20684,9521 22188,9442 22275,11091 20771,11171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07751.325">17993 8175 1666 0,'0'0'36'0,"0"0"8"0,-8 0 2 0,8 0 2 0,0 0-39 0,0 0-9 0,0 0 0 0,0 0 0 16,4-7 58-16,12 0 10 0,11 3 1 0,8-6 1 16,8-4-14-16,15 4-2 0,8-8-1 0,12 5 0 15,4-5-17-15,7 4-3 0,5 1-1 0,7-1 0 16,-8 3-32-16,-3 4-9 0,-4-3-1 0,3 3 0 16,-11 0 10-16,-4 0 0 0,-8 0 0 0,-4-3 0 31,-11 3-158-31,-4 0-30 0,-12 0-5 0,-4 0-2 0</inkml:trace>
          <inkml:trace contextRef="#ctx0" brushRef="#br0" timeOffset="108113.8437">19040 7503 1728 0,'4'-13'76'0,"-4"13"16"0,0 0-73 0,0 0-19 16,0 0 0-16,0 0 0 0,0 0 64 0,0 0 10 16,-4 7 2-16,4 10 0 0,-4 7-25 0,-8 11-5 15,1 3-1-15,-5 14 0 0,1 6 43 0,-9 5 9 16,-7 9 2-16,-4 8 0 0,0-1-7 0,-8 8-2 15,-3-1 0-15,-5 8 0 0,4-8-33 0,4-3-6 0,1-3-2 16,-5-4 0-16,12-3-22 0,4-11-5 0,4-7-1 16,3 1 0-16,5-11 0 0,7-4 0 0,4-3 0 15,8-7 0-15,4 0-21 0,8-3-13 0,3-4 1 0,9-3 1 32,7-4-57-32,4-3-12 0,12-3-3 0,7-4 0 0,4-4-97 15,5-6-19-15,-1-4-4 0,-7-4-852 0</inkml:trace>
        </inkml:traceGroup>
        <inkml:traceGroup>
          <inkml:annotationXML>
            <emma:emma xmlns:emma="http://www.w3.org/2003/04/emma" version="1.0">
              <emma:interpretation id="{E1A9920C-B93E-49A5-951B-A45F9FD3234A}" emma:medium="tactile" emma:mode="ink">
                <msink:context xmlns:msink="http://schemas.microsoft.com/ink/2010/main" type="inkWord" rotatedBoundingBox="22761,11023 22776,11023 22777,11037 22762,11038"/>
              </emma:interpretation>
              <emma:one-of disjunction-type="recognition" id="oneOf29">
                <emma:interpretation id="interp33" emma:lang="" emma:confidence="0">
                  <emma:literal>•</emma:literal>
                </emma:interpretation>
                <emma:interpretation id="interp34" emma:lang="" emma:confidence="0">
                  <emma:literal>@</emma:literal>
                </emma:interpretation>
                <emma:interpretation id="interp35" emma:lang="" emma:confidence="0">
                  <emma:literal>\</emma:literal>
                </emma:interpretation>
                <emma:interpretation id="interp36" emma:lang="" emma:confidence="0">
                  <emma:literal>I</emma:literal>
                </emma:interpretation>
                <emma:interpretation id="interp37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108445.258">20036 9064 2073 0,'0'0'184'0,"0"0"-147"16,0 0-29-16,0 0-8 0,0 0 129 0,0 0 25 15,0 0 5-15,0 0 1 0,0 0-97 0,0 0-19 16,0 0-4-16,0 0-1 16,0 0-63-16,0 0-12 0,0 0-2 0,8-4-1 15,-8 4-71-15,0 0-14 0,0 0-4 0,-15-10 0 0</inkml:trace>
        </inkml:traceGroup>
      </inkml:traceGroup>
    </inkml:traceGroup>
    <inkml:traceGroup>
      <inkml:annotationXML>
        <emma:emma xmlns:emma="http://www.w3.org/2003/04/emma" version="1.0">
          <emma:interpretation id="{9273ABF7-7000-4801-B9AE-2F10153F4AF8}" emma:medium="tactile" emma:mode="ink">
            <msink:context xmlns:msink="http://schemas.microsoft.com/ink/2010/main" type="paragraph" rotatedBoundingBox="3886,14855 5055,13245 5874,13840 4705,15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C9F21C-0791-4289-8D06-4A90A7BC8139}" emma:medium="tactile" emma:mode="ink">
              <msink:context xmlns:msink="http://schemas.microsoft.com/ink/2010/main" type="line" rotatedBoundingBox="3886,14855 5055,13245 5873,13840 4705,15449"/>
            </emma:interpretation>
          </emma:emma>
        </inkml:annotationXML>
        <inkml:traceGroup>
          <inkml:annotationXML>
            <emma:emma xmlns:emma="http://www.w3.org/2003/04/emma" version="1.0">
              <emma:interpretation id="{71F2F75D-D5C4-405B-8AD9-CF69DCC96684}" emma:medium="tactile" emma:mode="ink">
                <msink:context xmlns:msink="http://schemas.microsoft.com/ink/2010/main" type="inkWord" rotatedBoundingBox="3886,14855 5055,13245 5873,13840 4705,15449"/>
              </emma:interpretation>
              <emma:one-of disjunction-type="recognition" id="oneOf30">
                <emma:interpretation id="interp38" emma:lang="" emma:confidence="0">
                  <emma:literal>+</emma:literal>
                </emma:interpretation>
                <emma:interpretation id="interp39" emma:lang="" emma:confidence="0">
                  <emma:literal>3</emma:literal>
                </emma:interpretation>
                <emma:interpretation id="interp40" emma:lang="" emma:confidence="0">
                  <emma:literal>x</emma:literal>
                </emma:interpretation>
                <emma:interpretation id="interp41" emma:lang="" emma:confidence="0">
                  <emma:literal>&gt;</emma:literal>
                </emma:interpretation>
                <emma:interpretation id="interp42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111335.7407">1709 12118 1882 0,'0'0'41'0,"4"-6"9"0,0-1 2 0,-4 7 1 0,0 0-42 0,0 0-11 0,8-4 0 0,7-3 0 15,1 4 0-15,3-1 12 0,9 1-12 0,7-1 12 16,7-3 13-16,9 4 3 0,4-7 1 0,3 3 0 15,8-4 9-15,0-3 2 0,8 4 0 0,0-4 0 16,8 0-12-16,0 1-1 0,-12-1-1 0,0 3 0 0,-4 1-15 16,0 0-3-16,-11-4-8 0,-1 7 12 0,1-4-12 15,-9 5 0-15,1-5-9 0,-12 4 9 16,-4 4-128-16,0-1-19 0,-4 1-4 0</inkml:trace>
          <inkml:trace contextRef="#ctx0" brushRef="#br0" timeOffset="111629.4718">2495 11997 2055 0,'0'0'91'0,"0"0"19"0,0 0-88 16,0 0-22-16,0 0 0 0,-3 7 0 0,-1 4 0 0,0 2 0 0,8 5 0 0,-8 6 0 15,-4 7 20-15,0 0 0 0,0 11 0 0,-3-1 0 16,-9 11 28-16,5 4 4 0,-9-1 2 0,1 4 0 16,0 0 9-16,-5-1 1 0,1 1 1 0,0-3 0 15,-8-1-16-15,8-3-3 0,-5 0-1 0,5 0 0 16,-4-1-29-16,0-6-7 0,-4 0-1 0,4 0 0 16,-4-3-8-16,4-1-12 0,-1-3 2 0,1 0 1 15,8-6-43-15,4-5-9 16,-1-2-2-16,5-5-703 0,7 1-141 0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9-11-07T12:55:51.63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40A02F2-6387-4403-A5E4-8AD48BCE89D8}" emma:medium="tactile" emma:mode="ink">
          <msink:context xmlns:msink="http://schemas.microsoft.com/ink/2010/main" type="writingRegion" rotatedBoundingBox="13666,17196 13752,17196 13752,17268 13666,17268"/>
        </emma:interpretation>
      </emma:emma>
    </inkml:annotationXML>
    <inkml:traceGroup>
      <inkml:annotationXML>
        <emma:emma xmlns:emma="http://www.w3.org/2003/04/emma" version="1.0">
          <emma:interpretation id="{E22BE836-72C2-4B4E-92A0-BC3BF79D9543}" emma:medium="tactile" emma:mode="ink">
            <msink:context xmlns:msink="http://schemas.microsoft.com/ink/2010/main" type="paragraph" rotatedBoundingBox="13666,17196 13752,17196 13752,17268 13666,172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AA6A85-64C4-4B95-AEA1-53D217A6310B}" emma:medium="tactile" emma:mode="ink">
              <msink:context xmlns:msink="http://schemas.microsoft.com/ink/2010/main" type="line" rotatedBoundingBox="13666,17196 13752,17196 13752,17268 13666,17268"/>
            </emma:interpretation>
          </emma:emma>
        </inkml:annotationXML>
        <inkml:traceGroup>
          <inkml:annotationXML>
            <emma:emma xmlns:emma="http://www.w3.org/2003/04/emma" version="1.0">
              <emma:interpretation id="{4E75971C-FD1D-4251-BAAB-18899BECC981}" emma:medium="tactile" emma:mode="ink">
                <msink:context xmlns:msink="http://schemas.microsoft.com/ink/2010/main" type="inkWord" rotatedBoundingBox="13666,17196 13752,17196 13752,17268 13666,17268"/>
              </emma:interpretation>
              <emma:one-of disjunction-type="recognition" id="oneOf0">
                <emma:interpretation id="interp0" emma:lang="" emma:confidence="0">
                  <emma:literal>/</emma:literal>
                </emma:interpretation>
                <emma:interpretation id="interp1" emma:lang="" emma:confidence="0">
                  <emma:literal>•</emma:literal>
                </emma:interpretation>
                <emma:interpretation id="interp2" emma:lang="" emma:confidence="0">
                  <emma:literal>I</emma:literal>
                </emma:interpretation>
                <emma:interpretation id="interp3" emma:lang="" emma:confidence="0">
                  <emma:literal>l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86 0 0,'0'0'16,"0"0"-1,-63 55 1,40-38 0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7:08.85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5659511-DDAA-4F35-BB62-F3054E4CC3E2}" emma:medium="tactile" emma:mode="ink">
          <msink:context xmlns:msink="http://schemas.microsoft.com/ink/2010/main" type="inkDrawing"/>
        </emma:interpretation>
      </emma:emma>
    </inkml:annotationXML>
    <inkml:trace contextRef="#ctx0" brushRef="#br0">480 135 2188 0,'12'-14'195'0,"-4"-3"-156"0,-12-4-31 0,11 4-8 16,5 0 26-16,-4 3 4 0,-12 3 1 0,4-2 0 16,8 6-13-16,0 3-2 0,-1 4-1 0,-7 0 0 15,0 0-15-15,0 18-8 0,12 2 8 0,-12 8-13 16,-12 7 13-16,1 6 0 0,7 4 9 0,-4 4-9 16,-8 9 32-16,1 5 1 0,-5 6 0 0,1 7 0 15,3 7 8-15,-7-4 2 0,0 5 0 0,-1-1 0 16,5-4-15-16,3 4-2 0,1 0-1 0,-1-3 0 15,4-8-9-15,1-2-3 0,-5-5 0 0,-3-2 0 16,-5-8-3-16,1 0-1 0,7-6 0 0,-7-8 0 16,-8-6-9-16,4-4 8 0,7-10-8 0,5-1 8 0,-1-6 3 0,1-3 0 15,-1-11 0-15,8 0 0 0,16-11-11 0,-8 4 0 16,-12-6 0-16,5-8 0 0,14-3-12 0,-3-4-2 16,-8-7 0-16,8-3 0 0,4 0 0 0,8-3 0 15,3-1 0-15,1 4 0 0,-1 0 14 0,0 3-12 16,9 4 12-16,-5 7-12 0,-7 7 12 0,3 3-12 15,-3 4 12-15,3 6-12 0,-3 8 12 0,-1 6 0 16,-7 0 0-16,8 8-9 0,-1 2 9 0,1 1 0 16,-9 3 8-16,5-3-8 0,12 3 0 0,-9 1 9 15,5-8-9-15,-1 4 0 0,8-8 12 0,0 5-4 16,5-8 0-16,-1 1-8 0,0-8 8 0,4 4-8 16,0-7 0-16,4 0 0 0,0-4 10 0,0-2-10 15,0-1 8-15,-4 0-8 0,4-7 0 0,-8 0 0 16,4 0-9-16,-4-7 9 0,0 1 0 0,4-5 0 0,-4-2 0 0,0-4 0 15,-7-4 0-15,3-3 0 0,-8 7 0 0,1-7 0 16,-1-4 0-16,-3 4 8 0,-4 4-8 0,-1-1 0 16,1 4 9-16,-8 3-1 0,-8 1 0 0,4 6 0 15,-4 0-8-15,-4 4 0 0,0-1 0 0,1 8 0 16,-1 7 0-16,0 3 0 0,-4 3-14 0,-3 11 5 16,-9 0 9-16,1 6-8 0,4 5 8 0,-9 9-8 15,1 1 8-15,4 10 0 0,-4 0 0 0,-1 3 8 16,5 1 4-16,4-4 0 0,-1 0 1 0,8 0 0 15,1 0 22-15,3-4 4 0,4-3 1 0,0 0 0 16,4-3-32-16,4-4-8 0,4-3 0 0,0-4 0 0,-1-7 8 0,9-3 0 16,0-7 0-16,3 0 0 0,-3-4-8 0,7-10 0 15,8-6-8-15,-4-5 8 0,8-6 0 0,0-4 0 16,4-3 9-16,0-3-9 0,4-1 8 0,-4-3-8 16,0 0 0-16,0 3 0 0,-8 4 12 0,0 3-12 15,-8 4 12-15,1 4-12 0,-1 2 11 0,-3 4-11 16,-5 1 10-16,1 6-10 0,-1 3 16 0,1 4-4 15,-1 4 0-15,1 3 0 0,-4 3-12 0,-1 4 0 16,1 0 0-16,0 3 0 0,-1 0 0 0,-3 4 8 16,-4 0-8-16,8-4 0 0,-5 4 0 0,1 0 9 15,0-1-9-15,-4-2 8 0,4-1-8 0,-4 0 8 16,-1-3-8-16,1 3 8 0,0-3-8 0,0 0 0 0,0-4 9 16,-4 1-9-16,4-4 0 0,0 0 9 0,4-4-9 15,-4-3 0-15,-4 0 12 0,7-3-12 0,9-4 12 0,-1-4-12 16,1-6 13-16,7 0-4 0,1-8-1 0,3 1 0 15,4-3-8-15,0-8 0 0,4 0 0 0,0 1 8 16,0-8-8-16,0 8 0 0,4 3 0 16,-8 6 0-16,1 5 0 0,-9 9 0 0,-4 4 0 15,-3 4 0-15,-1-1 0 0,-3 8 0 0,0 3 0 0,-1 7 8 16,-7-1 5-16,0 5 1 0,4 2 0 0,-4 5 0 16,8-1-14-16,-1 0 9 0,-3-3-9 0,0 3 8 15,4-3-8-15,-5 0 0 0,5 3 0 0,0-3 0 16,-1-8-75-16,1 8-7 15,4 0-2-15,-5 0 0 0,5-1-67 0,-4 1-13 16,3 3-4-16,-3 1-604 0,-1-1-122 0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38:36.68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B4B642F-806C-41C9-A774-0CDBDBA30883}" emma:medium="tactile" emma:mode="ink">
          <msink:context xmlns:msink="http://schemas.microsoft.com/ink/2010/main" type="writingRegion" rotatedBoundingBox="6653,1947 8027,1383 8481,2492 7107,3055"/>
        </emma:interpretation>
      </emma:emma>
    </inkml:annotationXML>
    <inkml:traceGroup>
      <inkml:annotationXML>
        <emma:emma xmlns:emma="http://www.w3.org/2003/04/emma" version="1.0">
          <emma:interpretation id="{9DD6AC75-62FA-481F-A586-21ED32978D36}" emma:medium="tactile" emma:mode="ink">
            <msink:context xmlns:msink="http://schemas.microsoft.com/ink/2010/main" type="paragraph" rotatedBoundingBox="6653,1947 8027,1383 8481,2492 7107,3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C1AB36-8332-4807-B401-C692B1376A11}" emma:medium="tactile" emma:mode="ink">
              <msink:context xmlns:msink="http://schemas.microsoft.com/ink/2010/main" type="line" rotatedBoundingBox="6653,1947 8027,1383 8481,2492 7107,3055"/>
            </emma:interpretation>
          </emma:emma>
        </inkml:annotationXML>
        <inkml:traceGroup>
          <inkml:annotationXML>
            <emma:emma xmlns:emma="http://www.w3.org/2003/04/emma" version="1.0">
              <emma:interpretation id="{15C87455-BF77-4CE9-9F57-4D17880E140C}" emma:medium="tactile" emma:mode="ink">
                <msink:context xmlns:msink="http://schemas.microsoft.com/ink/2010/main" type="inkWord" rotatedBoundingBox="6653,1947 8027,1383 8481,2492 7107,3055"/>
              </emma:interpretation>
            </emma:emma>
          </inkml:annotationXML>
          <inkml:trace contextRef="#ctx0" brushRef="#br0">0 85 518 0,'0'0'46'0,"0"0"-37"0,0 0-9 0,0 0 0 15,0 0 106-15,0 0 19 0,0 0 4 0,0 0 1 16,0 0-56-16,0 0-11 0,0 0-3 0,9 4 0 16,0 1-29-16,0 7-7 0,-9-12 0 0,9 8-1 15,0 4 7-15,0-4 2 0,-9-8 0 0,5 12 0 16,4-8 16-16,0 4 3 0,-9-8 1 0,0 0 0 0,9 8 4 16,0-4 0-16,-9-4 1 0,0 0 0 15,5 13-36-15,-5-13-7 0,9 8-2 0,-4 4 0 0,-1-4 10 0,-4 8 2 16,0-4 0-16,-4 4 0 0,8-3 7 0,-8 3 1 15,4 4 1-15,0-4 0 0,0 0-13 0,0 5-4 16,0-1 0-16,0-4 0 0,0 4-16 0,-5 0 10 16,5 1-10-16,0-5 8 0,-5 0-8 0,5 0 8 15,0-4-8-15,5 9 8 0,-5-9 0 0,0 4 0 16,0 0 0-16,-5 0 0 0,5-8-8 0,0-8 12 16,-4 9-12-16,8 3 12 0,-4-12-2 0,-4 12 0 15,-1 0 0-15,5-12 0 0,0 0-1 0,0 0 0 16,0 16 0-16,-4-4 0 0,4-12-9 0,0 16 8 15,0-3-8-15,-5-5 8 0,1 4-8 0,-1-4 0 0,5-8 0 16,0 16 0-16,-4 0 0 0,-6 0 0 0,1 1 0 0,5-5 0 16,-1 0 0-16,1 0 0 15,-1 0 0-15,-4 0 0 0,4-4 0 0,1 1 0 0,4-9 0 16,0 0 0-16,0 0 0 0,0 0 0 0,0 0 0 0,0 0 0 16,0 0 0-16,0 0 0 0,0 0 0 0,0 0 0 15,0 0 8-15,0 0-8 0,0 0 8 0,0 0-8 16,0 0 0-16,0 0 0 0,0 0 0 0,0 0 0 15,14-13 0-15,-1 5 0 0,-13 8 0 0,9-16 0 16,5 8 0-16,-14 8 8 0,9-8-8 0,-9 8 0 16,14-4 0-16,-14 4 0 0,13-8 0 0,-13 8 0 15,0 0 0-15,0 0 0 0,0 0 0 0,0 0 0 16,0 0 0-16,14 4 0 0,0 0 0 0,-1 0 0 16,-3-4 0-16,-1 4 0 0,4 0 0 0,1-4 0 0,-5 4-10 15,0 0 10-15,0-4-13 0,5 0 5 0,0 0 8 16,-1 0 0-16,5-4 0 0,-4 8 0 0,4-4 0 0,1 0 0 15,-1 4 0-15,0 0 0 0,-4 4-11 0,4-8-6 16,0 8-2-16,0-4 0 0,0 5 6 0,5-5 1 16,-9 0 0-16,4-4 0 0,0 4 4 0,-4 4 8 15,0-8-13-15,4-8 5 0,-5 8 8 0,1-4 0 16,0 0 0-16,-5 0 0 0,0-9 0 0,0 9 0 16,0 0 0-16,0-8 0 0,0 0 0 0,1 0 9 15,-1 0-9-15,-5 0 0 0,5-1 8 0,0 1-8 16,-4-4 0-16,0 8 0 0,-5-4 0 0,0 4 0 0,4-8-15 15,-4 12 5-15,0 4 10 0,-4-13 0 0,-1-3-9 16,0 4 9-16,1 0 0 0,-1 0 0 16,-4 4-9-16,5-4 9 0,-1 4 0 0,1-5 0 15,-1 9 0-15,0-8 0 0,-4 4 0 0,9-4 0 0,-4 4 0 16,-1 0 0-16,-4 4 0 0,9 4 0 0,0 0 0 0,-4 0 0 16,-1-4 0-16,5 4 0 0,-5 0 0 0,5 0 0 15,0 0-8-15,-4 8 8 0,-5 0 0 0,4 4 0 16,-4-4-8-16,5 0 8 0,-1 4 0 0,-4-4 0 15,4 5 0-15,-4-1 0 0,5 0 0 0,-5 4 0 16,4 0 0-16,0 0 0 0,1 1 0 0,-1 3 0 16,5 0 0-16,0-8 0 0,5 8 0 0,-5 1 0 15,4-1 11-15,-4 4-11 0,0-4 12 0,0 5-12 16,0-9 8-16,0 4-8 0,0 0 0 0,0-3 0 16,5-1 10-16,0 0-10 0,-5-4 8 0,0-12-8 0,0 0 0 15,13 8 0-15,-4-4 8 0,5 4-8 0,-5-8 0 16,5 0 0-16,4 0 0 0,0-12 8 0,0 4-8 0,1 0 0 15,3 0 0-15,-3 0 0 0,3-8 0 0,-3 3-9 16,-6 1 9-16,1 0 0 0,4-8 0 0,-4-4 0 16,-5 3 0-16,0 1 0 0,0-8 0 0,0 0 0 15,0-1 0-15,-4 1 0 0,4 4 12 0,0-13 0 16,0 9 0-16,0-5 0 0,-4 1 8 0,-1-4 0 16,1-1 1-16,-1 5 0 0,-4-5-21 0,5 1-15 15,0 0 3-15,4-1 0 0,-9-3-4 0,4-1-1 16,1 5 0-16,-1 3 0 0,-4 5 17 0,5 0 0 15,-5 4 0-15,4 3 0 0,-4 5 0 0,5 4 0 0,0 0 0 0,-5 0 0 16,0 8 0-16,0-4 0 0,-5-1 0 0,5 9 0 16,0 0 0-16,0 0 0 0,0 0 0 0,0 0 0 15,0 0 0-15,-5 4-8 0,-4 9 8 0,5-9-10 16,4-4 10-16,-9 20 0 0,9 0-9 0,-5 4 9 16,-4 1 0-16,4 3 0 0,1 4 8 0,-1-3-8 15,1-1 30-15,-1 4 1 0,5-3 0 0,0-1 0 16,-4 4-19-16,4-3-4 0,0 3-8 0,4 5 12 15,5-13 10-15,-4 8 2 0,-1 1 0 0,1-5 0 16,0 4-24-16,-5-3 0 0,0-1 0 0,4 4 0 16,1-3 0-16,-1 3 0 0,-4-8 0 0,9 5 0 15,-4-5 0-15,4 0 0 0,-4-4 0 0,4 9 0 16,-5-13-52-16,5 4-16 16,0-8-2-16,1-4-589 0,3-3-117 0</inkml:trace>
          <inkml:trace contextRef="#ctx0" brushRef="#br0" timeOffset="393.3481">610 247 1317 0,'0'0'58'0,"9"-4"13"0,-5 4-57 0,-4 0-14 0,0 0 0 0,0 0 0 15,0 0 60-15,0 0 8 0,5 12 3 0,4-8 0 16,-4 5-31-16,4-1-7 0,-9-8-1 0,9 8 0 15,0 4 5-15,-4-4 1 0,8-4 0 0,-4 4 0 16,0-4-9-16,5 0-1 0,0 0-1 0,4 0 0 16,9-4-3-16,1-4 0 0,3 0 0 0,-3 0 0 15,4 0-9-15,4-4-3 0,5 4 0 0,5-4 0 16,-5-4-4-16,4 4 0 0,-4 8-8 0,0-13 12 16,-5 5-12-16,1-4-16 0,-1 4 3 0,-4 8-595 15,-5-12-120-15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7:38.29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3928A1C-CFB5-4D85-974B-687DB0A95E61}" emma:medium="tactile" emma:mode="ink">
          <msink:context xmlns:msink="http://schemas.microsoft.com/ink/2010/main" type="writingRegion" rotatedBoundingBox="13713,1533 14046,5411 12416,5551 12083,1673"/>
        </emma:interpretation>
      </emma:emma>
    </inkml:annotationXML>
    <inkml:traceGroup>
      <inkml:annotationXML>
        <emma:emma xmlns:emma="http://www.w3.org/2003/04/emma" version="1.0">
          <emma:interpretation id="{63E50D60-ADC5-46C1-8621-39F7B8E6EC37}" emma:medium="tactile" emma:mode="ink">
            <msink:context xmlns:msink="http://schemas.microsoft.com/ink/2010/main" type="paragraph" rotatedBoundingBox="13713,1533 14046,5411 12416,5551 12083,16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4D4747-4F5C-40B5-9B7F-0D4758BDB550}" emma:medium="tactile" emma:mode="ink">
              <msink:context xmlns:msink="http://schemas.microsoft.com/ink/2010/main" type="line" rotatedBoundingBox="13713,1533 14046,5411 12416,5551 12083,1673"/>
            </emma:interpretation>
          </emma:emma>
        </inkml:annotationXML>
        <inkml:traceGroup>
          <inkml:annotationXML>
            <emma:emma xmlns:emma="http://www.w3.org/2003/04/emma" version="1.0">
              <emma:interpretation id="{DA83517B-CFF3-4162-9CCD-F551EBBC2B46}" emma:medium="tactile" emma:mode="ink">
                <msink:context xmlns:msink="http://schemas.microsoft.com/ink/2010/main" type="inkWord" rotatedBoundingBox="13212,1576 13242,1924 12542,1985 12512,163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5957-1000 1436 0,'0'0'32'0,"0"0"6"0,4-7 2 0,-1 1 0 0,1 2-32 0,4 1-8 0,-8 3 0 0,4-4 0 16,-4 4 30-16,8-3 5 0,-8 3 1 0,11 3 0 16,-3 1-15-16,0-1-2 0,-8-3-1 0,8 10 0 15,-4 1 22-15,0 3 4 0,0-1 0 0,-1-2 1 16,1 3-29-16,0-4-5 0,0 4-2 0,0-4 0 16,0 1-9-16,0-1 0 0,0 0 0 0,-4-10 0 15,0 0 8-15,0 0-8 0,0 0 12 0,0 0-4 16,0 0 0-16,0 0 0 0,0 0 0 0,0 0 0 0,4 4-8 0,-4-4 0 15,0 0 0-15,0 0 0 0,0 0 12 0,0 0-4 16,11 0 0-16,-3-7 0 0,-8 7-8 0,8-7 0 16,-4 0 0-16,7-3 0 0,-3-1 0 0,-4 1 0 15,0-4 0-15,4 4 0 0,3-4 0 0,-3 0 8 16,4-3-8-16,-4 0 0 0,7 3 0 0,-3-4 8 16,3-6-8-16,5 3 0 0,-1 1 0 0,9-1 0 15,-5-3 0-15,4 3 0 0,0 4 0 0,5-1 0 16,-5 4 0-16,-4 1 0 0,-3 6 0 0,-1 0 0 15,1 7-8-15,-5 7 8 0,-3 3 0 0,-4 4 0 16,3 3 12-16,-3 1-4 0,0 2 20 0,-4 1 4 16,3 0 1-16,-7 0 0 0,-3-1-1 0,3 1 0 0,0-4 0 15,3 1 0-15,-3-1-8 0,4-3-1 0,0-4-1 0,4 4 0 16,-4-4-22-16,4 1 8 0,3-1-8 0,5 1 0 31,3-5-99-31,1 1-24 0</inkml:trace>
        </inkml:traceGroup>
        <inkml:traceGroup>
          <inkml:annotationXML>
            <emma:emma xmlns:emma="http://www.w3.org/2003/04/emma" version="1.0">
              <emma:interpretation id="{A7716A33-D5F2-46E3-8168-17A244F601D1}" emma:medium="tactile" emma:mode="ink">
                <msink:context xmlns:msink="http://schemas.microsoft.com/ink/2010/main" type="inkWord" rotatedBoundingBox="13965,4468 14046,5411 12416,5551 12335,460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2927.2389">5813 2294 1497 0,'0'0'66'0,"0"0"14"0,-4-11-64 0,4 1-16 0,-4 0 0 0,4-1 0 16,0 1 73-16,4-4 11 0,0 4 3 0,3-1 0 16,5 1-38-16,-4-4-7 0,0 0-2 0,3 4 0 15,5 0-12-15,0 3-4 0,-1 3 0 0,1 1 0 16,-1-1 13-16,1 8 3 0,-1 6 0 0,-3 4 0 16,4 7 0-16,-5 6 0 0,1 1 0 0,-4 10 0 15,-8 4 3-15,0-4 1 0,0 0 0 0,-8 7 0 16,-8-4-29-16,5-3-6 0,-1-3-1 0,0-4 0 15,1-7-8-15,-1 0 10 0,0-3-10 0,1-4 10 16,3-3-10-16,4-3 0 0,-4-4 0 0,4-1 0 16,4-6-152-16,-4-3-22 0,1 0-5 0</inkml:trace>
          <inkml:trace contextRef="#ctx0" brushRef="#br0" timeOffset="-2767.3451">5926 1778 2026 0,'0'-10'90'0,"0"10"18"0,3-7-86 0,1 0-22 15,-4 7 0-15,0 0 0 16,8-3-17-16,-8 3-8 0,0 0-2 0,8 3-557 16,7 1-112-16</inkml:trace>
          <inkml:trace contextRef="#ctx0" brushRef="#br0" timeOffset="-2555.0652">6373 2110 1764 0,'0'0'78'0,"0"0"16"0,0 0-75 0,8 0-19 0,0 0 0 0,7 0 0 15,1-6 36-15,7 2 4 0,1-3 1 0,3-3 0 16,-4-4-8-16,4 4-1 0,4-1-1 0,5 4 0 15,-5-3-31-15,4 3 8 0,-8 0-8 0,0 7 0 16,-3 0-93-16,-5 4-22 16,-7-1-4-16,-5 7-1 0</inkml:trace>
          <inkml:trace contextRef="#ctx0" brushRef="#br0" timeOffset="-2403.5485">6431 2328 1522 0,'0'0'33'0,"0"0"7"0,0 0 2 0,8 7 2 0,-8-7-36 0,4 7-8 15,8 0 0-15,0 0 0 0,-1-3 79 0,5-1 13 16,-1 0 4-16,1-3 0 0,3-3-37 0,-3 0-7 16,3-1-2-16,5 1 0 15,-1-1-122-15,4 1-24 0,1-1-4 0,-5-3-2 0</inkml:trace>
          <inkml:trace contextRef="#ctx0" brushRef="#br0" timeOffset="-2153.6526">7237 1958 1555 0,'0'0'138'0,"-4"4"-110"0,-4 6-28 16,-3 7 0-16,-1 4 132 0,0 3 22 0,5 7 4 0,-5 4 1 15,-4 0-65-15,5-1-13 0,-1 1-2 0,4-1-1 16,4-2-37-16,0-5-7 0,8-3-2 0,0-3 0 16,0 0-19-16,4-7-4 0,0-4-1 0,3-3 0 15,13-10 0-15,-1-1 0 0,0-3 0 0,5-3 0 16,-1 0-8-16,0-1 0 0,-3-6 0 0,-1 3 0 15,-4-7-9-15,1 4 9 0,-5 0-12 0,-3-1 12 16,0 1 0-16,-8 0 0 0,-1-1 0 0,-3 5 0 16,0-1 0-16,-3 3 0 0,-5-2 0 0,0 2 0 15,-8-3-97-15,-3 4-13 0,0-4-2 0,-1 7-1 0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7:56.23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615B2D6-1F59-452E-85D0-F54FE2D5671C}" emma:medium="tactile" emma:mode="ink">
          <msink:context xmlns:msink="http://schemas.microsoft.com/ink/2010/main" type="inkDrawing" rotatedBoundingBox="5872,8983 18329,8108 18336,8203 5879,9078" semanticType="underline" shapeName="Other">
            <msink:sourceLink direction="with" ref="{CE9CC885-FED8-4426-8C26-122949EF60DC}"/>
            <msink:sourceLink direction="with" ref="{476FFF20-D355-4DB0-BAA8-D3A92A953888}"/>
          </msink:context>
        </emma:interpretation>
      </emma:emma>
    </inkml:annotationXML>
    <inkml:trace contextRef="#ctx0" brushRef="#br0">0 872 1436 0,'12'-10'64'0,"-8"6"12"15,4 1-60-15,3-1-16 0,-3 1 0 0,8-1 0 16,3 4 11-16,-3 0-1 0,-4 0 0 0,7 4 0 15,8-4 13-15,4 0 2 0,1-4 1 0,3 4 0 0,3 0 15 0,1 4 3 16,0-1 1-16,0 1 0 0,-4-8-36 0,8 4-9 16,4 0 0-16,-1 0 0 0,5 0 53 0,4 0 9 15,7 0 2-15,4 0 0 0,-4-3 0 0,4-1 0 16,1 4 0-16,3-3 0 0,0-4-52 16,4 3-12-16,3-6 0 0,-3 0 0 0,0-1 0 0,0 4 0 15,0-6 0-15,4 2 0 0,0 1 0 0,0-1 0 16,0 5 0-16,-4-1 0 0,0 7 0 0,3-7 0 15,1 3 0-15,0-3 0 0,-4 0 0 0,8 0 0 16,-4 1 0-16,-1 2 0 0,1 1 0 0,0-1 0 16,0-3 0-16,0 0 0 0,0 7 0 0,-1 0 0 15,1-3 0-15,0-1 0 0,0 4 0 0,-4-3 0 0,0-1 0 16,4 1 0-16,-1 3 0 0,-3 0 0 0,4 0 0 16,-4 0 0-16,4-7 0 0,-4 7 0 0,4-7 0 0,7 4 0 15,-3-4 0-15,0 0 0 0,-4 0 0 0,0 0 0 16,-4 0 54-16,0 0 8 0,3 0 2 0,1-3 0 15,8 3-52-15,-1 0-12 0,-3 0 0 0,-4 0 0 16,4 0 0-16,-1 0 0 0,1 7 0 0,0-3 0 16,4-1 0-16,-9 1 0 0,-3 0 0 0,0-1 0 15,-4 4 0-15,4-3 0 0,-4-1 0 0,4 4 0 16,0 0 0-16,-4-3 0 0,-7-1 0 0,3 1 0 16,0-4 0-16,4 3 0 0,-4-2 0 0,8-1 0 15,0 0 0-15,0 3 0 0,-8-3 0 0,8 4 0 16,-8-8 0-16,8 5 0 0,4-1 0 0,-4 3 0 0,-8-3 0 0,0 0 0 15,0 0 0-15,4 4 0 0,-11-7 0 0,-1 3 0 16,1 3 0-16,-1-6 0 0,-4 3 0 0,1-3 0 16,-4 6 0-16,3 1 0 0,1-1 0 0,-9-3 0 15,1 7 0-15,4-3 0 0,-9-1 0 0,5 1 0 16,0-1 0-16,-4 1 0 0,3 3 0 0,-3 0 0 16,0-7 0-16,4 4 0 0,-5-4 0 0,5 7 0 15,0-4 0-15,-4 1 0 0,3-1 0 0,-3 4 0 16,0 0 0-16,4-3 0 0,-5-4 54 0,1 0 8 15,4 3 2-15,0 4 0 0,-1-3-52 0,-3 3-12 16,-4 0 0-16,8 0 0 0,-4-7 0 0,-4 7 0 16,3-7 0-16,-3 4 0 0,0 3 0 0,0-4 0 15,0 1 0-15,0-1 0 0,-4 1 0 0,8-4 0 16,0 4 0-16,-1-4 0 0,1 0 0 0,0 3 0 0,0-3 0 16,0 4 0-16,-4-1 0 0,3 1 0 0,1-1 0 15,8 1 0-15,-4 3 0 0,3-3 0 0,5-1 0 0,-1 1 0 16,-3 3 0-16,-1-4 0 0,-3 4 0 0,0-3 0 31,-1 3-18-31,-3 0-6 0,4-7-2 0,-4 3 0 0,0 1 42 0,-1-1 8 0,5 4 1 0,4-7 1 16,-5 4-26-16,1 0 0 15,-4-1 0-15,0 1 0 0,-1-1 0 0,-3 1 0 0,0-4 0 0,0 7 0 16,0-7-14-16,4 3-8 0,-4 1-2 0,0 0 0 16,4 3 24-16,-1-4 0 0,5 1 0 0,-4 3 0 15,-4-4 0-15,-4 1 0 0,0-1-9 0,-4 4 9 0,0 0 0 16,-4-3 0-16,5-1 0 0,-5 1 0 0,0-1 0 0,0 4 0 15,1-3 0-15,-1 3 0 0,0-7 0 0,4 0 0 16,4 4 0-16,0-1 0 16,0 1 8-16,0-4-8 0,0 3 0 0,-4 1 0 0,-3-4 23 0,-1 3-2 15,0 1 0-15,-3 0 0 0,-5-1-21 0,0 4 0 16,-3-3 0-16,0 3 0 0,3-4-12 0,-3 4-8 16,-1 0 0-16,-3 0-1 0,3 0 21 0,1 0 0 15,-4 4 0-15,3-1 0 0,-3-3 0 0,3 0 0 16,5 0 0-16,-5 4 0 0,-3-1 0 0,0-3 0 15,3 0 0-15,-3 3 0 0,0-3 0 0,-4 0-9 16,-8 0 9-16,0 0-13 16,0 0-174-16,0 0-34 0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7:24.5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E20CD1C-B1A7-45E6-884A-DB7B61142536}" emma:medium="tactile" emma:mode="ink">
          <msink:context xmlns:msink="http://schemas.microsoft.com/ink/2010/main" type="writingRegion" rotatedBoundingBox="3879,1994 24908,1410 25322,16328 4293,16912"/>
        </emma:interpretation>
      </emma:emma>
    </inkml:annotationXML>
    <inkml:traceGroup>
      <inkml:annotationXML>
        <emma:emma xmlns:emma="http://www.w3.org/2003/04/emma" version="1.0">
          <emma:interpretation id="{025C1CE3-DA9F-4895-8112-F32E22E4F4BA}" emma:medium="tactile" emma:mode="ink">
            <msink:context xmlns:msink="http://schemas.microsoft.com/ink/2010/main" type="paragraph" rotatedBoundingBox="3879,1994 24908,1410 24986,4210 3957,47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9040D0-5334-4C63-B84A-8D4D494B56CA}" emma:medium="tactile" emma:mode="ink">
              <msink:context xmlns:msink="http://schemas.microsoft.com/ink/2010/main" type="line" rotatedBoundingBox="3879,1994 24908,1410 24986,4210 3957,4794"/>
            </emma:interpretation>
          </emma:emma>
        </inkml:annotationXML>
        <inkml:traceGroup>
          <inkml:annotationXML>
            <emma:emma xmlns:emma="http://www.w3.org/2003/04/emma" version="1.0">
              <emma:interpretation id="{E34C42D3-1D78-4A4C-873C-A70BFAB16B72}" emma:medium="tactile" emma:mode="ink">
                <msink:context xmlns:msink="http://schemas.microsoft.com/ink/2010/main" type="inkWord" rotatedBoundingBox="3879,1994 10330,1815 10407,4614 3957,4794"/>
              </emma:interpretation>
            </emma:emma>
          </inkml:annotationXML>
          <inkml:trace contextRef="#ctx0" brushRef="#br0">-364-668 2091 0,'-4'-3'46'0,"-4"-4"10"0,-3 0 1 0,-5 7 2 0,-3 7-47 0,-5 7-12 16,1 3 0-16,-4 11 0 0,3 6 16 0,-7 11 2 0,-4 7 0 0,4 14 0 15,-4 3 26-15,0 11 4 0,0 3 2 0,8 7 0 16,0 3 22-16,-1 8 4 0,5 2 0 0,0 1 1 15,3-4-9-15,5-3-1 0,3-3-1 16,4-8 0-16,4 1-25 0,12-8-5 0,-4-3 0 16,12-3-1-16,3-7-35 0,4-4 0 0,12-7 0 0,0-6 0 31,4-4-68-31,0-11-13 0,-4-2-3 0,12-12-1 16,4-16-163-16,-5-4-33 0</inkml:trace>
          <inkml:trace contextRef="#ctx0" brushRef="#br0" timeOffset="456.5405">745-685 2300 0,'0'0'51'0,"-4"21"10"0,4 0 3 0,0 13 0 0,-3 8-52 0,3 6-12 0,-4 8 0 0,0 9 0 16,-4 11 61-16,0 1 10 0,0 6 1 0,1 3 1 16,-1 1-5-16,4-1 0 0,-4 1-1 0,4-1 0 15,-3 4-16-15,3-7-3 0,0-3-1 0,-4-4 0 16,4 0-35-16,-4-7-12 0,4-3 9 0,-3-4-9 15,3-3 0-15,0-4 0 0,0-6-9 0,0-4 9 16,0-11-188-16,-4-3-32 0,4-10-5 0,-3-4-2 16</inkml:trace>
          <inkml:trace contextRef="#ctx0" brushRef="#br0" timeOffset="-310.1224">-2641 1038 2016 0,'4'-10'89'0,"0"3"19"0,-4 0-87 0,8 0-21 0,0 0 0 0,11 0 0 16,5-3 26-16,3 3 1 0,8-7 0 0,8 4 0 16,-1-1-15-16,5-3-4 0,4-3 0 0,3 0 0 15,1-1 25-15,-5 1 5 0,1 7 1 0,3-1 0 16,1 4-25-16,3 1-5 0,5-1-1 0,-1 0 0 15,0 3-168-15,0-6-35 0,63-7-6 0,-28 3-2 16</inkml:trace>
          <inkml:trace contextRef="#ctx0" brushRef="#br0" timeOffset="-507.9842">-2532-100 1382 0,'0'0'123'0,"0"0"-99"0,0 0-24 0,0 0 0 31,0 0 62-31,0 0 7 0,8-4 2 0,4 4 0 0,-1-3-52 0,5-1-11 0,4-6-8 0,3 0 12 15,0-1 19-15,12-6 4 0,4-7 1 0,8 0 0 16,0-1 16-16,3-6 4 0,1 0 1 0,3-3 0 16,1-1-8-16,-1 4-1 0,-7 3-1 0,0 0 0 15,-1 1-17-15,-3 3-3 0,-8-1-1 0,-8 1 0 16,-3 3-26-16,-9 1-9 0,-3-5 0 0,0 5 0 16,-12-1 9-16,0 0 0 0,-4 4 0 0,-8-4 8 15,-3 0-8-15,-1 4 11 0,-3 3-11 0,-1-3 12 16,-3 0-12-16,-1 3 10 0,1 0-10 0,0 3 10 15,-1 1-10-15,-3 3-12 0,4 0 2 0,7 4 1 16,-3 3 9-16,-1 3 14 0,5 1-3 0,-5 3-1 0,1 6-10 16,3 5 10-16,1 6-10 0,-1 4 10 0,0 6-2 0,5 8 0 15,-5 3 0-15,1 3 0 0,-1 8 7 16,1 6 1-16,3 0 0 0,0 11 0 0,4 3-1 0,4 3 0 16,4 4 0-16,4 4 0 0,0-4 1 15,4 7 1-15,0 10 0 0,7 11 0 0,1 0 15 0,0-1 2 16,-5-6 1-16,1 14 0 0,3-14 3 0,-7-4 1 15,0 0 0-15,-4 4 0 0,0-14-11 0,-4-7-1 16,-8 0-1-16,4 0 0 0,0-14-13 0,-7-3-2 16,-1-4-1-16,-4-6 0 0,1-8-10 0,-1-13-17 15,1-8 4-15,-1-6 1 16,-3-14-153-16,7-7-31 0,-8-14-5 0</inkml:trace>
          <inkml:trace contextRef="#ctx0" brushRef="#br0" timeOffset="227.3592">-2 350 1497 0,'0'0'66'0,"0"-14"14"0,4-4-64 0,4 5-16 16,7-8 0-16,5 4 0 0,3 3 181 0,4 0 33 15,8 0 6-15,4 0 2 0,8 0-156 0,4-3-31 16,3 3-7-16,5-3 0 0,3 0 2 0,4 3 1 15,8-4 0-15,-8 5 0 0,0 2-19 0,-7-3-4 16,-5 4-8-16,-3 0 12 0,-1 3-12 0,-3 0 0 16,-4 0-9-16,-4 0 9 15,-4 4-160-15,-4-1-27 0,-8-3-5 0</inkml:trace>
          <inkml:trace contextRef="#ctx0" brushRef="#br0" timeOffset="720.2419">1757-910 2592 0,'31'7'230'0,"-23"0"-184"15,4 0-37-15,0 7-9 0,3 10 30 0,8 11 4 16,1 20 1-16,3 11 0 0,-4 10-9 0,1 7-2 16,-1 14 0-16,-3 7 0 0,-5-4 20 0,-3 4 3 15,-8 3 1-15,0 17 0 0,-8-2 5 0,0-1 2 0,-4-4 0 16,-4 15 0-16,-3-11-26 0,-5-4-5 15,1-2 0-15,-4 2-1 0,-1-20-9 0,1 10-2 16,-4-6 0-16,-1-8 0 16,-3-13-63-16,0-11-13 0,0-10-2 0,0-7-872 0,-4-14-174 15</inkml:trace>
          <inkml:trace contextRef="#ctx0" brushRef="#br0" timeOffset="923.5281">2687 772 2934 0,'16'0'130'0,"-4"-4"26"0,3 1-124 0,5-1-32 15,3 1 0-15,12-1 0 0,4-3 9 0,4 4-9 16,7-7 8-16,5-1-8 0,3 1 12 0,1-4-4 16,-1 0 0-16,4-3 0 0,1 6-8 0,-1-2-16 15,4-1 4-15,0 3 1 16,-4 1-142-16,-3 0-29 0,54-15-6 15,-35 1-928-15</inkml:trace>
        </inkml:traceGroup>
        <inkml:traceGroup>
          <inkml:annotationXML>
            <emma:emma xmlns:emma="http://www.w3.org/2003/04/emma" version="1.0">
              <emma:interpretation id="{004D26FE-B207-4BD5-9827-E1170C8ABE04}" emma:medium="tactile" emma:mode="ink">
                <msink:context xmlns:msink="http://schemas.microsoft.com/ink/2010/main" type="inkWord" rotatedBoundingBox="11724,2224 17570,2062 17622,3933 11776,409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2922.9956">5964-214 518 0,'0'0'46'0,"0"0"-37"0,4-4-9 0,8 1 0 16,0-4 240-16,3 3 45 0,-3 1 10 0,4-1 1 16,7 4-222-16,4 4-45 0,0-4-9 0,8 3-1 15,-3 1 17-15,3-1 3 0,3 4 1 0,1 4 0 16,0-4-8-16,4 3-2 0,-4 4 0 0,4 0 0 15,-4 3 2-15,-4-3 1 0,-4 6 0 0,-4-2 0 16,0-1-16-16,-7 0-3 0,-1 4-1 0,-7 0 0 16,-4 0 3-16,-4 3 0 0,-4 0 0 0,-8 4 0 15,-4 6-7-15,-3 1-1 0,-5 6 0 0,-11 8 0 16,-8-1 21-16,-8 8 4 0,1 2 1 0,-13 5 0 16,5-4-3-16,-5 3-1 0,1-3 0 0,-4-1 0 0,0 5 5 15,11-8 1-15,0-3 0 0,9-4 0 0,7-3 0 16,3-7 1-16,5 0 0 0,4-3 0 15,7-7-12-15,5-4-2 0,-1-3-1 0,4-4 0 0,4 0-8 0,4-3-2 16,0-3 0-16,4-5 0 0,0 1 3 0,8 0 0 16,11-3 0-16,4-1 0 0,4-3 15 0,12-3 3 15,4-1 1-15,7-3 0 0,1 0-34 0,3 1 0 16,5-5 0-16,7 1 0 0,-4-4 0 0,8 4 0 16,-8-4 0-16,4 3 0 15,-8-3-24-15,0 1-4 0,1-5-2 0,3 5 0 16,0-8-159-16,0-7-32 0,67-31-7 0,-28 4 0 0</inkml:trace>
          <inkml:trace contextRef="#ctx0" brushRef="#br0" timeOffset="3920.9484">7724 398 1612 0,'0'0'144'0,"0"0"-116"0,0 0-28 0,3-7 0 15,1 4 114-15,4-4 17 0,4 3 3 0,3 1 1 16,1 3-75-16,7-4-16 0,5 4-2 0,3-3-1 16,4-1-21-16,0 1-4 0,0-4 0 0,4 4-1 15,0-4-15-15,0 0-16 0,-1 3 3 0,1-3-998 16</inkml:trace>
          <inkml:trace contextRef="#ctx0" brushRef="#br0" timeOffset="3743.5539">7801-211 1382 0,'0'0'123'0,"16"0"-99"0,-16 0-24 0,16 0 0 16,-5 4 19-16,1-4-2 0,3 3 0 0,5-3 0 16,-1 0 23-16,1 0 5 0,3 0 1 0,1-3 0 15,3-1 11-15,-4-3 3 0,4-3 0 0,-3 3 0 16,3-3-4-16,-4-4 0 0,1 3 0 0,-1 1 0 16,-3-4-25-16,-1 4-6 0,-3-4-1 0,-1-3 0 15,1 3-9-15,-9 0-3 0,1-3 0 0,-4-1 0 0,0 1-3 0,-4 0-1 16,-4-1 0-16,0 1 0 0,-4 0-8 0,1 0 0 15,-1 3 0-15,-4 0 0 0,1 0 0 0,-1 4 0 16,-4-4 0-16,5 7 0 0,-5-4-8 0,4 8 8 16,1-4 0-16,-1 4 0 0,0-1 0 0,1 1 0 15,-1 3-9-15,4 3 9 0,0-3 0 0,1 7-8 16,-1-3 8-16,4 6 0 0,-4 4-9 0,4 3 9 16,4 0 0-16,-4 8-9 0,4 2 9 0,0 8 0 15,0 3 8-15,0 7-8 0,0 7 24 0,0 0 1 16,0 7 0-16,0-1 0 0,0 1 34 0,-3 3 6 15,-1 1 2-15,-4 2 0 0,4-6-35 0,-4 3-6 16,0 1-2-16,1-4 0 0,3-8-12 0,-8 1-4 16,8-7 0-16,-4-3 0 0,1 3 19 0,-1-7 3 15,0-7 1-15,-4 4 0 16,1-8-128-16,-1 1-26 0,0-7-5 0,1-4-949 0</inkml:trace>
          <inkml:trace contextRef="#ctx0" brushRef="#br0" timeOffset="4138.841">9020-598 2016 0,'-8'3'179'0,"-8"7"-143"16,-3 1-36-16,-1 10 0 0,5-1 51 0,-1 5 3 15,-3 2 1-15,3 8 0 0,-3 3 12 0,3 3 2 16,1 1 1-16,-1 6 0 0,0 4-21 0,5 0-4 16,-1 0-1-16,0 3 0 0,1-6-29 0,3-1-7 0,0 1 0 15,0 3-8-15,5-4 36 0,-1 0 1 0,4 1 0 16,4-4 0-16,-4-4-37 0,7-3-8 0,1-3-2 16,0-4-809-16,4-7-161 0</inkml:trace>
          <inkml:trace contextRef="#ctx0" brushRef="#br0" timeOffset="4433.3736">9304-252 1324 0,'0'-21'118'16,"0"0"-94"-16,11-7-24 0,1 1 0 15,-8 3 196-15,8 3 34 0,7 0 7 0,1 4 2 0,-9 3-151 0,5 0-29 16,-1 0-7-16,13 7 0 0,7 0-12 15,-12 7-3-15,-7 0 0 0,-5 7 0 16,9 4-4-16,3 6-1 0,0 7 0 0,5 4 0 0,-9 3-18 16,4 4-4-16,-7 6-1 0,7 11 0 0,-3-4 22 0,-5-3 4 15,1 0 1-15,-4-3 0 16,-1-8-7-16,1 1-1 0,-4-4 0 0,0 0 0 0,-1-10-28 0,1 3-21 16,0 1 3-16,0-8 1 0,-1 0-7 0,-3-6 0 15,4-5-1-15,-4 5 0 16,4-8-106-16,-4 1-21 0,4-1-4 0,-1-3 0 15,-3-3-40-15,0-4-8 0,0-4-2 0</inkml:trace>
          <inkml:trace contextRef="#ctx0" brushRef="#br0" timeOffset="4618.6566">10047-557 1267 0,'0'0'56'0,"0"0"12"0,0 0-55 0,0 0-13 0,-8 14 0 0,1 7 0 15,-5 3 156-15,0 7 29 0,-3 4 6 0,-5 6 1 16,1-3-41-16,-5 4-8 0,5 3-2 0,-8 3 0 15,-5 1-72-15,1-4-14 0,0 0-3 0,4-11-1 16,0 1 0-16,3 3 0 0,-3 0 0 16,4 0 0-16,-4 3-38 0,3-2-13 0,-3-1 9 0,0 10-9 15,-1-3-62 1,5-7-18-16,4 0-3 0,-5-7-710 0,9-3-143 0</inkml:trace>
          <inkml:trace contextRef="#ctx0" brushRef="#br0" timeOffset="6676.4174">10160 433 1198 0,'-16'-11'53'0,"16"4"11"0,0 0-51 0,0-3-13 0,8 3 0 0,0-3 0 15,0 3 78-15,0-4 13 0,3 4 2 0,-3 4 1 16,4-7-9-16,-1 6-1 0,1 1-1 0,4 3 0 16,-5 0-20-16,1 3-4 0,0 4-1 0,-1 7 0 15,-3 3-18-15,0 7-4 0,-4 1-1 0,-4 2 0 0,0 1-4 16,-8 3-1-16,0 0 0 0,-4 0 0 0,5-6-6 0,-9 2-2 16,1-2 0-16,-1 2 0 0,0-9-4 15,-3 2-1-15,3 1 0 0,1-4 0 16,-5-3-75-16,5-3-15 0,-1-1-3 0,1-3-923 15</inkml:trace>
          <inkml:trace contextRef="#ctx0" brushRef="#br0" timeOffset="6825.1121">10304 4 1728 0,'0'-11'76'0,"4"8"16"0,0-1-73 0,0 1-19 15,-4 3 0-15,0 0 0 0,7 3 9 0,5 1-1 16,-12-4-8-16,12 10 12 0</inkml:trace>
          <inkml:trace contextRef="#ctx0" brushRef="#br0" timeOffset="7154.6642">10783-629 1728 0,'19'0'76'0,"-7"0"16"0,-1 6-73 0,5 5-19 16,-4 3 0-16,11 6 0 0,-3 12 63 0,-1 2 9 15,0 4 1-15,1 7 1 0,-5 4-3 0,1 3-1 16,-4 3 0-16,-1 0 0 0,-7 1-11 0,0-1-3 16,-4-3 0-16,0 3 0 0,-8-3 0 0,-3 0 0 15,-1-4 0-15,0 8 0 0,-3-4-10 0,-9 0-2 16,5-4-1-16,-8 4 0 0,3-4-18 0,-7-3-3 16,0 0-1-16,-4 4 0 15,0-11-205-15,0-4-40 0</inkml:trace>
          <inkml:trace contextRef="#ctx0" brushRef="#br0" timeOffset="2452.6767">5159-360 1209 0,'0'0'108'0,"0"0"-87"0,0 0-21 0,0 0 0 15,11-7 40-15,-3 1 3 0,0 2 1 0,4 1 0 16,3-1 7-16,5 1 1 0,7-4 1 0,0 3 0 15,4-3-16-15,4 4-3 0,8-4-1 0,8 0 0 16,3-3 26-16,-3 3 5 0,3-4 0 0,-3 5 1 16,7-1-7-16,9 0-2 0,6-4 0 0,5 4 0 15,-4-3-12-15,4 0-4 0,0-1 0 0,31-3 0 16,-16 1-40-16,1-1 0 0,-9 3 0 0,1 1 0 16,-12 0 8-16,-8-1 7 0,-8 1 1 0,1-1 0 15,-9 1-16-15,-3 3 0 0,-4 0 0 0,-4 0 0 0,-4 0 0 16,-12 4 0-16,1-1 0 0,-1 4 0 0,-7-3 0 0,-5 0 0 15,1 3-9-15,-8 0 9 16,-4 0-114-16,0 0-17 0,-12 3-3 0,-3 0-746 16</inkml:trace>
        </inkml:traceGroup>
        <inkml:traceGroup>
          <inkml:annotationXML>
            <emma:emma xmlns:emma="http://www.w3.org/2003/04/emma" version="1.0">
              <emma:interpretation id="{CCC1D263-E606-408E-ABA8-7B3DAEE9851D}" emma:medium="tactile" emma:mode="ink">
                <msink:context xmlns:msink="http://schemas.microsoft.com/ink/2010/main" type="inkWord" rotatedBoundingBox="18351,1727 24912,1545 24973,3752 18412,39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8188.8366">11841 28 1209 0,'-23'-4'53'0,"23"4"12"15,0 0-52-15,0 0-13 0,-8 0 0 0,8 0 0 0,0 0 132 16,0 0 23-16,0 0 5 0,0 0 0 16,0 0-90-16,0 0-18 0,0 0-4 0,0 0-1 15,0 0-38-15,0 0-9 0,12 0 0 0,-1-3 0 0,1 3 53 16,8-4 9-16,3 1 2 0,0 0 0 0,8-4-24 0,-3 0-5 15,-1-4-1-15,4 1 0 0,4 0-3 0,-4-1-1 16,0-6 0-16,1 3 0 0,-5-7-30 0,-4 4 0 16,4-4-11-16,-3-3 11 0,-5-4 0 0,1 4 0 15,3-7 9-15,0 3-1 0,-3-6-8 0,-5 3 8 16,5-1-8-16,-1-2 8 0,1-4-8 0,-5 0 0 16,1 0-8-16,-1-7 8 0,9 3 0 0,-13-3 0 15,-7 0 0-15,4 4 0 0,0-1-13 0,0 8 2 16,-4 2 1-16,-1-2 0 0,-3 6 10 0,4 4-8 15,0 0 8-15,0 6-8 0,-8 1 8 0,4 3 0 16,0-3 0-16,0 7 0 0,-4-1 0 0,0 1 0 0,-3 0 0 0,7-1 0 16,4 4 0-16,-1 0-8 15,-10 0 8-15,3 0 0 0,4-3 0 0,0 7 0 0,-8-4 0 0,4 0 0 16,4 7 0-16,0 0 0 0,-4-4 0 0,4 4 0 16,-4-3 0-16,4 3 0 0,0 0 0 0,0 0 0 15,-7-4 0-15,7 4 0 0,0 0 0 0,0 0 0 16,-8 4 0-16,0 6 0 0,0 4 0 0,0 0 0 15,5 0 0-15,-9 7 0 0,0-1 12 0,1 8-4 16,-1 7 0-16,-4 3 1 0,-3 0 0 0,-1 14 0 16,-3 3 12-16,4 4 3 0,-5 0 0 0,-3 6 0 15,0 1 8-15,-1 0 1 0,5 3 1 0,-4 0 0 16,-4 0-1-16,11-3 0 0,1-11 0 0,7 4 0 16,0-10-9-16,1-4-3 0,3-4 0 0,4-3 0 0,8 0-9 0,0 0-3 15,0-7 0-15,4-3 0 0,7-4-9 0,1 1 0 16,-5-5-10-16,5-2 10 15,0-5-132-15,3 1-21 0,0-7-4 0,1 0-944 16</inkml:trace>
          <inkml:trace contextRef="#ctx0" brushRef="#br0" timeOffset="8816.3248">12643 585 864 0,'0'0'76'0,"0"0"-60"16,0 0-16-16,4-7 0 0,-4 0 92 0,4-3 16 15,4 3 4-15,-1-4 0 0,1 1 29 0,0 0 7 16,4-4 0-16,-5 3 1 0,5-3-43 0,0 4-9 15,-1 0-1-15,-3-1-1 0,0 4-21 0,4 1-4 16,-5 2-1-16,-7 4 0 0,8 7-49 0,-4 7-11 16,0-4-1-16,0 11-8 0,-4 7 40 0,-4-1 0 15,-4 8 1-15,-3 3 0 0,-5 3-14 0,-3 1-3 16,-5-1-1-16,1 4 0 0,3-10 28 0,-3 0 5 0,4-1 2 16,-1 4 0-16,5-7-28 0,-5-6-6 0,-3-1 0 15,-1-3-1-15,9-8-32 0,-5-2-7 0,5-1 0 0,-1-6-1 16,1 3-12-1,3-4-3-15,0-3 0 0,4-7 0 0,-3 0-184 16,3-7-38-16</inkml:trace>
          <inkml:trace contextRef="#ctx0" brushRef="#br0" timeOffset="8939.5807">12612-156 1612 0,'0'-13'144'0,"0"13"-116"0,8-11-28 0,3 4 0 0,1 0 172 0,0 4 28 16,-1 3 5-16,9 0 2 0,-5 7-162 0,1 0-32 15,0 7-13-15,-5-4-1048 16</inkml:trace>
          <inkml:trace contextRef="#ctx0" brushRef="#br0" timeOffset="9214.3208">13706-951 2379 0,'0'0'52'0,"0"0"12"0,0 0 1 0,-4 7 2 0,0 3-54 0,-4 0-13 16,0 11 0-16,0 7 0 0,1 0 12 0,-9 13-1 0,0 1 0 0,-3 9 0 16,0 1 37-16,-13 14 8 0,5 3 2 0,-4 7 0 15,8-6-23-15,-1-1-5 0,5-3-1 0,-1 3 0 16,5-10-41-16,3-4-9 0,4-3-2 0,4 0 0 15,4-4 70-15,4-3 13 0,4 0 4 0,0-3 0 32,4-8-205-32,3-3-41 0,9-3-8 0,-1-7-548 0,4-4-110 0</inkml:trace>
          <inkml:trace contextRef="#ctx0" brushRef="#br0" timeOffset="9465.1714">13885-10 1630 0,'0'-49'72'0,"3"25"16"0,1-10-71 15,4-1-17-15,4-3 0 0,3 3 0 0,5 4 86 0,-1 0 14 16,5 3 2-16,-5 1 1 0,8 2-41 0,-3 5-8 16,3-1-2-16,0 0 0 0,0 4 10 0,5 3 2 15,-1 4 0-15,-8 3 0 16,4 7 0-16,-3 3 0 0,-1 1 0 0,0 10 0 0,1-1-52 0,-5 8-12 16,1 7 0-16,3 13 0 0,-4 4 0 0,-3 4 0 15,-4 6 0-15,-5 0 0 0,-3 1 11 0,0-1-1 16,4-3 0-16,-8 7 0 0,0-7-10 0,4-4-14 15,-4-3 3-15,0-3 1 0,0-4 10 0,4-7 0 16,-4 0 0-16,4-7 0 16,0-7-104-16,-1-3-20 0,1-7-3 0,-4-7-922 0</inkml:trace>
          <inkml:trace contextRef="#ctx0" brushRef="#br0" timeOffset="9672.9667">14935-588 2188 0,'0'0'48'0,"-11"7"11"0,-5-4 1 0,-7 4 1 0,-1 4-49 0,1 6-12 0,-12 4 0 0,4 6 0 15,0 1 68-15,0 7 10 16,-1-1 2-16,1 8 1 0,-4-1-27 0,-4 4-6 0,0-3 0 0,-3 3-1 16,3 0 13-16,-12 7 4 0,4-7 0 0,1 3 0 15,3-3-52-15,4 0-12 0,0-3 0 0,0 3 0 16,0-7-100-16,4-4-22 0,4-3-5 15,-4-3-1-15</inkml:trace>
          <inkml:trace contextRef="#ctx0" brushRef="#br0" timeOffset="9930.7351">15550-1145 2419 0,'47'14'107'0,"-24"-7"22"0,1 0-103 0,3 13-26 16,4 8 0-16,0 17 0 0,0 7 37 0,-3 14 3 0,3 10 0 0,-8 7 0 15,-3-4-13-15,-5 4-3 16,-3 1 0-16,-8 2 0 0,-4-6 29 0,-8-1 6 16,-4-3 1-16,-3 4 0 0,-5-8 6 0,-3 1 2 0,-8 7 0 0,-4-18 0 15,-8 4-55-15,-8-1-13 0,-7 5 0 0,-4-1 0 31,-12-3-48-31,-4-4-13 0,-12 0-3 0,-38 14-1254 0</inkml:trace>
          <inkml:trace contextRef="#ctx0" brushRef="#br0" timeOffset="16687.8891">16963-197 1094 0,'-16'-3'97'0,"13"-4"-77"0,-5 0-20 0,4 3 0 15,4 4 42-15,-8-7 5 0,4 0 1 0,4 7 0 0,0 0 64 0,0-7 12 16,0 1 4-16,4-1 0 0,8 3-81 0,7 1-16 16,5-1-3-16,7-3-1 0,8 4 3 0,15-1 1 15,5 1 0-15,11-4 0 16,0 7 31-16,4-3 6 0,3-1 2 0,5 4 0 0,-4 0-57 16,4 4-13-16,-4-4 0 0,-1 0 0 0,-3 0 0 15,-11 3 0-15,-5-3 0 0,-3 0 0 0,-13 3 0 0,5 1 0 16,-8-4 0-16,0 7 0 15,-8-4-143-15,-4 1-32 0,16 6-6 0,-43-10-2 0</inkml:trace>
          <inkml:trace contextRef="#ctx0" brushRef="#br0" timeOffset="16895.218">17045 42 2188 0,'0'0'48'0,"0"0"11"0,0 0 1 0,8 3 1 0,3 1-49 0,5 3-12 0,-1-1 0 0,13 5 0 16,7-4 0-16,7 3 0 0,1 0 0 0,12 1 0 15,3-8 30-15,4 4 6 0,8 0 2 0,4-3 0 16,0-1-9-16,8 1-1 0,12-1-1 0,-1 4 0 16,-7 0-124-1,-5-4-25-15,-7 4-5 0,4 0-1 0</inkml:trace>
        </inkml:traceGroup>
      </inkml:traceGroup>
    </inkml:traceGroup>
    <inkml:traceGroup>
      <inkml:annotationXML>
        <emma:emma xmlns:emma="http://www.w3.org/2003/04/emma" version="1.0">
          <emma:interpretation id="{8CA84680-CA95-4009-807B-3D434A0CF9F2}" emma:medium="tactile" emma:mode="ink">
            <msink:context xmlns:msink="http://schemas.microsoft.com/ink/2010/main" type="paragraph" rotatedBoundingBox="5317,6859 23861,5505 24062,8250 5518,96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199A16-8FD9-42EF-9917-5E1DFA81F3F6}" emma:medium="tactile" emma:mode="ink">
              <msink:context xmlns:msink="http://schemas.microsoft.com/ink/2010/main" type="line" rotatedBoundingBox="5317,6859 23861,5505 24062,8250 5518,9603"/>
            </emma:interpretation>
          </emma:emma>
        </inkml:annotationXML>
        <inkml:traceGroup>
          <inkml:annotationXML>
            <emma:emma xmlns:emma="http://www.w3.org/2003/04/emma" version="1.0">
              <emma:interpretation id="{CE9CC885-FED8-4426-8C26-122949EF60DC}" emma:medium="tactile" emma:mode="ink">
                <msink:context xmlns:msink="http://schemas.microsoft.com/ink/2010/main" type="inkWord" rotatedBoundingBox="5325,6959 10591,6575 10707,8169 5441,8553">
                  <msink:destinationLink direction="with" ref="{7615B2D6-1F59-452E-85D0-F54FE2D5671C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8775.4436">640 4124 475 0,'0'0'10'0,"0"0"2"0,0 0 1 0,0 0 1 0</inkml:trace>
          <inkml:trace contextRef="#ctx0" brushRef="#br0" timeOffset="22723.3918">-263 4515 1728 0,'0'0'153'0,"0"0"-122"0,0 0-31 0,0 0 0 16,0 0 56-16,-7 7 6 0,-1-4 1 0,8-3 0 16,0 0 5-16,0 0 2 0,0 0 0 0,0 0 0 15,0 0-25-15,0 0-5 0,0 0 0 0,0 0-1 16,11 0-23-16,1 0-4 0,4-7 0 0,7 4-1 15,12-4-11-15,4-3 0 0,-4 3-12 0,12-7 12 16,11 0 0-16,0 0 15 0,-3 0-1 0,-1-3 0 16,5 3-118-16,-9 0-23 15,-3-3-5-15,0 0-808 0</inkml:trace>
          <inkml:trace contextRef="#ctx0" brushRef="#br0" timeOffset="22424.5646">-2 4138 1645 0,'8'-7'36'0,"-4"3"7"0,-8-3 1 0,4 0 4 0,4 1-39 0,-4 6-9 0,-4-7 0 0,4 7 0 16,0 0 96-16,0 0 18 0,0 0 3 0,0 0 1 15,-4 13-46-15,0 5-10 0,-4 3-2 0,4 10 0 16,-3 10 4-16,3 11 0 0,0-3 0 0,0 2 0 16,0 5-19-16,0-4-3 0,-4-4-1 0,5 4 0 15,-5-4-6-15,8 4-2 0,-4-7 0 0,4 7 0 0,0-3-5 16,4-4-2-16,0 0 0 0,3 0 0 16,-3-4-5-16,4-3-1 0,0-3 0 0,7-1 0 0,-3-9-32 0,8-1-6 15,3-10-2-15,4-4 0 16,4-3-105-16,0-11-22 0,4-3-4 0,4-13-975 15</inkml:trace>
          <inkml:trace contextRef="#ctx0" brushRef="#br0" timeOffset="23116.1612">956 4767 2246 0,'-20'7'49'0,"16"-7"11"0,-4 4 1 0,1-1 3 0,7-3-52 0,0 0-12 0,0 0 0 0,0 0 0 16,0 0 20-16,0 0 0 0,0 0 1 0,11 0 0 15,5 0 18-15,-1 0 3 0,5 0 1 0,-1-3 0 16,9-4-11-16,7 0-3 0,0-3 0 0,4 3 0 16,-1 0-18-16,1 0-11 0,0 3 12 0,-4 1-12 15,0-1-45-15,0 1-16 0,-3 3-3 16,-1 0-668-16,-4 0-134 0</inkml:trace>
          <inkml:trace contextRef="#ctx0" brushRef="#br0" timeOffset="24638.3838">2178 4307 1299 0,'-4'-21'57'0,"4"11"13"0,-4-7-56 0,4-4-14 15,0 0 0-15,4-3 0 0,0 0 78 0,3 0 13 0,5-4 2 0,0 4 1 16,7-4-10-16,5 0-1 0,3 4-1 0,-4 3 0 16,-3 4-16-16,7 7-3 0,-4 10-1 0,8 10 0 15,-3 4-8-15,-5 14-2 0,4 3 0 0,-3 10 0 16,-5 4 0-16,-3 11 0 0,-1 6 0 0,-7 4 0 15,4 3-25-15,-5-3-6 0,-3-4-1 0,0-7 0 16,4-3 10-16,0-4 2 0,-4-3 0 0,7-3 0 16,-7-4-32-16,4-3 0 0,0-8 0 0,0-2-10 15,3-1 10-15,1-7 0 0,0-3 8 0,-1-4-8 16,5-3-96-16,-5 0-23 16,1-7-5-16,0-3-604 0,3-1-122 0</inkml:trace>
          <inkml:trace contextRef="#ctx0" brushRef="#br0" timeOffset="24850.1981">2878 3927 2282 0,'0'0'50'0,"-8"0"10"0,8 0 3 0,-4 10 1 16,-3-3-51-16,-1 10-13 0,-4 7 0 0,-3 4 0 0,-1 7 60 0,-3 6 10 15,-1 8 2-15,-7 10 0 0,0-4-3 0,-1 4 0 16,-10 6 0-16,2 1 0 0,-2 0-20 0,-1-4-4 15,4 0-1-15,0 1 0 0,0-4-44 0,0 3-10 16,3-3-2-16,5-4 0 0,0 4-6 0,4-4-2 16,3-3 0-16,5-4 0 15,-1-3-180-15,4-3-36 0,5-7-7 0</inkml:trace>
          <inkml:trace contextRef="#ctx0" brushRef="#br0" timeOffset="25147.0592">3248 4916 2286 0,'0'0'50'0,"-4"14"10"0,4-4 3 15,-8 1 1-15,8 3-51 0,-4-4-13 0,-3 0 0 0,7 8 0 16,-4-1 18-16,4-3 1 0,0 3 0 0,0-7 0 16,4 1-19-16,-4-11 10 0,3 10-10 0,5-3 8 0,4 0-8 15,0-7 0-15,-1 0 0 0,5-7 8 0,3 0-8 16,1-3 0-16,3 3 0 0,0-7 0 0,1 0-18 15,-5-3 4-15,1 0 1 0,-9-1 0 0,1 4 13 0,-4 1 0 16,-4 6 0-16,-4-7 0 0,-4 0 15 0,-4 0 5 16,-4 0 2-16,5 4 0 0,-9 3 17 0,0 4 3 15,1-1 1-15,-5-3 0 0,1 4-1 0,-4-1 0 16,3 1 0-16,1 3 0 0,-1 0-22 0,1 0-5 16,3 0-1-16,5 0 0 15,-1 3-94-15,4-6-18 0,0 3-4 0</inkml:trace>
          <inkml:trace contextRef="#ctx0" brushRef="#br0" timeOffset="25417.2018">3855 3875 2581 0,'0'0'114'0,"8"3"24"0,3 4-110 0,1 7-28 0,0 7 0 0,3 6 0 15,5 5 42-15,-1 6 3 0,-3 0 1 0,3 7 0 16,1 3 14-16,-1 4 4 0,-3 0 0 0,-4 7 0 16,-5-4-8-16,-3 0 0 0,4 4-1 0,-8 0 0 15,0-4-26-15,-4 4-5 0,0 0 0 0,-4 3-1 16,-3 1-10-16,-1-1-1 0,-4 4-1 0,1-4 0 16,-5-3-11-16,1-7 0 0,0-4 0 0,-5-7 0 15,5-6-80-15,-1-4-12 0,-3-10-3 0,3 0 0 16,-3-11-173-16,4-3-36 0</inkml:trace>
          <inkml:trace contextRef="#ctx0" brushRef="#br0" timeOffset="18287.6423">-955 4193 1036 0,'7'-10'92'16,"1"3"-73"-16,0-7-19 0,-4 4 0 16,0-1 105-16,4 1 18 0,-5 3 3 0,1-4 1 15,0 5-35-15,0-1-6 0,-4 0-2 0,0 7 0 16,0 0-20-16,0 0-4 0,0 0 0 0,0 0-1 16,0 0-7-16,0 0-2 0,-8 0 0 0,4 3 0 0,-3 4-16 0,-1 3-3 15,-4 4-1-15,0 7 0 0,1 3 6 0,3 7 2 16,-4 11 0-16,-3 3 0 0,-1 3 7 0,1 8 2 15,-1-1 0-15,1 0 0 0,-9 4-6 0,9 0-1 16,-5-4 0-16,5 4 0 0,3 0-16 16,4 3-3-16,0-3-1 0,1 3 0 0,3-6 12 0,0-1 1 15,8-3 1-15,0-4 0 0,-1-3-34 0,1-3 0 16,4-1-10-16,4-3 10 0,7 1 0 0,5-5 0 16,-5-3 12-16,8-3-4 15,1-4-110-15,-1-7-22 0,4-6-5 0,-4-1-666 16,0 1-133-16</inkml:trace>
        </inkml:traceGroup>
        <inkml:traceGroup>
          <inkml:annotationXML>
            <emma:emma xmlns:emma="http://www.w3.org/2003/04/emma" version="1.0">
              <emma:interpretation id="{476FFF20-D355-4DB0-BAA8-D3A92A953888}" emma:medium="tactile" emma:mode="ink">
                <msink:context xmlns:msink="http://schemas.microsoft.com/ink/2010/main" type="inkWord" rotatedBoundingBox="11497,6408 18891,5868 19013,7537 11618,8077">
                  <msink:destinationLink direction="with" ref="{7615B2D6-1F59-452E-85D0-F54FE2D5671C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6175.7313">5665 4660 1785 0,'0'0'159'0,"0"0"-127"0,4-7-32 0,-4 7 0 15,4-3 44-15,-1-4 2 0,-3 7 1 0,8-4 0 0,4-3-22 0,-4 4-4 16,-1 0-1-16,5-4 0 0</inkml:trace>
          <inkml:trace contextRef="#ctx0" brushRef="#br0" timeOffset="26336.3155">6326 4498 2530 0,'0'0'56'0,"0"0"11"0,0 0 2 0,12 3 3 0,0-3-58 0,-1 0-14 16,5 0 0-16,0 0-1122 0</inkml:trace>
          <inkml:trace contextRef="#ctx0" brushRef="#br0" timeOffset="26579.5021">7225 3813 2649 0,'-7'13'117'0,"3"-2"25"0,-4-4-114 0,0 6-28 0,-3 8 0 0,-1 10 0 16,-4 4 0-16,5 3 0 0,-9 4 0 0,5 6 0 16,-1-7 57-16,-3 11 6 0,3-7 1 0,0 7 0 15,5 0-28-15,-1 0-6 0,4-4-1 0,0 8 0 16,1-8 5-16,3 1 1 0,4 3 0 0,0 3 0 0,4 4-35 0,3-4 0 15,-3 0 0-15,8 1 0 16,0-1-132-16,7-6-32 0,1-4-8 0,3-7-1037 16</inkml:trace>
          <inkml:trace contextRef="#ctx0" brushRef="#br0" timeOffset="27236.3172">7657 4006 345 0,'0'0'31'0,"0"0"-31"15,0 0 0-15,0 0 0 0,0 0 328 0,8 0 60 16,4-3 12-16,3 3 3 0,5 0-262 0,3-4-52 0,8 1-10 0,8-8-3 15,4 1-14-15,8-4-3 0,-1 0-1 0,5 1 0 16,-1-1-27-16,-3 0-6 0,0 0-1 0,-1 4 0 16,-3-4-24-16,-4 3 0 0,-8 1 0 0,0 0-700 15,-8 6-139 1</inkml:trace>
          <inkml:trace contextRef="#ctx0" brushRef="#br0" timeOffset="27484.3321">8323 3318 1764 0,'0'0'39'0,"-12"3"8"0,5-3 1 0,-5 11 1 0,-4-1-39 0,1 11-10 16,3 0 0-16,-4 3 0 0,5 7 64 0,-5 0 12 16,5 7 1-16,3 4 1 0,0-4 18 0,4 10 4 15,-4 1 1-15,8 6 0 0,0-3-12 0,4 3-2 16,-4 0-1-16,4-3 0 0,0 0-41 0,0-3-8 15,0-1-1-15,0 4-1 0,0 0-15 0,-4-4-4 16,3-6 0-16,-3 6 0 0,0-6-16 0,-3-1 0 16,-1-6-11-16,0 3 11 15,0-7-134-15,0-3-20 0,4-7-4 0,0-1-963 0</inkml:trace>
          <inkml:trace contextRef="#ctx0" brushRef="#br0" timeOffset="27678.854">8716 4169 2545 0,'0'0'56'0,"0"0"11"0,0 0 2 0,0 0 3 0,0 0-57 0,8 7-15 0,4-4 0 0,3 1 0 16,5 3 8-16,3-4-8 0,4-3 11 0,8 0-11 15,0 0 0-15,4-7 0 0,0 0-10 0,4 4 10 16,-4-4-216-16,-4 3-36 0,31-13-8 15,-15 0 0-15</inkml:trace>
          <inkml:trace contextRef="#ctx0" brushRef="#br0" timeOffset="28071.1709">9650 3792 2044 0,'0'0'45'0,"0"0"10"0,0-7 1 0,0-4 1 0,4 1-45 0,0-4-12 15,4 4 0-15,3-1 0 0,1-6 50 0,4 3 8 16,3 1 2-16,1-1 0 0,3 0-16 0,0 3-4 15,4-2 0-15,1 2 0 0,3 1 23 0,-4 3 4 0,8 0 1 0,-4 4 0 16,4 3-55-16,-4 0-13 0,4 0 0 16,-3 3 0-16,-1 7 0 0,-4 4 0 0,0 4 0 0,4 6 0 15,-7 3 0-15,-5 5 0 0,1-5 0 0,-1 11 0 16,-3 0 34-16,-1 0 4 0,1 0 1 16,-5 4 0-16,1-4-23 0,0 0-4 0,-1-3 0 0,5-1-1 15,-4-3-11-15,-5-3 0 0,5 0 0 0,0-4 0 16,-4-3-36-1,3-4-12-15,-3-3-2 0,0-4-1 0,-8-3-182 0,0-7-37 16,12 0-7-16,-12 0-2 0</inkml:trace>
          <inkml:trace contextRef="#ctx0" brushRef="#br0" timeOffset="28442.8051">10736 3491 1209 0,'0'0'108'0,"0"0"-87"0,0 0-21 0,0 0 0 16,0 0 104-16,0 0 17 0,-8 7 3 0,0 3 1 15,-3 0-15-15,-1 8-3 16,-4 3-1-16,-7 6 0 0,-4 8-1 0,-4 6 0 0,-4 4 0 0,-8 0 0 16,0 4-33-16,-15 9-6 0,-1-2-2 0,-3-1 0 15,8-3-25-15,3-7-6 0,4-3-1 0,8-1 0 16,4 4-51-16,8-10-10 15,4-1-3-15,-1-3 0 0,9-6-112 0,-1-5-24 16,-3 12-4-16,7-15 0 0</inkml:trace>
          <inkml:trace contextRef="#ctx0" brushRef="#br0" timeOffset="28935.1376">10853 4134 2001 0,'15'-7'88'0,"-15"7"20"0,8-3-87 0,-8 3-21 16,0 0 0-16,8 0 0 0,4 0 32 0,-5 7 3 0,1 3 0 0,0-3 0 16,-4 3 5-16,4 1 2 0,-1 3 0 0,-3 3 0 15,0 0-2-15,4 1-1 0,-4-5 0 16,4 5 0-16,-5 2 11 0,1 1 2 0,4-3 1 0,-4-1 0 16,4-7-25-16,-4 1-6 0,-4-11-1 0,0 0 0 15,4 10-13-15,-4-10-8 0,0 0 10 0,0 0-10 16,0 0 12-16,0 0-3 0,0 0-1 0,11-3 0 15,1-1-8-15,4-6 0 0,-1-8 0 0,5 1 8 16,-1-4-26-16,4-3-6 0,-3 0 0 0,3 3-1 16,4 0 25-16,-3 4 17 0,-1 0-2 0,-3 6-1 0,-5 1-22 15,-3 3-5-15,0 7-1 0,-5-3 0 0,-7 3 62 16,8 3 13-16,4 4 3 0,-8 0 0 0,-4 3-64 16,0 4-12-16,4 3-2 0,-4 1-1 0,0-4 24 0,0-1 5 15,0 5 1-15,3-1 0 0,9 0-31 0,-8-3-5 16,0 0-2-16,0 3 0 15,7-6-154-15,-3-1-31 0,-8-10-7 0</inkml:trace>
          <inkml:trace contextRef="#ctx0" brushRef="#br0" timeOffset="29172.9871">12137 3356 1497 0,'23'0'133'0,"-11"0"-106"16,4 7-27-16,3 3 0 0,4 1 261 0,1 9 47 16,-5 11 10-16,5 7 2 0,-1 7-228 0,-4 4-44 0,-7 3-10 0,0 10-2 15,-4 0 20-15,-5 1 3 0,-6-1 1 0,-5 0 0 16,-4-7-10-16,-3 4-2 0,-1 0 0 0,-11 3 0 16,-1-3 0-16,-3 0 0 0,0 0 0 0,-8 3 0 31,0-7-118-31,0 1-24 0,1-11-5 0,-1 3-830 0,0-10-167 0</inkml:trace>
          <inkml:trace contextRef="#ctx0" brushRef="#br0" timeOffset="26005.4506">5007 4702 2574 0,'0'0'56'0,"0"0"12"0,0 0 3 0,0 0 1 0,0 0-57 0,0 0-15 15,0 0 0-15,0 0 0 0,0 0 9 0,0 0-1 16,8 3 0-16,-4 1 0 0,0 2 26 0,3-2 5 16,1-1 1-16,0 1 0 0,-4-1-20 0,4-3-3 15,-4 0-1-15,7 4 0 0,-7-4-16 0,4 3 0 16,0 1 0-16,3-1-9 16,1-3-214-16,-4 4-42 0</inkml:trace>
        </inkml:traceGroup>
        <inkml:traceGroup>
          <inkml:annotationXML>
            <emma:emma xmlns:emma="http://www.w3.org/2003/04/emma" version="1.0">
              <emma:interpretation id="{DA78696E-543B-40F0-A737-A57F73289BE4}" emma:medium="tactile" emma:mode="ink">
                <msink:context xmlns:msink="http://schemas.microsoft.com/ink/2010/main" type="inkWord" rotatedBoundingBox="19797,5964 23873,5667 24062,8250 19985,854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9959.6447">16379 3086 1785 0,'0'0'79'0,"-11"-3"17"0,7 6-77 0,-8 0-19 0,4 1 0 0,0 3 0 16,5 0 108-16,-1 3 17 0,0 1 4 0,0 2 1 16,0 5-67-16,0-4-14 0,4 3-2 0,-4 4-1 15,-4-1 14-15,5 5 2 0,3-1 1 0,-4 3 0 16,-4-2-50-16,-4 2-13 0,8 1 0 0,-3-4 0 15,-5 4 0-15,4-4 0 0,-4-3 0 0,5 3 0 16,-1 0-239-16,0-6-53 16,-19 6-10-16,15-10-2 0</inkml:trace>
          <inkml:trace contextRef="#ctx0" brushRef="#br0" timeOffset="40141.3026">16753 2989 2350 0,'0'0'52'0,"0"0"10"0,0 0 2 0,0 0 3 0,0 14-54 0,-4-4-13 16,8 8 0-16,-8-1 0 0,4 4 18 0,0-1 1 15,4 5 0-15,-4-1 0 0,0 0 36 0,4 0 7 16,-4-3 2-16,4 0 0 16,3 3-80-16,1-3-15 0,-8 0-3 0,0-1-730 15,0-2-145-15</inkml:trace>
          <inkml:trace contextRef="#ctx0" brushRef="#br0" timeOffset="40353.1729">17278 2827 2131 0,'16'13'189'0,"-12"-6"-151"0,0 4-30 0,-4 6-8 15,4 7 14-15,-4 4 2 0,3 3 0 0,-3 7 0 16,4 7 89-16,-4 3 19 0,-4 1 3 0,1 6 1 15,-1-3-64-15,-4 0-12 0,-4-4-2 0,-3 4-1 16,-1-7-27-16,0-3-6 0,-3-1 0 0,-4 8-1 16,-1-1-15-16,1-6 0 0,4-1 0 0,-5-6 0 15,1-1-104-15,-1 1-24 0,5-4-5 0</inkml:trace>
          <inkml:trace contextRef="#ctx0" brushRef="#br0" timeOffset="39567.8841">15184 3169 2131 0,'12'-10'189'0,"-12"10"-151"15,4-7-30-15,4 0-8 0,0 3 14 0,-1 4 2 16,5 4 0-16,-4 6 0 0,3 4 17 0,1 0 4 15,-4 3 1-15,4 4 0 0,-5 3-10 0,5 4-1 16,0 0-1-16,-1-4 0 0,-3 0-26 0,0 0 0 16,0 0 0-16,0-3 0 0,-5-4 40 0,-3 1 2 15,0-4 1-15,0-1 0 0,4-2-33 0,-4-1-10 16,0 1 0-16,0-1 0 0,-7 0 0 0,7-3 0 16,0-7 0-16,0 0 0 0,0 0-11 0,0 0 11 15,0 0-12-15,0 0 12 0,0 0 0 0,0 0 0 16,0-10 0-16,7-4 0 0,1 0 0 0,4-3 0 15,-1-7 0-15,9-1 0 0,3-6 21 0,5 0 5 16,-5-7 1-16,0 0 0 16,4 3-43-16,1 1-8 0,3 3-1 0,0 3-1 0,-4 11 42 0,1 3 8 0,-9 4 1 15,0 6 1-15,-3 4-26 0,-4 10 0 0,-1 4 0 16,-3 4 0-16,0 2 0 0,-4 5 0 0,-4 2 0 0,0 1 0 16,-4 3 8-16,0-7-8 0,-4 0 8 0,4 4-8 15,0-4 12-15,1-3-2 0,-5 0-1 0,4 0 0 16,-4 3-17-16,4-7-4 0,0 0-1 0,4 1 0 15,0-4-92-15,0-4-19 0,0 0-3 16,4 4-922-16</inkml:trace>
          <inkml:trace contextRef="#ctx0" brushRef="#br0" timeOffset="39739.5234">16064 3290 2041 0,'0'0'44'0,"0"0"10"0,0 0 2 0,8-3 2 0,7-4-46 0,1 7-12 16,-8-4 0-16,3 1 0 0,5 6 25 0,3-3 3 16,5-3 1-16,-5 3 0 0,1 0-13 0,-5 0-4 15,5 0 0-15,-1 0 0 16,-3 0-83-16,-1 0-17 0,1 0-3 0</inkml:trace>
          <inkml:trace contextRef="#ctx0" brushRef="#br0" timeOffset="37208.2815">13410 4387 1868 0,'0'0'41'0,"0"0"9"0,0 0 2 0,0 0 0 0,0 0-42 0,0 0-10 0,0 0 0 0,0 0 0 16,0 0 47-16,0 0 7 0,8 3 2 0,3 1 0 15,5-4-4-15,3-7 0 0,12-10 0 0,4-1 0 16,8 1-25-16,-4 3-6 0,4-7-1 0,0 1 0 0,0-1-9 15,-5 3-3-15,1 5 0 0,-7-5 0 0,-1 1-8 16,-8 0 0-16,-4-1 0 0,1-2 8 0,-8 2-8 16,-5 1 0-16,1-4 0 0,-4 4 0 0,0-7 0 15,-4 3 8-15,-4 0-8 0,0 1 0 0,0 2 0 0,-4 1 0 16,-3 0 0-16,-1-1 0 0,0 5 0 16,-3 2 0-16,3 1-9 0,-3-1 9 0,-1 4 0 0,4 4 0 15,5 0 0-15,-5 3 0 0,4 0-10 0,0 6 10 16,1-2-8-16,-1 3 8 0,0 7 0 0,4-4 0 15,-4 7 0-15,4 1 0 0,1 2 0 0,-1 8 0 16,4 0 0-16,0 3 0 0,0 7 10 0,0 3 7 16,4 4 2-16,-4 14 0 0,0 4 30 0,0 2 7 15,0 8 0-15,-4 7 1 0,0-8 0 0,-8 8 0 16,4 6 0-16,-7 4 0 0,-5-7-10 0,-3 0-3 16,0-3 0-16,3-4 0 0,-3-7-26 0,3-3-6 0,1-4 0 15,-1 0-1-15,5-10-11 0,-1-3 10 0,8-8-10 0,-3-3 10 16,3-7-10-16,0-6-17 0,0-5 4 0,5-6 1 31,-1 3-87-31,0-10-17 0,-4-7-3 0,0 0-1 0,4-7-90 16,-7-3-18-16,-13-24-4 0,5-5-1 0</inkml:trace>
          <inkml:trace contextRef="#ctx0" brushRef="#br0" timeOffset="39152.4393">14900 3145 1036 0,'0'0'92'0,"0"0"-73"15,0 0-19-15,0 0 0 0,-7 7 62 0,-5 0 9 0,-4-4 1 0,-3 11 1 16,3 3-14-16,-3 4-3 0,-1 7-1 0,1 3 0 16,-1 7 45-16,1 3 8 0,-4 4 3 0,3 0 0 15,1-3-35-15,3-1-8 0,1 4 0 0,3-3-1 16,-4-1-43-16,9-3-8 0,-1-3-1 0,4 3-1 16,0-7-14-16,0 0 0 0,4-6 0 0,0-1-970 15</inkml:trace>
        </inkml:traceGroup>
      </inkml:traceGroup>
    </inkml:traceGroup>
    <inkml:traceGroup>
      <inkml:annotationXML>
        <emma:emma xmlns:emma="http://www.w3.org/2003/04/emma" version="1.0">
          <emma:interpretation id="{B10C42BC-2AD8-49CC-A2E2-CD72715F5C03}" emma:medium="tactile" emma:mode="ink">
            <msink:context xmlns:msink="http://schemas.microsoft.com/ink/2010/main" type="paragraph" rotatedBoundingBox="5317,7939 14288,9145 13949,11669 4978,104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F9DFE0-4815-4C5E-8AE3-9A1CA4154958}" emma:medium="tactile" emma:mode="ink">
              <msink:context xmlns:msink="http://schemas.microsoft.com/ink/2010/main" type="inkBullet" rotatedBoundingBox="5192,8871 6110,8994 6075,9261 5156,9138"/>
            </emma:interpretation>
            <emma:one-of disjunction-type="recognition" id="oneOf5">
              <emma:interpretation id="interp5" emma:lang="" emma:confidence="0">
                <emma:literal>-</emma:literal>
              </emma:interpretation>
            </emma:one-of>
          </emma:emma>
        </inkml:annotationXML>
        <inkml:trace contextRef="#ctx0" brushRef="#br0" timeOffset="32711.6704">-558 6300 1364 0,'-12'-4'30'0,"8"1"6"0,4 3 2 0,0 0 0 0,8-10-30 0,-4 3-8 15,-8 0 0-15,8 3 0 0,11-3 0 0,-3 0-12 16,-12 7 4-16,0 0 0 0,12-6-10 0,-5-1-2 15,-7 7 0-15,0-7 0 0,0-4 20 0,0 11 0 16,0 0 0-16,0 0 0 0,-7 0 9 0,7 0 6 16,7-10 1-16,-7 10 0 0,0 0-4 0,0 0 0 15,0 0 0-15,4-4 0 0,12 1-12 0,-16 3-10 16,-4-7 2-16,4 7 0 0,16-3 8 0,-5-1 9 16,-11 4-1-16,0 0-8 0,4-7 0 0,-4 7 0 15,4-7 0-15,-4 7 0 0,-8-3 24 0,8 3-3 0,0 0 0 0,0 0 0 16,-8-7 11-16,5 4 1 0,3 3 1 0,0 0 0 15,0 0-10-15,-8-4-1 0,0 1-1 0,8 3 0 16,0 0-11-16,-8-7-3 0,-11 3 0 0,3 4 0 16,1 4 0-16,3-1 0 0,-8 1 0 0,1-1 0 15,-4 4 21-15,-5 0 4 0,1 0 1 0,-4 3 0 16,0 4 15-16,0-4 3 0,-4-3 1 0,0 4 0 16,-4-4-10-16,4 3-3 0,-8-3 0 0,4 0 0 15,-4 0-8-15,0 0-3 0,4 0 0 0,-3 0 0 16,-1-1-29-16,8-2-16 0,0-1 1 0,8 1 1 15,3-4-10-15,1-4-3 0,3 1 0 16,5-1 0-16,7-2-15 0,-4 2-3 0,12 1-1 0,0 3 0 16,0 0-108-16,16-4-22 0</inkml:trace>
      </inkml:traceGroup>
      <inkml:traceGroup>
        <inkml:annotationXML>
          <emma:emma xmlns:emma="http://www.w3.org/2003/04/emma" version="1.0">
            <emma:interpretation id="{3B21AFE7-6EF2-42C4-9552-0359C0F56D03}" emma:medium="tactile" emma:mode="ink">
              <msink:context xmlns:msink="http://schemas.microsoft.com/ink/2010/main" type="line" rotatedBoundingBox="8718,8396 14288,9145 13949,11669 8378,10920"/>
            </emma:interpretation>
          </emma:emma>
        </inkml:annotationXML>
        <inkml:traceGroup>
          <inkml:annotationXML>
            <emma:emma xmlns:emma="http://www.w3.org/2003/04/emma" version="1.0">
              <emma:interpretation id="{D1E24FE9-1EEC-470A-982D-0A15DC0FC1B9}" emma:medium="tactile" emma:mode="ink">
                <msink:context xmlns:msink="http://schemas.microsoft.com/ink/2010/main" type="inkWord" rotatedBoundingBox="8718,8396 14288,9145 13949,11669 8378,1092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3393.9312">2633 7113 1566 0,'-8'-10'69'0,"8"10"15"0,0-7-68 16,0 0-16-16,-4 0 0 0,4 7 0 0,0 0 54 15,0 0 7-15,0 0 2 0,0 0 0 0,8 0-13 0,8 7-2 16,-5 0-1-16,9 10 0 0,-1 4 18 0,5 10 4 16,-1 7 1-16,0 0 0 0,5 7 7 0,-1 0 2 15,-8 7 0-15,5 0 0 0,-1-4-41 0,-4 4-8 16,-3-4-2-16,-4-3 0 0,3-3 4 15,-3-4 1-15,-4 0 0 0,-8-10 0 0,4-4-33 0,-4-7 0 16,0 0 0-16,0-3 0 0,0-3 16 0,0-11-4 16,0 0-1-16,0 0 0 0,0 0 1 0,3-11 1 15,-3-3 0-15,4-3 0 0,-4-11-1 0,4-3 0 16,-8 0 0-16,12-7 0 0,4-3-12 0,7-8 0 16,-3-3 0-16,7 0-10 0,4 1 10 0,1-5 0 15,3-3 0-15,0 4 0 0,0 3 0 0,-4 7-12 16,4 0 2-16,-3 11 0 0,-5 6 10 0,0 11 0 0,-3-1 0 0,-1 15 8 15,1 3-8-15,-5 7 12 0,1 10-4 0,-4 4 0 16,3 7 15-16,1 6 3 0,-8 8 1 0,3-1 0 16,-3 4-3-16,4 0 0 0,-5 0 0 0,5 3 0 15,0-3-8-15,-1-3-1 0,5-4-1 0,-4-3 0 16,-8-4-14-16,7-4 0 0,5-2 8 0,-4-5-8 16,3-2-120-16,1-4-28 0,-1-8-4 0,1 1-2 15</inkml:trace>
          <inkml:trace contextRef="#ctx0" brushRef="#br0" timeOffset="33635.6363">4295 7307 2977 0,'0'0'65'0,"0"0"14"0,8 0 2 0,7 0 3 0,5 0-67 0,7-4-17 16,0 1 0-16,8-1 0 0,-4-3 0 0,12-7 0 15,4 1 0-15,-4-5 0 0,3 1-12 0,-3 3-4 16,4-3 0-16,0 0 0 16,-5 3-12-16,1 0-2 0,-4 7-1 0,0-3 0 15,-4-1-20-15,-8 4-4 0,0 4-1 0,1-1 0 16,-5 1-137-16,-7 0-28 0,3-1-6 0,-7 1-1 16,-1-1 1-16,-7-3 0 0,0-10 0 0,-12 3 0 0</inkml:trace>
          <inkml:trace contextRef="#ctx0" brushRef="#br0" timeOffset="33822.2656">4750 6777 2134 0,'12'11'95'0,"-8"-4"19"0,-4-7-91 0,-4 13-23 0,4 15 0 0,0 7 0 16,-4 6 90-16,4 4 14 0,-4 11 2 0,0-5 1 16,4 1-27-16,-4 0-4 0,4 0-2 0,0 0 0 15,0 0-26-15,0-4-4 0,0-3-2 0,0-7 0 16,-4-6-42-16,4-1 0 0,4-4 0 0,-4-2 0 15,0-8-28-15,4-3-7 0,0-4-1 0,4-3-1 16,-8-7-190-16,8 0-37 0</inkml:trace>
          <inkml:trace contextRef="#ctx0" brushRef="#br0" timeOffset="34013.0642">5595 6725 2790 0,'0'0'61'0,"0"0"13"0,-4 11 2 0,4 10 3 0,-4 6-63 0,8 4-16 16,0 7 0-16,-4 4 0 0,0 3 12 0,0 0 0 16,4-4 0-16,-4 4 0 0,-4-3 16 0,4-1 4 15,0-6 0-15,-4 0 0 16,4-4-61-16,0-7-12 0,0-3-3 0,-4-4 0 16,0-3-134-16,4-4-27 0,0-10-6 0,0 0-1 0</inkml:trace>
          <inkml:trace contextRef="#ctx0" brushRef="#br0" timeOffset="34237.8235">6396 6428 2948 0,'8'17'65'0,"0"7"14"0,0 8 2 0,3 13 1 0,1 13-66 0,4 12-16 0,-1 6 0 0,-3 7 0 15,-4-4 29-15,0 4 3 0,-5-3 0 0,-6 3 0 16,-5-7 11-16,-4 0 2 0,-3-7 1 0,-9 0 0 15,-3-6-22-15,-4-8-5 0,-4 0-1 0,-4-3 0 16,0-7-18-16,-12-3 0 0,-7-1 0 0,-8-6 0 16,-4 3-116-16,-4-7-26 0,-4 4-6 15,-19-4-1167-15</inkml:trace>
          <inkml:trace contextRef="#ctx0" brushRef="#br0" timeOffset="34649.8899">2014 6563 1796 0,'0'0'80'0,"0"0"16"15,-4 7-77-15,0 13-19 0,4 12 0 0,-4 9 0 16,1 11 81-16,3 10 13 0,-4 14 2 0,0 11 1 16,0 6 17-16,-4 1 3 0,0 3 1 0,-3 3 0 15,-1-3-46-15,4-7-8 0,0 0-3 0,5 0 0 0,-1-7-39 16,8-11-8-16,3-3-2 0,17-6 0 0,3-11-28 16,8-14-7-16,16-4-1 0,15-13-800 15,12-14-161-15</inkml:trace>
          <inkml:trace contextRef="#ctx0" brushRef="#br0" timeOffset="35076.0278">7463 6269 2534 0,'0'0'56'16,"0"0"11"-16,8 7 2 0,-1 7 3 0,1 10-58 0,-4 7-14 0,4 7 0 0,-4 14 0 0,-4 3 53 0,0 7 8 15,-8 8 2-15,0 6 0 0,0 0-9 0,1-7-2 16,-9 4 0-16,4 3 0 0,1-7-35 0,-1 0-7 15,0-3-2-15,-3 3 0 16,3 0-65-16,0-3-14 0,1-7-2 0,-5 0-1176 16</inkml:trace>
          <inkml:trace contextRef="#ctx0" brushRef="#br0" timeOffset="35486.501">7377 8057 2098 0,'0'0'46'0,"0"0"10"0,0 0 1 0,0 0 3 0,-4 7-48 0,4-7-12 0,-4 11 0 0,4-1 0 15,0 4 45-15,0-7 7 0,4 3 2 0,0 1 0 16,0-1 16-16,0-3 3 0,-4 3 1 0,8-3 0 15,-8 0-14-15,4 0-4 0,3-4 0 0,-7-3 0 16,0 7-3-16,0-7-1 0,4 7 0 0,-4-7 0 16,0 0-36-16,0 0-7 0,0 0-1 0,0 0-8 15,0 0 12-15,0 0-4 0,0 0 0 0,0 0-8 16,0 0 12-16,0 0-4 0,-7-3 0 0,7 3-8 16,0 0 0-16,0 0 0 0,-4-7 0 0,4 7 0 0,0 0 0 15,7-7 0-15,-3 0-10 0,-4 7 10 0,8-3-13 0,0-1 5 16,4 4 8-16,-12 0-13 0,3 4 13 0,5-1 0 15,-8-3 0-15,8 3 0 0,-8-3 0 0,8 7 0 16,-8-7 0-16,0 0 0 0,0 0-8 0,0 0 8 16,0 0-13-16,0 0 5 15,0 0-77-15,0 7-15 0,0-7-4 0,0 0-1102 16</inkml:trace>
        </inkml:traceGroup>
      </inkml:traceGroup>
    </inkml:traceGroup>
    <inkml:traceGroup>
      <inkml:annotationXML>
        <emma:emma xmlns:emma="http://www.w3.org/2003/04/emma" version="1.0">
          <emma:interpretation id="{CCC3EA26-594D-4DED-9D7C-0DE9A7DF5D9A}" emma:medium="tactile" emma:mode="ink">
            <msink:context xmlns:msink="http://schemas.microsoft.com/ink/2010/main" type="paragraph" rotatedBoundingBox="6606,12309 15347,12231 15364,14100 6623,141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D8000A-1AD4-4BF2-B8BF-C068EF89FC82}" emma:medium="tactile" emma:mode="ink">
              <msink:context xmlns:msink="http://schemas.microsoft.com/ink/2010/main" type="inkBullet" rotatedBoundingBox="6608,12490 7084,12486 7098,14032 6622,14037"/>
            </emma:interpretation>
          </emma:emma>
        </inkml:annotationXML>
        <inkml:trace contextRef="#ctx0" brushRef="#br0" timeOffset="44026.1209">512 9652 1555 0,'-4'0'138'0,"-4"-3"-110"15,-4-1-28-15,1 4 0 0,-5 7 46 0,1 4 4 16,-9 6 1-16,1 7 0 0,-4 11-7 0,-4 3-2 16,-4 3 0-16,-4 4 0 0,-4 7-3 0,4 0-1 15,4 0 0-15,4 0 0 0,4-7-21 0,3 0-4 16,9 0-1-16,3-4 0 0,12 1-12 0,4-8 9 16,-4 1-9-16,11-1 8 0,9-2-8 0,-1-5 8 15,1-2-8-15,-1-1 8 0,5-7-8 0,-5 0 0 16,1-3 0-16,-1-7 0 0,1 0-12 0,-5 0 1 0,5-4 1 15,-9-3 0 1,5-3-22-16,3-1-4 0,-3-2 0 0,-1-1-1 0,1-4 10 0,0 1 3 0,-5-4 0 0,1 0 0 16,3 0 15-16,-3 4 9 0,-4-4-10 0,0 4 10 15,-4 3 0-15,-1 3 8 0,-3 4 1 0,0 0 0 16,0 0 38-16,-11 4 7 0,3-1 2 16,-4 8 0-16,1 3-4 0,-5-1-1 0,1 5 0 0,-1 2 0 15,0-2-21-15,1-1-4 0,3 4-1 0,-3-4 0 16,3 0-17-16,0 1-8 0,4 2 0 0,1-6 8 15,3 0-8-15,4-4 0 0,0 4 0 0,4-3 0 16,3 3 8-16,1-4-8 0,4 4 8 0,-4 0-8 0,3-1 0 16,1 1 0-16,0 0 0 0,-5-4 0 0,5 1 0 0,-4-1 0 15,4-3 8-15,-5 4-8 0,1-8 0 0,0 4 0 16,-8-7 0-16,12 0 8 0,-1 0-8 16,-3-4 10-16,4 1-10 0,-4-4 10 0,3 4-10 0,1-4 8 15,-4-4-8-15,-1 4 8 0,1-3-8 0,0 3 0 16,-4 4 0-16,-4-4 8 0,0 7 10 0,0 0 2 15,0 0 0-15,0 0 0 0,0 0-8 0,0 0-2 16,-4 10 0-16,-4 0 0 0,0 11 4 0,-3 0 1 16,-1 7 0-16,-3-4 0 0,-1 4 4 0,4-1 1 15,-3 1 0-15,3-7 0 0,0 3 1 0,5-3 1 16,3-8 0-16,0 5 0 0,4-4-22 0,0 3 0 16,0-3 0-16,4 0 0 15,0-4-97-15,7 0-24 0,-3 1-5 0,0-4-955 0</inkml:trace>
      </inkml:traceGroup>
      <inkml:traceGroup>
        <inkml:annotationXML>
          <emma:emma xmlns:emma="http://www.w3.org/2003/04/emma" version="1.0">
            <emma:interpretation id="{B2675E9A-26B4-40DF-BB59-9957BFDD3855}" emma:medium="tactile" emma:mode="ink">
              <msink:context xmlns:msink="http://schemas.microsoft.com/ink/2010/main" type="line" rotatedBoundingBox="9016,12288 15347,12231 15364,14100 9033,14156"/>
            </emma:interpretation>
          </emma:emma>
        </inkml:annotationXML>
        <inkml:traceGroup>
          <inkml:annotationXML>
            <emma:emma xmlns:emma="http://www.w3.org/2003/04/emma" version="1.0">
              <emma:interpretation id="{3F191F29-5BF6-4C09-A60C-90F38330A717}" emma:medium="tactile" emma:mode="ink">
                <msink:context xmlns:msink="http://schemas.microsoft.com/ink/2010/main" type="inkWord" rotatedBoundingBox="9018,12527 10249,12516 10258,13564 9028,1357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4901.2392">2524 10285 1555 0,'0'0'68'0,"0"0"16"0,0 0-68 0,0 0-16 16,-4 11 0-16,0-1 0 0,-4 7 118 0,5 1 20 15,-5 6 4-15,0 0 1 0,-4 4-73 0,4-1-14 16,5-2-4-16,-5 2 0 0,4 1-35 0,4-4-7 0,0-3-2 0,0 0 0 15,0 3 7-15,4-7 1 16,4 0 0-16,3 1 0 0,1-1 17 0,-4-7 4 0,7-3 1 0,-3 0 0 16,4 0-13-16,-1 0-2 0,1-3-1 15,-1-1 0-15,1 1-8 0,-1-8-2 0,-3 1 0 0,4-1 0 16,-1 1-12-16,-3-4 0 0,3 3 0 0,-3-3 0 31,-4 4-41-31,4-1-11 0,-5-6-3 0,5 3-683 0,-4-3-137 0</inkml:trace>
          <inkml:trace contextRef="#ctx0" brushRef="#br0" timeOffset="45107.9081">2738 9752 2372 0,'-4'-10'52'0,"0"-4"12"0,-4 4 1 0,8-4 1 0,-3 4-53 0,3-1-13 16,0 11 0-16,0 0 0 0,0 0 0 0,0 0 0 15,0 0 0-15,3 14-700 16,-3 0-144-16</inkml:trace>
          <inkml:trace contextRef="#ctx0" brushRef="#br0" timeOffset="45507.7786">3170 10251 2372 0,'0'0'52'0,"0"0"12"0,8-4 1 0,3-3 1 0,-3 4-53 0,4 3-13 0,4 3 0 0,-1 8 0 16,1 2 28-16,-1 1 4 0,-3 0 0 0,3 3 0 15,1 4-16-15,-4 0-4 0,-4 0 0 0,-1-1 0 16,-3 1 4-16,4 0 1 0,-4-4 0 0,-4 1 0 16,0-1-7-16,4-7-2 0,-4 4 0 0,-4-4 0 15,4-3-8-15,0-7 0 0,0 0-10 0,0 0 10 16,0 0 0-16,0 0 0 0,0 0 0 0,0 0 0 0,0 0 0 0,8-3 0 16,-4-4 0-16,3-3 0 0,1-1 0 15,4-6 0-15,-1 3 8 0,1-3-8 0,0 0 0 0,3-1 0 16,-3 4 0-16,0 1 0 0,-4 6 25 0,3 0 2 15,1 3 0-15,-4 4 0 0,3 0-6 0,1 0-1 16,0 7 0-16,-1 0 0 0,1 0-11 0,-4 3-9 16,0 1 12-16,3 3-12 0,1-1 0 0,0 5 0 15,-5-4 0-15,5-4 0 16,0 4-44-16,-1 0-10 0,1-1-2 0,-4 1-741 16,-4 0-149-16</inkml:trace>
        </inkml:traceGroup>
        <inkml:traceGroup>
          <inkml:annotationXML>
            <emma:emma xmlns:emma="http://www.w3.org/2003/04/emma" version="1.0">
              <emma:interpretation id="{D9DA0D33-31FA-4E9F-AA15-EE18E607AA8A}" emma:medium="tactile" emma:mode="ink">
                <msink:context xmlns:msink="http://schemas.microsoft.com/ink/2010/main" type="inkWord" rotatedBoundingBox="12176,12260 14215,12241 14232,14110 12193,14128"/>
              </emma:interpretation>
              <emma:one-of disjunction-type="recognition" id="oneOf8">
                <emma:interpretation id="interp8" emma:lang="" emma:confidence="0">
                  <emma:literal>t.</emma:literal>
                </emma:interpretation>
                <emma:interpretation id="interp9" emma:lang="" emma:confidence="0">
                  <emma:literal>to</emma:literal>
                </emma:interpretation>
                <emma:interpretation id="interp10" emma:lang="" emma:confidence="0">
                  <emma:literal>+</emma:literal>
                </emma:interpretation>
                <emma:interpretation id="interp11" emma:lang="" emma:confidence="0">
                  <emma:literal>+.</emma:literal>
                </emma:interpretation>
                <emma:interpretation id="interp12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50123.552">7132 10780 1994 0,'0'0'44'0,"-4"-4"8"0,-4 1 3 0,8 3 1 0,0 0-44 0,0 0-12 16,0 0 0-16,0 0 0 0,0 0 30 0,12 0 4 15,4-3 1-15,3-4 0 0,12 0-2 0,0 0 0 16,4-7 0-16,4 4 0 0,0 3-16 0,-4-4-3 16,0 1-1-16,4 0 0 15,-8 6-32-15,0-3-6 0,-3 4-2 0,-1-1 0 16,-4 1-169-16,-3-4-35 0,7-4-6 0,-11 5-2 0</inkml:trace>
          <inkml:trace contextRef="#ctx0" brushRef="#br0" timeOffset="50375.3605">7545 10382 1825 0,'0'0'40'0,"0"0"8"0,0 0 1 0,0 0 3 16,-4-3-41-16,4 3-11 0,-4 7 0 0,-4-1 0 15,4 12 53-15,-4 3 9 0,1 3 2 0,-1 3 0 16,-4 5 12-16,-3 2 2 0,3 4 1 0,-4 4 0 15,1-1-5-15,-1 1-1 0,4 3 0 0,1 0 0 16,-1 0-17-16,0 0-3 0,1-4-1 0,3 4 0 16,0-7-38-16,0 4-14 0,1-8 9 0,3-3-9 0,0 1 0 0,0-8-20 15,0 0 3-15,4-7 1 16,4 1-45-16,0-5-9 0,8 1-2 0,-1-7-1076 16</inkml:trace>
          <inkml:trace contextRef="#ctx0" brushRef="#br0" timeOffset="49205.4933">5610 9659 1220 0,'0'0'27'0,"-4"-7"5"0,4-3 2 0,0 3 0 0,0 0-34 0,0 7 0 0,0 0 0 0,0 0 0 16,0 0 52-16,4-4 3 0,0-2 1 0,8 2 0 15,-4 1-2-15,7-1 0 0,1-3 0 0,3-3 0 16,8 3 5-16,1-3 1 0,11 3 0 0,11-7 0 16,1 3 4-16,7 1 2 0,1-4 0 0,7 0 0 15,-4 1-24-15,8 2-5 0,4-3-1 0,-4 4 0 16,-4 0-11-16,0-1-2 0,-3 8-1 0,3-4 0 15,-12 3-22-15,1 1 0 0,-8-1-10 0,-1 1 10 16,-7 0-84-16,0 3-9 0,0 0-3 16,0 0-811-16</inkml:trace>
          <inkml:trace contextRef="#ctx0" brushRef="#br0" timeOffset="49717.6432">5898 10846 172 0,'0'0'16'0,"-4"3"-16"16,-3 1 0-16,-1-1 0 0,0 1 182 0,4-1 34 15,-4 4 6-15,1-4 2 0,3 1-104 0,0-1-21 16,4-3-4-16,0 0-1 0,-4 11-20 0,4-11-4 16,0 0-1-16,8 7 0 0,-1-1-13 0,5-6-2 15,0 4-1-15,3-8 0 0,9 4 24 0,3-6 5 16,4-1 1-16,4 0 0 0,8 0-15 0,0-4-4 15,-4 1 0-15,4 3 0 0,3 4-31 0,-3-4-6 16,4 3-2-16,-1 1 0 16,1 3-92-16,-4-4-18 0,0 4-4 0,3 0-877 0</inkml:trace>
          <inkml:trace contextRef="#ctx0" brushRef="#br0" timeOffset="48819.0423">6194 9791 403 0,'0'-25'36'0,"0"11"-36"15,0 1 0-15,4-5 0 0,0 5 316 0,-4 2 56 0,4 1 11 0,0 6 2 16,-4 4-257-16,0 0-51 0,0 0-10 0,7 11-3 15,1 3-14-15,0 6-3 0,0 15-1 0,7 3 0 16,1 10 26-16,3 8 4 0,1 6 2 0,-5 7 0 16,5 4-8-16,-5 3-2 0,1-3 0 15,-8-4 0-15,0-4-34 0,-5-2-7 0,1-4-2 0,-8-8 0 16,-3-2-13-16,-1-4-2 0,0-7-1 0,0-7 0 16,-3 0-1-16,3-10-8 0,-4 0 12 0,4-7-4 15,1-4-8-15,3 0-11 0,0-3 3 0,4-7 0 16,0 0-36-1,0 0-6-15,0 0-2 0,0 0 0 0,4-7-177 0,0-7-36 16,3-10-7-16,-7-3-2 0</inkml:trace>
        </inkml:traceGroup>
        <inkml:traceGroup>
          <inkml:annotationXML>
            <emma:emma xmlns:emma="http://www.w3.org/2003/04/emma" version="1.0">
              <emma:interpretation id="{898C88F5-6498-4ACE-A942-B40E1E9E0B8C}" emma:medium="tactile" emma:mode="ink">
                <msink:context xmlns:msink="http://schemas.microsoft.com/ink/2010/main" type="inkWord" rotatedBoundingBox="15332,13899 15362,13898 15362,13951 15332,13951"/>
              </emma:interpretation>
            </emma:emma>
          </inkml:annotationXML>
          <inkml:trace contextRef="#ctx0" brushRef="#br0" timeOffset="50556.4154">8790 11109 2754 0,'-4'-14'60'0,"4"7"13"0,-8-4 3 0,1 5 1 0,7-1-61 0,-4 0-16 15,4 7 0-15,-8 0-1221 0</inkml:trace>
        </inkml:traceGroup>
      </inkml:traceGroup>
    </inkml:traceGroup>
    <inkml:traceGroup>
      <inkml:annotationXML>
        <emma:emma xmlns:emma="http://www.w3.org/2003/04/emma" version="1.0">
          <emma:interpretation id="{EBF9DBD4-5412-4FF1-8A2C-4EBD9BE38930}" emma:medium="tactile" emma:mode="ink">
            <msink:context xmlns:msink="http://schemas.microsoft.com/ink/2010/main" type="paragraph" rotatedBoundingBox="4781,14981 24895,14221 24971,16241 4857,17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D3A644-163C-4497-98A8-D6483A9B1B33}" emma:medium="tactile" emma:mode="ink">
              <msink:context xmlns:msink="http://schemas.microsoft.com/ink/2010/main" type="line" rotatedBoundingBox="4781,14981 24895,14221 24971,16241 4857,17000"/>
            </emma:interpretation>
          </emma:emma>
        </inkml:annotationXML>
        <inkml:traceGroup>
          <inkml:annotationXML>
            <emma:emma xmlns:emma="http://www.w3.org/2003/04/emma" version="1.0">
              <emma:interpretation id="{B950983A-714D-4FA5-A2B9-D7EC89190EB1}" emma:medium="tactile" emma:mode="ink">
                <msink:context xmlns:msink="http://schemas.microsoft.com/ink/2010/main" type="inkWord" rotatedBoundingBox="4781,14981 8439,14843 8512,16763 4854,1690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4534.2115">49 12655 1832 0,'0'0'40'0,"-4"10"9"0,-8 4 2 0,4 10 0 0,4 4-41 0,-3 10-10 0,-9 7 0 0,-3 4 0 16,-5 6 104-16,1 7 18 0,0 7 4 0,-1 1 1 16,-7-1-60-16,4-4-12 0,7 1-3 0,-3-4 0 15,0-3-32-15,-5 0-6 0,5-7-2 0,4-4 0 16,-1 1-12-16,5-8-10 0,-9-3 2 0,9-6 0 16,7-5-44-1,-8-6-9-15,1-4-2 0,-1 1 0 0,8-5-140 0,1-2-28 16,-13-4-5-16,9-7-2 0</inkml:trace>
          <inkml:trace contextRef="#ctx0" brushRef="#br0" timeOffset="54378.0879">-586 12876 1940 0,'0'0'43'0,"0"0"9"0,0 0 1 0,0 0 1 0,-11-3-43 0,11 3-11 16,7-4 0-16,-7 4 0 0,0 0 28 0,0 0 3 15,8 7 1-15,12 0 0 0,11 0-23 0,0-3-9 16,-4-1 8-16,4 1-8 0,12-8 30 0,0 1 1 16,0-8 0-16,0 4 0 0,7-6-2 0,1-1 0 15,-5 0 0-15,1 4 0 0,-8-8-21 0,0 8-8 16,12-4 0-16,-12 0 0 0,-4 4 0 0,-4-1-12 15,0 1 1-15,-4 0 0 16,-4 3-65-16,1 0-12 0,-9 0-4 0,1 3-520 16,-4 1-105-16</inkml:trace>
          <inkml:trace contextRef="#ctx0" brushRef="#br0" timeOffset="53923.5392">-1236 12288 921 0,'12'-17'20'0,"-16"10"4"0,-4-3 0 0,1-1 4 0,10 4-28 0,-6-3 0 0,-5 3 0 0,0 0 0 16,0 0 52-16,0 0 4 0,1 0 2 0,-1 4 0 16,-4 0-10-16,4-1-3 0,8 4 0 0,0 0 0 15,-7 0 3-15,7 0 0 0,0 0 0 0,-8 10 0 16,4 1 1-16,-4 10 1 0,0 3 0 0,-3 7 0 15,-1 10 25-15,-4 8 5 0,-3 6 0 0,0 11 1 16,-5 10 4-16,-3 4 1 0,-4-1 0 0,4 4 0 0,-5 7-35 16,1-3-7-16,4-1-2 0,-4-3 0 0,4-3-15 15,7-8-3-15,9-6-1 0,-1 0 0 0,0-4-23 0,8-7 8 16,8-6-8-16,4 3 0 0,8-4 0 0,-1-3 0 16,8 0 0-16,5 0 0 0,3-7 0 0,8 0 0 15,4-10-9-15,3 7 9 16,13-11-92-16,3-7-13 0,-4-3-3 0,1-4-881 15</inkml:trace>
          <inkml:trace contextRef="#ctx0" brushRef="#br0" timeOffset="55333.9057">1022 12119 2300 0,'15'-38'102'0,"-11"20"21"0,-4 8-99 0,4-4-24 15,0 7 0-15,-4 7 0 0,0 0 35 0,0 0 1 16,-4 18 1-16,4-1 0 0,-8 11-25 0,4 3-4 16,-11 3-8-16,3 4 11 0,-3 4 4 0,-1 10 1 15,-3 7 0-15,-1 6 0 0,1 1 32 0,-9 3 8 0,1 4 0 0,-4 0 1 16,0-1-29-16,4 1-7 16,-1 3-1-16,1-7 0 0,4 0-12 0,3-3-8 0,1-7 8 0,7-4-8 15,-3-6 11-15,-1-8-3 0,0-3 0 16,1-7 0-16,-1-3-8 0,5-7 8 0,-1-7-8 15,0-4 8-15,5-3-8 0,-1 0 0 0,0-7 0 16,0 0 0-16,4-11 0 0,0 1 0 0,0-4 0 16,4-3 0-16,4-4-11 0,4-3-4 0,4-4-1 15,0-3 0-15,3 0 4 0,1 0 1 0,3 3 0 0,1 4 0 16,-5 3 11-16,1 4 0 0,-5 7 0 0,1 3 0 16,-4 3 0-16,4 8 0 0,-1-1 0 0,-3 11-8 15,-4 0 8-15,0 3 16 0,-4 4-4 0,0 3-1 16,0 0-11-16,0 0 12 0,0-3-12 0,0 3 12 15,0-6-12-15,0-1 0 0,4 0 0 0,0-6 0 16,-1-1 0-16,5-3 0 0,4-4 0 0,3 1 0 16,1-4 0-16,0-7 0 0,7 0 0 0,0-3-11 0,-3-1-4 15,3-6-1-15,0-4 0 0,1 1 0 0,-1-8 8 0,1 4 8 16,3-1-13-16,-4-2 5 0,4-1-9 0,-3 4-2 16,-1 7 0-16,-3-1 0 0,-5 8 38 0,1 6 7 15,-5-3 2-15,1 7 0 0,-8 4-13 0,8-1-3 16,-1 4 0-16,-3 7 0 0,0 0-1 0,0 3-1 15,-1 1 0-15,1 2 0 0,0-2-10 0,0-1 0 16,0 0 0-16,-5-3 0 0,-3 0 0 0,4-7 0 16,4 3 0-16,-8-10 0 0,8 7 0 0,-8-7-11 15,8 4 3-15,-1-4 0 0,5 0 8 0,0-4 0 16,-1 1 0-16,5-8 0 0,-4 1-12 0,3 0-1 16,5-4 0-16,-5 3 0 0,9-6 13 0,-5 0 0 15,1-4 0-15,-1 4 0 0,4-4 0 0,1 4-16 16,-5 3 5-16,5 0 1 0,-1 0 10 0,-4 4 0 0,1 3 0 15,-1 3 0-15,-3-3 0 0,3 7 8 0,-3-3-8 0,-1 0 11 16,5 9-3-16,-1-2-8 0,1 3 12 16,-1-4-4-16,-3 1 0 0,-1 6 0 0,-3 0 0 15,4 1 0-15,-5 3-8 0,1-4 10 0,0 0-10 0,-5 1 10 16,1 3 24-16,0 0 5 0,-4 3 1 0,-4-3 0 16,0 3-26-16,-4-3-5 0,-8 0-1 0,5 3 0 15,-5 0 6-15,-4-3 1 0,-3 3 0 0,-4 1 0 16,-9-1-3-16,1 0 0 0,-4 1 0 0,-4-1 0 15,0-7-12-15,0 4-16 0,-3-4 3 0,-1-3 1 16,4-3-92-16,4-4-19 0,-4 0-3 0,8-7-696 16,-4-3-139-16</inkml:trace>
          <inkml:trace contextRef="#ctx0" brushRef="#br0" timeOffset="55435.9887">1637 12351 1843 0,'7'-21'164'0,"-7"14"-132"16,4-3-32-16,0-1 0 0,0 8 59 0,-4 3 5 15,0-7 0-15,0 7-649 16,0 0-131-16</inkml:trace>
        </inkml:traceGroup>
        <inkml:traceGroup>
          <inkml:annotationXML>
            <emma:emma xmlns:emma="http://www.w3.org/2003/04/emma" version="1.0">
              <emma:interpretation id="{1194E909-7859-4A46-B3FD-381DD65507CA}" emma:medium="tactile" emma:mode="ink">
                <msink:context xmlns:msink="http://schemas.microsoft.com/ink/2010/main" type="inkWord" rotatedBoundingBox="9816,15465 12446,15366 12486,16421 9856,1652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6300.2265">3649 12984 1292 0,'15'-14'57'0,"-7"3"12"0,0 5-55 0,0-5-14 0,3 1 0 0,-3-4 0 16,0 4 83-16,0-4 13 0,-1 0 4 0,1 0 0 15,0 0 9-15,-4 4 3 0,0-7 0 0,-4 6 0 16,0 1-36-16,-8-1-6 0,0 1-2 0,0 3 0 15,-7 4-12-15,-5 3-4 0,-3 3 0 0,-4 4 0 16,0 3-33-16,-5 8-7 0,1 2-2 0,0 8 0 16,-4 0-10-16,4 3 0 0,4 4 0 0,0-4 0 0,3 3 0 15,5-6 0-15,3 0 0 0,5-4 8 16,3-7-8-16,4 0-17 0,0-3 4 0,4-3 1 16,4-1-14-16,-4-10-2 0,12 0-1 0,-1 0 0 0,9-7 13 0,3 0 4 15,0-7 0-15,5 0 0 0,-1-3 2 0,4-4 1 16,0 1 0-16,-4-1 0 0,4 0 9 0,-3 0 0 15,-1 4 0-15,0 0-8 0,-7 6 16 0,-5 5 3 16,-3-1 1-16,0 7 0 0,-5 3 22 0,1 7 5 16,-4 11 1-16,-4 3 0 0,-4 1-23 0,0 6-4 15,0 3-1-15,-7 1 0 0,-1 10 7 0,-4-4 1 16,-3 4 0-16,0-3 0 0,-5-1 6 0,1 1 2 16,-1-4 0-16,-3-3 0 0,0-1-20 0,-4 1-8 15,8-4 8-15,-5-7-8 16,1 0-28-16,4-6-12 0,-5-1-1 0,5-3-1 15,0-4-115-15,-1-3-23 0,5 0-5 0</inkml:trace>
          <inkml:trace contextRef="#ctx0" brushRef="#br0" timeOffset="56473.0236">3882 13243 2257 0,'0'0'49'0,"0"0"11"0,4 7 1 0,0 7 3 0,4 3-51 0,-4 4-13 0,-4 0 0 0,4 3 0 15,-4 0 54-15,0 0 8 0,0 1 2 0,-4 2 0 16,0 1-52-16,0 0-12 0,0-4 0 0,0-3 0 16,0-4-229-16,-4 0-49 0,-3 0-10 15,11-17-1-15</inkml:trace>
          <inkml:trace contextRef="#ctx0" brushRef="#br0" timeOffset="56592.7067">4244 12620 1818 0,'-8'-27'80'0,"8"20"17"0,0 7-77 0,0 0-20 0,0 0 0 0,0 0-804 16</inkml:trace>
          <inkml:trace contextRef="#ctx0" brushRef="#br0" timeOffset="56876.8898">4342 12997 1440 0,'0'0'128'0,"7"21"-103"0,-3 0-25 0,0 3 0 16,4 7 120-16,-8 4 18 0,4 0 4 0,0-4 1 15,-4 3-32-15,0 1-7 0,0-4 0 0,4-3-1 16,-4-1-47-16,3-6-8 0,1 0-3 0,-4-4 0 16,4-6-29-16,0-1-7 0,-4-10-1 0,4 7 0 15,-4-7 7-15,0 0 1 0,8 0 0 0,3-4 0 16,1-3 19-16,0-3 4 0,-1-4 1 0,-3 0 0 15,4-3-23-15,0 0-4 0,3-7-1 0,1-4 0 16,-1 4-12-16,-3-4 0 0,4-3 0 0,-1 3 0 16,1-3 0-16,-1 3 0 0,1 4 0 0,3 0 0 15,-3 3 0-15,-1 0 0 0,9 4-8 0,-9 3 8 16,-3 4-131-16,4 3-19 0,-9 0-4 16,5 7-910-16</inkml:trace>
          <inkml:trace contextRef="#ctx0" brushRef="#br0" timeOffset="57371.354">5034 13233 1951 0,'0'0'43'0,"8"-4"9"0,0-3 1 0,4-3 2 0,-1 0-44 0,-3-4-11 16,8 0 0-16,-1 0 0 0,1-3 48 0,-5-1 7 16,-3 1 1-16,4-4 1 0,-1 1-32 0,1-1-6 15,-4-3-2-15,-4-4 0 0,0 4-5 0,4 7-2 16,-8-4 0-16,0 3 0 0,-4 5 29 0,0-1 5 0,0 7 2 15,0 0 0-15,-4 3-2 0,-4 8-1 16,1 3 0-16,-5 7 0 0,1 3-35 0,-5 7-8 16,-3 7 0-16,3 4 0 0,-3 3 8 0,4 0 0 0,-1 4 0 15,1 3 0-15,3-4-8 0,1 1 0 16,3-8 0-16,4 1 0 0,4-4 0 0,0-3 0 0,0-8 0 0,8 1 0 16,0-7 28-16,0 0 3 0,4-7 1 0,-4 0 0 15,7-4-32-15,1 1 0 0,4-8 0 0,-1 1 0 16,9-4 0-16,-5-4 0 0,4-3 0 0,9-3 0 15,3-4 0-15,0 1 0 0,0-8 0 0,4 4 0 16,-1-4-20 0,5-3-11-16,0 0-1 0,4 3-1 0,-4 0 21 0,3-3 4 0,-7 0 8 0,4 4-13 15,-8-1 13-15,-4 4 0 0,4 3 0 0,0 0 0 16,-4 7 0-16,1 0 0 0,-9 8 0 0,0 2-9 0,-7 4 9 16,-5 4 11-16,1 2-3 0,0 5 0 0,-4 3 20 15,-4-1 4-15,-8 5 1 0,0 3 0 0,-4-1-13 16,0 5-4-16,-4-8 0 0,-3 4 0 0,-5-1 1 0,5-2 0 15,-5-5 0-15,1 5 0 0,-1-8 12 0,-3 4 3 16,0-4 0-16,-4-3 0 0,-1 0-32 0,1 0 0 16,0-3 0-16,0-1 0 15,3-3-26-15,1 3-11 0,-4 1-3 0,7-1 0 16,1-3-121-16,7 4-25 0,0-1-5 0,1-3-1 0</inkml:trace>
        </inkml:traceGroup>
        <inkml:traceGroup>
          <inkml:annotationXML>
            <emma:emma xmlns:emma="http://www.w3.org/2003/04/emma" version="1.0">
              <emma:interpretation id="{EF83169B-C456-4914-8DF5-3DE9EE75E33B}" emma:medium="tactile" emma:mode="ink">
                <msink:context xmlns:msink="http://schemas.microsoft.com/ink/2010/main" type="inkWord" rotatedBoundingBox="13593,15361 16512,15251 16543,16080 13625,1619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7924.3425">7039 13001 1152 0,'7'-10'102'0,"1"6"-82"0,0-3-20 0,8 0 0 0,3 4 95 0,0-4 14 16,5 3 3-16,3-2 1 0,4-5-31 0,4 4-6 15,-4-3-2-15,4-1 0 0,-3-2-14 0,-5-5-4 16,0 1 0-16,0 0 0 0,-3-1-14 0,-1-2-3 16,0-1-1-16,-3-3 0 0,-1-4-5 0,-3 4-1 15,-5-4 0-15,1 0 0 0,0-3-10 0,-4 7-2 16,-1 0-1-16,-3 3 0 0,0 4 16 0,-4 0 3 15,-4 3 1-15,-4 7 0 0,1 3-6 0,-5 11-1 16,0 0 0-16,-7 10 0 0,-4 8 0 0,-9 9 0 16,1 8 0-16,-8 6 0 0,0 4-16 0,-3 0-3 0,-1 3-1 0,8 1 0 15,4 3-4-15,3-4 0 0,5 0-8 0,4-3 12 16,3-3-12-16,4-8-10 0,5-6 2 0,7-4 0 31,0-7-49-31,3-7-10 0,9-3-1 0,0-3-1 16,-1-5-95-16,9-6-18 0,3 0-4 0,5-6-445 0,3-8-89 0</inkml:trace>
          <inkml:trace contextRef="#ctx0" brushRef="#br0" timeOffset="58205.7218">7836 12645 2055 0,'0'0'91'0,"0"0"19"0,0 0-88 16,0 0-22-16,0 13 0 0,0 8 0 0,-3 0 24 0,-1 7 0 15,-8-1 0-15,4 8 0 0,0 0 29 16,-3-1 7-16,-1 1 0 0,4-1 1 0,4-3-5 0,-3 1 0 15,-1-5-1-15,0-3 0 0,4 1-9 0,4-5-2 16,0-6 0-16,0 0 0 0,0 0-26 0,0-4-6 16,4 1 0-16,0-4-1 0,-4-7-3 0,4 3-8 15,0 4 12-15,4-7-4 0,-5 0-8 0,5-7 12 16,0 0-12-16,0-3 12 0,0-1-4 0,3-2 0 16,-3-5 0-16,4-2 0 0,-1-8-8 0,1 4 0 15,4-4 0-15,-1 0 0 0,1 1 0 0,7-1-17 16,-3 0 4-16,3 4 1 15,0-4-48-15,1 4-10 0,3 0-2 0,-4 3 0 16,4 4-131-16,-3-4-26 0,-5 7-6 0,1 0-373 0,-5 4-74 16</inkml:trace>
          <inkml:trace contextRef="#ctx0" brushRef="#br0" timeOffset="58444.3505">8284 12672 1328 0,'0'0'59'0,"0"0"12"0,4 11-57 0,0 3-14 0,0 3 0 0,-4 0 0 15,0 4 107-15,0 3 18 0,0 0 4 0,0 4 1 16,0-4-37-16,0 7-7 0,-4-3-2 0,4 0 0 15,0-1-32-15,-4 1-6 0,4-4-2 0,0-3 0 16,0-7-16-16,0 0-4 0,0-7-1 0,4 0 0 16,-4-7 13-16,0 0 4 0,4 6 0 0,-4-6 0 15,0 0-7-15,0 0-1 0,8-6 0 0,-1-1 0 16,1-4 1-16,0-3 0 0,0-3 0 0,-1-4 0 16,1-3-21-16,4 3-4 0,-4 1 0 0,7-5-8 15,1-2-24-15,3 2-12 0,1 1-3 16,3-3 0-16,-3 2-97 0,7 1-19 0,-4 0-4 0,4 0-1 15,1 3-51-15,-1 0-10 0,23-17-3 16,-15 14 0-16</inkml:trace>
          <inkml:trace contextRef="#ctx0" brushRef="#br0" timeOffset="59339.1681">8817 12880 1652 0,'0'0'73'0,"0"0"15"0,0 0-70 0,0 0-18 0,0 0 0 0,0 0 0 16,0 0 32-16,0 0 2 0,0 0 1 0,0 0 0 15,0 0-18-15,0 0-3 0,0 0-1 0,0 0 0 16,0 0-13-16,0 0 0 0,12 3 0 0,0 1 0 16,3-1 16-16,-3-3 0 0,3 0 0 0,5-3 0 15,-1-1 1-15,1 1 1 0,-5-1 0 0,1 4 0 16,3-3-18-16,-3-4 0 0,0 4 8 0,-1-1-8 15,1-3 18-15,-5 4 0 0,1-4 0 0,0 0 0 16,-5 0-18-16,1 4 0 0,0-8 8 0,-4 8-8 16,0-1 13-16,0-3-1 0,0 4 0 0,-4 3 0 15,0-7 32-15,0 7 7 0,0 0 1 0,0-7 0 16,0 7-28-16,-8-10-6 0,8 10-1 0,-4-4 0 16,4 4-6-16,-8-3-2 0,0-4 0 0,1 3 0 15,7 4-9-15,-8-3 0 0,8 3 0 0,-8-4 0 16,0 4 0-16,8 0 0 0,-8 0 0 0,1 4 0 0,7-4 0 15,-8 0 0-15,0 3 0 0,8-3 0 0,-4 4 0 0,4-4 0 16,-8 3 8-16,1 4-8 0,3-3 8 0,0 3-8 16,-4-1 12-16,0 1-4 0,0 4-8 0,-3-4 0 15,-5 3 0-15,5 0 0 0,-5 8 28 0,0-4 0 16,-3 3 0-16,3 4 0 0,1-4-16 0,-1 0-4 16,5 4 0-16,-1 0 0 0,0-4-8 0,4 0 8 15,1 1-8-15,3-5 8 0,0 1-8 0,0-3 0 16,8-1 0-16,0-3 0 0,-4-7 0 0,4 10 0 15,7-3 0-15,1-3 0 0,0 3 0 0,-1-7 0 16,5 0 9-16,3 0-9 0,1-4 0 0,3 1 0 16,1-4 0-16,-1-4 0 0,4 1 0 0,8-7 0 0,-4-4 0 0,0 4 0 15,1-8 0-15,-5 5 0 0,-4-8 0 16,-3 0 0-16,-1 1 0 0,1-1 0 0,-5 0 0 0,-3 1 0 16,-1-1 0-16,1 0 0 0,-8 1 0 15,0 2 0-15,0 8 0 0,-4 0 0 0,0 0 0 0,-4 6 0 16,0 4 0-16,0 0 0 0,-8 4 0 0,5 3 0 15,-9 3 0-15,4 4 0 0,-3 4 0 0,-5 6 0 16,-7-3 0-16,4 3-8 0,3 4 8 0,1-4-8 16,3 4 8-16,-3-4 0 0,7 0 0 0,1 1 0 15,-1-4 0-15,4 3 0 0,4-3 0 0,0 0 0 16,0-1 0-16,8 1 0 0,0-7 0 0,4 4 8 16,0-5-8-16,3 1 8 0,5-3-8 0,0-1 8 15,-1 1 0-15,5-4 0 0,3-4 0 0,0 1 0 0,1-4-8 0,-1 0 0 16,0-3 0-16,1-4 0 0,-1 0 0 15,4-3 0-15,-3-1 0 0,3-2 0 0,-4-1 0 16,8 0 0-16,1 4 0 0,3-4 0 0,0 0 17 0,0 1 3 16,0 2 0-16,4 1 0 0,-1 3 6 0,-6 0 2 15,-1 4 0-15,-4 3 0 0,-8 0-4 0,5 7 0 16,-1-3 0-16,-7 6 0 0,-1-3 7 0,1 7 1 16,-8-4 0-16,3 8 0 0,-7 3-16 0,4-1-4 15,-4 1 0-15,-4 4 0 0,0-1 2 0,0 4 0 16,-4-1 0-16,4-2 0 0,0 6-14 0,0-7 0 15,0 1 0-15,4-1 0 16,-4 7-60-16,4 0-8 0,4-3-1 0,-5 7-1 16,1-1-138-16,8 8-27 0,0 13-5 0,-1-16-2 0</inkml:trace>
        </inkml:traceGroup>
        <inkml:traceGroup>
          <inkml:annotationXML>
            <emma:emma xmlns:emma="http://www.w3.org/2003/04/emma" version="1.0">
              <emma:interpretation id="{90ACF072-43D9-4AD0-8B1A-824508A72888}" emma:medium="tactile" emma:mode="ink">
                <msink:context xmlns:msink="http://schemas.microsoft.com/ink/2010/main" type="inkWord" rotatedBoundingBox="18049,14698 23067,14509 23116,15827 18099,1601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1351.623">12336 12658 1796 0,'0'0'40'0,"0"0"8"0,0 0 1 0,0 0 1 0,-8 4-40 0,4 3-10 15,-4 3 0-15,0 1 0 0,-3-1 53 0,3 4 9 16,4 0 2-16,0-1 0 16,0 1-42-16,0-3-8 0,4 3-2 0,0-4 0 0,0 0-3 0,8 1-1 15,-4-8 0-15,8 4 0 0,3-3 4 0,5-4 0 16,-5-4 0-16,5 1 0 0,11-1 0 0,-4-3 0 16,-4 0 0-16,1-3 0 0,-5 3-12 0,1-3 0 0,-1-4 0 15,-3 0 0-15,-12 0 10 0,3 4 10 0,5-4 1 16,-4 0 1-16,-12 4-12 0,0-1-2 0,0 1-8 0,0 0 12 15,-4-1 37-15,-7 4 7 16,-5 0 2-16,1 4 0 0,0-1-27 0,-5 4-6 0,-3 4-1 0,0 3 0 16,3 3-24-16,1 4 0 0,-4-4 0 0,3 8-764 15,5-1-148-15</inkml:trace>
          <inkml:trace contextRef="#ctx0" brushRef="#br0" timeOffset="61656.518">12978 12593 2127 0,'0'0'47'0,"0"0"9"0,4 14 3 0,-4-1 1 0,-4 8-48 0,0 0-12 16,0 3 0-16,-4 0 0 0,-4-3 40 0,5 3 7 15,-1-3 1-15,-4 0 0 0,1-7-23 0,3 0-4 16,0-1-1-16,4-2 0 0,-4-4 16 0,8-7 4 15,0 0 0-15,0 0 0 0,0 0 12 0,0 0 4 16,0 0 0-16,0 0 0 0,0 0-30 0,0 0-6 16,12-7 0-16,-4 0-1 0,7-4-5 0,-3 1-1 15,4-4 0-15,3-3 0 0,1-4-13 0,7-3 9 16,-4 0-9-16,8 0 8 0,-4-4-8 0,1 0-17 16,3 4 4-16,0 0 1 15,0 3-141-15,4 4-28 0,-4 6-6 0,0-3-1 0</inkml:trace>
          <inkml:trace contextRef="#ctx0" brushRef="#br0" timeOffset="62132.8583">13678 12672 1785 0,'0'0'159'0,"8"11"-127"0,4 3-32 0,-1-1 0 16,1 8 66-16,-4-4 7 0,-4 8 2 0,4-5 0 15,-1 1-11-15,-3 3-3 0,0-3 0 0,-4 0 0 16,0 0-43-16,0-4-9 0,-4 0-1 0,0 1-8 15,0-12 17-15,-7 5-3 0,3-8-1 0,-4 1 0 16,5-8 0-16,-1 1 0 0,4-1 0 0,4 4 0 16,-4-10-3-16,8-4-1 0,0 4 0 0,4-4 0 15,-5-3 6-15,5-1 1 0,4 1 0 0,3 0 0 0,5-4-16 0,7 0-8 16,0-3 8-16,5 0-13 0,-5 3 13 0,4 0 0 16,0 7 0-16,-4 1 0 0,-3 2 0 0,-5 4 10 15,1 4-2-15,-5 3 0 0,1 3-8 0,-5 4 0 16,-3 4 0-16,0-1 0 0,0 4 0 0,-8 0 13 15,4-1-1-15,-4 5-1 0,-4-1 3 0,0-3 1 16,-4 3 0-16,4-3 0 0,-4 0-3 0,4-4 0 16,1 1 0-16,-1-4 0 0,4-7-12 0,0 0 0 15,0 0 0-15,0 0 0 0,0 0 12 0,0 0-3 16,0 0-1-16,0 0 0 0,0 0 9 0,7-4 2 16,1-3 0-16,8 0 0 0,-5-3-19 0,9 0-14 15,-1-1 2-15,5-6 1 0,3 0 11 0,0-1 0 16,0 1 0-16,1 3 0 0,-1-3 0 0,-8 6 0 0,1 1 0 0,-5 3 0 15,1 0 24-15,0 4 0 0,-9 3 0 16,5 3 0-16,0-3-7 0,-4 7-1 0,-8-7 0 0,7 7 0 16,1 3-16-16,0 1 0 0,-4-4 0 0,0 3 0 15,-4 0 0-15,4 4 0 0,-4-3 0 0,-4 3-12 32,0-4-124-32,-8 0-24 0,0 1-4 0,1-4-569 0,-1 0-114 0</inkml:trace>
          <inkml:trace contextRef="#ctx0" brushRef="#br0" timeOffset="61084.4886">11514 12759 1792 0,'-4'-21'40'15,"8"14"8"-15,8-3 1 0,0 3 1 0,-8-4-40 0,7 1-10 0,5 3 0 0,-1 4 0 16,1-1 79-16,0 4 13 0,-1-3 4 0,5 3 0 15,-1 3-51-15,0 1-9 0,-3-1-3 0,7 4 0 16,5 0-164-16,-5 0-33 0,-4 0-6 0</inkml:trace>
          <inkml:trace contextRef="#ctx0" brushRef="#br0" timeOffset="60915.0616">11534 12551 1324 0,'27'-21'118'0,"-15"11"-94"0,-1 0-24 0,5-4 0 16,3 0 63-16,-3 0 8 0,-4 0 1 0,-1 4 1 15,5 0 23-15,-4 3 5 0,-1 0 1 0,-3-4 0 16,-8 4-42-16,8-3-8 0,0 0-1 0,-1-1-1 15,-7 4-30-15,4-3-5 0,0 0-2 0,4-4 0 16,-4 0-13-16,4 0 11 0,-8-7-11 0,7 4 10 16,1-4 3-16,-4-3 1 0,0 0 0 0,4 0 0 15,0-4-14-15,3 0 0 0,1 1 8 0,-4-1-8 0,-1 4-8 16,5 3-5-16,4-3-1 0,-5 3 0 0,-11-3 14 16,12 0 16-16,0 6-3 0,-4 1-1 15,3 7-12-15,-7-4 0 0,0 3 8 0,-4 4-8 16,0 7 0-16,0 0 0 0,0 0 0 0,0 0 0 0,0 0 0 0,-8 7 0 15,-3 4 0-15,3-1 0 0,-4 4 0 0,0 7 0 16,1 3 0-16,-1 7 0 0,0 7 0 0,5 4 0 16,-1 3 0-16,0 3 0 0,0 1 9 0,4 2-1 15,4 8 0-15,0 3 0 0,-4 4 6 0,1-4 1 16,-1 4 0-16,-4 0 0 0,4-4-6 0,-4-3-1 0,-7-4 0 16,-1 1 0-16,4-1-8 0,-3-6 0 15,-9-5 0-15,1-2 0 16,0 0-109-16,-8-8-24 0,0 1-5 0,-8-11-1 0</inkml:trace>
          <inkml:trace contextRef="#ctx0" brushRef="#br0" timeOffset="62450.6758">14885 12697 1958 0,'0'0'174'0,"0"0"-139"0,0 0-35 0,-8 3 0 0,0 7 79 16,-3 1 9-16,3 3 1 0,-4-1 1 0,4 1-26 0,-3 0-6 15,3 0-1-15,0 3 0 0,-4-6-36 0,8 2-7 16,-3-2-2-16,3-4 0 0,4-7-12 0,-4 3 9 15,4-3-9-15,0 0 8 0,0 0 13 0,0 0 3 16,8 0 0-16,3-3 0 0,5-1 2 0,3-3 1 16,1 0 0-16,-1-3 0 0,5 0-15 0,-5-4-4 15,-7 3 0-15,-1 1 0 16,1 0-59-16,4-1-12 0,-5-3-2 0,1 4-1095 0</inkml:trace>
          <inkml:trace contextRef="#ctx0" brushRef="#br0" timeOffset="62732.559">15254 12852 1785 0,'8'-3'159'0,"4"3"-127"0,4 3-32 0,-1-3 0 16,5 0 0-16,-5-3-16 0,5-1 1 0,3-3 1 16,-4-3 72-16,9-4 14 0,-5-3 4 0,4-4 0 15,0 0-17-15,1-3-3 0,3-10-1 0,0-1 0 16,0 0-17-16,0-6-3 0,4-1-1 0,-4 4 0 15,4-7 8-15,-3 0 2 0,3-3 0 0,0-1 0 16,-4-2-23-16,0-1-4 0,0-4-1 0,0 1 0 16,-4 0-16-16,1 3 10 0,-5 0-10 0,-7 14 8 15,-1 0-8-15,5 3 0 0,-1 1 0 0,-3 2 0 16,-1 5 17-16,-7 2 8 0,0 8 2 0,-4 3 0 0,-4 7-27 16,0 7-16-16,-20 14 3 0,-3 7 0 0,-8 7 21 15,0 6 4-15,-4 8 0 0,0 6 1 0,0 4 11 0,-4 7 1 16,0 0 1-16,0 6 0 0,0-6 10 0,0 7 1 15,-4-4 1-15,4 4 0 0,-4-4-49 0,4 1-9 16,1-5-3-16,2-2 0 16,1-8-90-16,8-3-19 0,8-7-3 0,-1-3-1 15,9-8-104-15,7-2-20 0,4-5-5 0,11-2-1 0</inkml:trace>
          <inkml:trace contextRef="#ctx0" brushRef="#br0" timeOffset="63077.4429">16523 12520 2257 0,'0'0'49'0,"0"0"11"0,0 0 1 0,-11 4 3 0,-1-4-51 0,0 3-13 0,-7 4 0 0,-1 3 0 16,-3 1 12-16,0 3 0 0,-9-1 0 0,1-2 0 16,0 6-12-16,4-3 0 0,0 0 0 0,3 0 0 15,1-4 0-15,7 0 9 0,5 1-9 0,-1-1 12 16,0 0 4-16,5-3 2 0,3 0 0 0,4-7 0 15,0 0-7-15,4 11-2 0,-4-11 0 0,7 7 0 16,1-4 9-16,4 0 2 0,0-3 0 0,7 0 0 16,0-6-20-16,9 2 0 0,-1-6 0 0,0 3 0 15,4-7 12-15,-3 4-2 0,-1-4 0 0,0 0 0 16,-4 0 42-16,1 4 8 0,-9 3 1 0,1 3 1 16,-4-3 2-16,-5 7 0 0,-7 0 0 0,0 0 0 15,8 7-44-15,-8 0-8 0,4 4-1 0,-4 2-1 16,-4 1-10-16,0 4 0 0,0-5-12 0,-3 5 12 15,3-1-68-15,4 0-7 0,-4-3-1 0,4 0 0 16,4 0-137-16,0-4-28 0,7 4-6 0,1-7-1 0</inkml:trace>
        </inkml:traceGroup>
        <inkml:traceGroup>
          <inkml:annotationXML>
            <emma:emma xmlns:emma="http://www.w3.org/2003/04/emma" version="1.0">
              <emma:interpretation id="{C2511EC6-0D51-4782-8418-558A924ED223}" emma:medium="tactile" emma:mode="ink">
                <msink:context xmlns:msink="http://schemas.microsoft.com/ink/2010/main" type="inkWord" rotatedBoundingBox="23563,14443 24902,14392 24971,16241 23633,16291"/>
              </emma:interpretation>
              <emma:one-of disjunction-type="recognition" id="oneOf13"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)</emma:literal>
                </emma:interpretation>
                <emma:interpretation id="interp19" emma:lang="" emma:confidence="0">
                  <emma:literal>]</emma:literal>
                </emma:interpretation>
                <emma:interpretation id="interp20" emma:lang="" emma:confidence="0">
                  <emma:literal>}</emma:literal>
                </emma:interpretation>
                <emma:interpretation id="interp21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63485.1803">18092 11562 2170 0,'46'-4'96'0,"-30"4"20"0,3 4-92 0,5 13-24 0,-1 7 0 0,4 11 0 16,1 13 84-16,-5 11 13 0,-4 7 3 0,-3 10 0 15,-4 7-16-15,-16 0-4 0,-4 0 0 0,-8 4 0 16,-3 3-12-16,-4 3-4 0,-5-3 0 0,-7 3 0 16,-7-6-22-16,-13-1-5 0,-3 1-1 0,-8-1 0 15,-8-6-28-15,0-8-8 0,0-6 0 0,-4-7 0 16,-4-7-21-16,4-7-6 0,0-7-1 16,4-4 0-16,4-6-160 0,12-11-32 0,-59 4-6 15,43-21-2-15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2:58:01.8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349089A-1038-4261-9087-71310FB5D5EC}" emma:medium="tactile" emma:mode="ink">
          <msink:context xmlns:msink="http://schemas.microsoft.com/ink/2010/main" type="writingRegion" rotatedBoundingBox="19854,6908 24507,6893 24513,8684 19860,8699"/>
        </emma:interpretation>
      </emma:emma>
    </inkml:annotationXML>
    <inkml:traceGroup>
      <inkml:annotationXML>
        <emma:emma xmlns:emma="http://www.w3.org/2003/04/emma" version="1.0">
          <emma:interpretation id="{B76CA366-3528-45C1-AE86-DE2DD0889520}" emma:medium="tactile" emma:mode="ink">
            <msink:context xmlns:msink="http://schemas.microsoft.com/ink/2010/main" type="paragraph" rotatedBoundingBox="19854,6908 24507,6893 24513,8684 19860,86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0462C9-3FB4-4CE2-9F54-E7EE6227D7BC}" emma:medium="tactile" emma:mode="ink">
              <msink:context xmlns:msink="http://schemas.microsoft.com/ink/2010/main" type="line" rotatedBoundingBox="19854,6908 24507,6893 24513,8684 19860,8699"/>
            </emma:interpretation>
          </emma:emma>
        </inkml:annotationXML>
        <inkml:traceGroup>
          <inkml:annotationXML>
            <emma:emma xmlns:emma="http://www.w3.org/2003/04/emma" version="1.0">
              <emma:interpretation id="{8C0AB0C7-7F78-4F42-8483-086AC340A829}" emma:medium="tactile" emma:mode="ink">
                <msink:context xmlns:msink="http://schemas.microsoft.com/ink/2010/main" type="inkWord" rotatedBoundingBox="19857,7749 20430,7748 20430,7860 19858,786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13285 5020 2134 0,'16'-4'47'0,"-16"4"9"0,4-3 3 0,7 0 1 0,1-4-48 0,4 7-12 15,3-4 0-15,4 4 0 0,1-3 30 0,3-1 3 16,8 1 1-16,0-4 0 0,12 0-18 0,-4-3-4 16,-1 3-1-16,5-4 0 15,-4 1-135-15,0-1-28 0,-1 1-4 0,1 0-2 0</inkml:trace>
        </inkml:traceGroup>
        <inkml:traceGroup>
          <inkml:annotationXML>
            <emma:emma xmlns:emma="http://www.w3.org/2003/04/emma" version="1.0">
              <emma:interpretation id="{B029B526-C3F8-48C6-9BEE-A3BAE8C3B79D}" emma:medium="tactile" emma:mode="ink">
                <msink:context xmlns:msink="http://schemas.microsoft.com/ink/2010/main" type="inkWord" rotatedBoundingBox="21775,6902 22418,6900 22424,8576 21781,857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13.7452">15831 4079 1440 0,'0'0'128'0,"3"-7"-103"0,5 0-25 0,-4 0 0 0,-4 7 62 0,0 0 7 16,0 0 2-16,0 0 0 0,0 0-9 0,0 0-2 16,-12 7 0-16,1 0 0 0,-1 3 3 0,-4 4 0 15,-7 3 0-15,-4 8 0 0,0-1 4 0,-1 11 1 0,-7 3 0 16,-4 10 0-16,4 0 4 0,-4 8 2 0,8 6 0 0,-4 4 0 16,0 0 5-16,4 6 1 0,4 4 0 0,0 11 0 15,3-4-20-15,9-4-3 0,-5 4-1 0,5-3 0 16,-1-7-23-16,4-4-5 0,1-3 0 0,-1 3-1 15,4-7-18-15,1-10-9 0,3-7 10 0,0 0-10 16,4-7-10-16,4-10-8 0,0-8-2 0,7-6 0 16,1-3-140-1,3-8-28-15,9-3-5 0,-1-10-1027 0</inkml:trace>
        </inkml:traceGroup>
        <inkml:traceGroup>
          <inkml:annotationXML>
            <emma:emma xmlns:emma="http://www.w3.org/2003/04/emma" version="1.0">
              <emma:interpretation id="{284F371C-3E97-472D-9D6C-395017BA337F}" emma:medium="tactile" emma:mode="ink">
                <msink:context xmlns:msink="http://schemas.microsoft.com/ink/2010/main" type="inkWord" rotatedBoundingBox="22980,7063 24508,7058 24513,8684 22985,8689"/>
              </emma:interpretation>
              <emma:one-of disjunction-type="recognition" id="oneOf2">
                <emma:interpretation id="interp2" emma:lang="" emma:confidence="0">
                  <emma:literal>9)</emma:literal>
                </emma:interpretation>
                <emma:interpretation id="interp3" emma:lang="" emma:confidence="0">
                  <emma:literal>{ ,</emma:literal>
                </emma:interpretation>
                <emma:interpretation id="interp4" emma:lang="" emma:confidence="0">
                  <emma:literal>q ,</emma:literal>
                </emma:interpretation>
                <emma:interpretation id="interp5" emma:lang="" emma:confidence="0">
                  <emma:literal>4)</emma:literal>
                </emma:interpretation>
                <emma:interpretation id="interp6" emma:lang="" emma:confidence="0">
                  <emma:literal>9 ,</emma:literal>
                </emma:interpretation>
              </emma:one-of>
            </emma:emma>
          </inkml:annotationXML>
          <inkml:trace contextRef="#ctx0" brushRef="#br0" timeOffset="4982.8985">16979 4280 1152 0,'0'0'102'0,"0"0"-82"0,0 0-20 0,0 0 0 16,0 0 128-16,0 0 20 0,0-7 5 0,0 7 1 15,0 0-86-15,0 0-16 0,0 0-4 0,0 0-1 16,-4 7 22-16,0 3 5 0,-12 4 1 0,5 0 0 15,-9 3-7-15,-3 4-2 0,-1 3 0 0,-7 4 0 16,-4 3-10-16,4 7-3 0,-4 3 0 0,-4 1 0 16,0-1-25-16,4 1-6 0,4-1-1 0,-4 4 0 15,8-3 35-15,0 3 6 0,-1-4 2 0,9-3 0 16,3-3-52-16,1-4-12 0,3 0 0 0,4-3 0 16,4-4 24-16,4-3 1 0,0-4 1 0,4-3 0 15,0-4-42 1,8-3-8-16,3 4-1 0,1-4-1 0,3-7 14 0,1 0 2 0,7-4 1 0,0 1 0 15,1-1-37 1,-1-3-7-16,4 0-2 0,4-3 0 0,-8 0 42 0,1-1 13 0,-5-3 0 0,4 4-10 0,0 0 10 16,-3-4-8-16,-9 0 8 0,5 4-8 0,-5-4 8 0,-3 0 0 15,-4-3 0-15,0 6 0 0,-5 1 12 0,5-1 0 16,-4-2 1-16,0 2 0 0,0 1-13 0,-4 10-8 16,0-10 8-16,0 10-13 0,0-7 61 0,0 7 13 15,0 0 3-15,0 0 0 0,0 0-52 0,0 0-12 16,0-11 0-16,0 11 0 0,0 0-12 0,0 0-4 15,-16 4-2-15,5-1 0 0,3 4 29 0,-4 3 5 16,-3 1 2-16,-1 3 0 0,-7-1-18 0,7-2 0 16,-3-1 0-16,-1 1 0 0,-7 2 12 0,8 5 0 15,-1-1-1-15,5 4 0 0,-5-4 2 0,4 0 1 16,-3 4 0-16,7 0 0 0,-3 0 20 0,3-1 4 16,-3 1 1-16,7 0 0 0,0 0-39 0,0-4-20 0,0 0 3 0,1 1 0 15,7-8 17-15,-4 4 0 0,4-4 0 16,0-3 0-16,4 3 15 0,0-6 0 0,-1-1 0 0,-3-3 0 31,0 0-35-31,12 4-6 0,4-4-2 0,-5-4 0 0,5 4 12 0,-4-7 1 0,7 4 1 0,-3-4 0 16,-1 0 6-16,1 0 8 0,-8 4-13 0,-1-1 5 15,5 1 8-15,-12 3-8 0,0 0 8 0,-4 7-8 16,0 3 22-16,-4 4 5 0,5 3 1 0,-9 11 0 16,-8 3 10-16,5 4 2 0,3 3 1 0,0 3 0 15,-3-6 12-15,-1-1 3 0,9 1 0 0,-5 0 0 0,4-1-28 0,0-6-6 16,4-4-1-16,1 0 0 0,3-3-13 15,0-4 8-15,0-3-8 0,3 0 0 0,5 0 0 16,0-4 0-16,-4-6 0 0,0 3 0 16,-4-7-148-16,0 0-35 0,0 0-7 0,0 0-1102 15</inkml:trace>
          <inkml:trace contextRef="#ctx0" brushRef="#br0" timeOffset="5336.298">17901 4217 2073 0,'4'11'184'0,"0"2"-147"0,0 8-29 0,3 10-8 16,1 7 123-16,-8 7 23 0,8 11 5 0,-8 3 1 15,-8-1-13-15,8 12-3 0,0-1 0 0,-11 10 0 16,-9-6-64-16,5-14-12 16,-1 3-4-16,4 0 0 0,-3 1-14 0,-1-1-3 0,1-3-1 0,-5 0 0 15,1-1-3-15,-5 12-1 0,-3-12 0 0,0-2 0 16,0-11-34-16,-5-11 0 0,-3-3 0 0,0 1 0 15,-4-8-44-15,1-4-16 0,-5-6-4 16,-4 4 0-16,-4-5-121 0,1-2-25 0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0:02.2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9506AD5-B623-4E8A-BD44-07955A51372B}" emma:medium="tactile" emma:mode="ink">
          <msink:context xmlns:msink="http://schemas.microsoft.com/ink/2010/main" type="writingRegion" rotatedBoundingBox="3562,1739 27199,471 27927,14037 4290,15305"/>
        </emma:interpretation>
      </emma:emma>
    </inkml:annotationXML>
    <inkml:traceGroup>
      <inkml:annotationXML>
        <emma:emma xmlns:emma="http://www.w3.org/2003/04/emma" version="1.0">
          <emma:interpretation id="{A6956136-32D9-41C9-999E-78DDB69159DC}" emma:medium="tactile" emma:mode="ink">
            <msink:context xmlns:msink="http://schemas.microsoft.com/ink/2010/main" type="paragraph" rotatedBoundingBox="3961,1615 24252,1065 24293,2579 4002,31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85D2B8-909C-4604-928A-A527D3308711}" emma:medium="tactile" emma:mode="ink">
              <msink:context xmlns:msink="http://schemas.microsoft.com/ink/2010/main" type="line" rotatedBoundingBox="3961,1615 24252,1065 24293,2579 4002,3129"/>
            </emma:interpretation>
          </emma:emma>
        </inkml:annotationXML>
        <inkml:traceGroup>
          <inkml:annotationXML>
            <emma:emma xmlns:emma="http://www.w3.org/2003/04/emma" version="1.0">
              <emma:interpretation id="{9674DE9B-F8A7-4927-961D-4A00DDE096DF}" emma:medium="tactile" emma:mode="ink">
                <msink:context xmlns:msink="http://schemas.microsoft.com/ink/2010/main" type="inkWord" rotatedBoundingBox="3961,1615 9425,1467 9466,2981 4002,312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1672 701 1267 0,'16'3'112'0,"-9"-3"-89"0,-7 0-23 0,0 0 0 15,12 7 108-15,-4-3 18 0,-8-4 3 0,0 0 1 16,0 0-73-16,11-4-14 0,5-3-3 0,-4 0-1 16,-5-3 17-16,1-1 4 0,4-2 1 0,7-5 0 15,-3 1-18-15,0 0-4 0,3-7-1 0,4 6 0 0,1-3-15 16,-9 1-3-16,-3-1-1 0,4-3 0 0,3-1 0 16,-7 1 0-16,-12 0 0 0,0 3 0 0,4-3 9 0,-1 3 3 15,-3 1 0-15,-7 2 0 16,-9 4-18-16,1 4-3 0,7 0-1 0,-4 3 0 0,-15 3 7 0,7-3 0 15,5 7 1-15,-1 0 0 0,-3 4-1 0,-1-1-1 16,1 4 0-16,3 4 0 0,5-4-4 0,-1 6-1 16,-11 1 0-16,7 7 0 0,4 0-10 0,1 6 12 15,-5-2-12-15,1 9 12 0,-1 1-1 0,4 3 0 16,4 3 0-16,-3 4 0 0,-5 0 5 0,5 0 0 16,11 4 1-16,-4-1 0 0,0 1-7 0,0-1-2 15,8-6 0-15,4-1 0 0,3-6-8 0,1-1 0 16,0-6 0-16,-5-4 0 15,13 0-25-15,-5-3-4 0,-7-7-1 0,8 0 0 16,-1-4-118-16,1-6-23 0,3-4-5 0,-3-4-848 0</inkml:trace>
          <inkml:trace contextRef="#ctx0" brushRef="#br0" timeOffset="427.1579">2256 552 1954 0,'0'0'87'0,"0"0"17"0,0 0-83 0,0 0-21 0,0 0 0 0,0 0 0 15,0 0 90-15,0 0 14 0,0 0 2 0,8 7 1 16,-1-4-47-16,-3 8-10 0,-4 3-2 0,4 3 0 16,4 0-13-16,-4 4-3 0,-8 7-1 0,4-1 0 15,4-3-14-15,-4 4-2 0,0-4-1 0,-4 4 0 16,0-4-14-16,8 0 9 0,0-3-9 0,0-4 8 16,-8-6-8-16,4-1 0 0,8-3 0 0,-5 0 8 0,-3-7-8 0,0 0 0 15,4-7 0-15,4-7 0 0,0-3 0 0,4-4 0 16,-1 1-10-16,1-8 10 0,0 4 0 0,7-8 0 15,4 1 0-15,-3 4 0 0,-5 6 9 0,1 4 8 16,0-1 2-16,-5 4 0 0,1 8 29 0,0 2 5 16,-8 4 2-16,3 0 0 0,1 7-27 0,-4 3-6 15,0 4-1-15,0 4 0 0,0 2-1 0,-4 5-1 16,0-5 0-16,7 1 0 0,13 3-10 0,-12-3-1 16,-12-4-8-16,8 1 12 0,7-1-12 0,1-3 0 15,0-4 0-15,-5-3 0 0,5 0 8 0,-4-7-8 16,8 0 0-16,-1-7 0 0,-3-3 8 0,3-8-8 15,1 1 0-15,7 0 9 0,-7-7 2 0,-1-4 0 16,1 0 0-16,0 1 0 0,3-5-11 0,-7 1-11 16,-1 0 3-16,1 0 0 0,0 0-2 0,-5 3 0 15,1-3 0-15,0 7 0 16,-4 0-72-16,0 6-14 0,-8 1-4 0,4 3-761 0,0 4-153 16</inkml:trace>
          <inkml:trace contextRef="#ctx0" brushRef="#br0" timeOffset="666.467">3299 365 2293 0,'0'0'101'0,"0"0"22"0,4-3-99 0,0-4-24 16,7-4 0-16,1 4 0 0,7 0 0 0,5-3 0 15,-1 3 0-15,8-7-11 0,4-3 11 0,0 3 0 16,8 0 0-16,4-3 8 0,0 0-8 0,3-1 0 16,-3 1 0-16,3 3 0 15,-7 1-85-15,-4 2-19 0,-4-3-3 0,0 7-801 0</inkml:trace>
          <inkml:trace contextRef="#ctx0" brushRef="#br0" timeOffset="-450.4814">119 279 1036 0,'4'-14'46'0,"-4"7"10"0,-4 0-45 0,4 0-11 0,0 4 0 0,-4-4 0 16,4-4 142-16,-4 4 26 0,4 0 6 0,0 0 1 15,0 1-83-15,0 6-17 0,0 0-3 0,0 0-1 16,0 0-28-16,0 0-6 0,0 0-1 0,8 17 0 16,-4-3-18-16,4 13-4 0,-4 15-1 0,-4 6 0 0,0 4 23 0,-4 10 4 15,0 1 0-15,0 6 1 0,-8-7-25 0,5 4-6 16,-1-4-1-16,-4 7 0 0,4-13 13 0,-3-1 2 16,3-3 1-16,4-7 0 0,-4-3 0 0,0-1 0 15,1-3 0-15,3-3 0 0,-4-8-7 0,4-6-2 16,0 0 0-16,4-4 0 0,-4-6-7 0,0-1-1 15,4 0-8-15,0-10 12 0,0 0 2 0,0 0 0 16,0 0 0-16,0 0 0 0,0 0 5 0,-4-10 1 16,8 0 0-16,-4-8 0 0,0 1-5 0,4-4-1 15,0-3 0-15,-4-4 0 0,4-3-5 0,0 0-1 16,-4-7 0-16,0 0 0 0,4-4-8 0,-4-3 0 16,-4-3 9-16,4 0-9 0,0-4 0 0,4 0 0 0,-4 0 0 15,0 3 8-15,0 1-8 0,4 3 0 16,0 0 0-16,3 0 0 0,1 0 0 0,0 4 0 0,4-1 0 0,-5 7 0 15,5 1 0-15,0 3 0 16,-4 7 0-16,-1 3 0 0,1 0 0 0,4 7 0 0,-8 4 0 16,3 3 0-16,1 3 0 0,0 4 0 0,0 0 0 0,3 7 0 15,-3 4 0-15,4-1 0 0,0 4 0 16,-5 3 0-16,5 4 0 0,4 3 0 0,7 4 0 0,-4 6 0 16,1 5 0-16,3-1 0 0,1 0 0 0,-1 3 0 15,0 1 0-15,5 3 0 0,-5 3 0 0,0-3 0 16,1-3 0-16,-1-1 0 0,-7 1 0 0,7-1 0 15,-4 1 0-15,-3-4 0 0,-1-4 0 0,1 1 0 16,0-7 0-16,-5-1 0 0,1-6 0 0,0 0 8 16,-5-4-8-16,-3-3 12 0,4-7-4 0,0 3 0 15,-4-3 2-15,-4-7 1 0,0 0 0 0,8 0 0 16,-1-3 11-16,1-4 2 0,4 0 1 0,-4 0 0 0,-1-3 6 16,5-1 1-16,0-6 0 0,-1-4 0 0,1-3 5 15,0-4 2-15,7-3 0 0,-3-4 0 0,-1 1-24 0,5-4-5 16,-5-4-1-16,5 1 0 0,-5-1 1 0,5 1 0 15,-5-4 0-15,1 0 0 0,-4 0-10 16,3-4 0-16,1 1 0 0,-5-4 0 0,-3 0-12 0,4 0-4 16,0 0 0-16,-1 7-1 15,1 4-37-15,-4 3-7 0,3 7-2 0,-3 0 0 16,4 6-123-16,-4 8-25 0,-1 0-5 0,1 6-880 0</inkml:trace>
          <inkml:trace contextRef="#ctx0" brushRef="#br0" timeOffset="882.1981">3836-289 2098 0,'0'0'46'0,"0"0"10"0,0 0 1 0,0 0 3 0,0 14-48 0,0 3-12 0,0 4 0 0,-4 3 0 16,0 7 61-16,0-3 11 0,0 7 1 0,-7 3 1 16,-5 3 17-16,1 4 3 0,-1 7 1 0,0-7 0 15,1 4-52-15,-1-1-11 0,1 4-1 0,-1-4-1 16,4 1-16-16,1-8-3 0,-5 1-1 0,5-1 0 15,7-3-23-15,-4-3-5 0,0 0-1 0,0-4 0 16,0-7-153-16,1 0-30 16</inkml:trace>
          <inkml:trace contextRef="#ctx0" brushRef="#br0" timeOffset="1229.5248">4143 434 2318 0,'0'0'51'0,"0"0"10"0,0 0 3 0,0 11 1 16,-4-1-52-16,4 0-13 0,0 4 0 0,4 0 0 0,0-4 11 0,0 1-1 15,4-1 0-15,0 1 0 0,-1-4-10 0,5 3 0 16,4-7 0-16,3 1 0 0,1-1 11 0,3 1-3 16,4-4-8-16,0 0 12 0,-3 0-12 0,3-4 0 15,-4 1 0-15,5-1-10 0,-1 1 10 0,-4-4 0 16,-3 0 0-16,-1-3 0 0,-7-1 27 0,3 4 4 15,-3-6 1-15,0 2 0 0,-4-3 0 0,-5 0 0 16,1-3 0-16,-4 0 0 0,0 0 19 0,-4-1 4 16,4 1 1-16,-7 0 0 0,-1 3-7 0,0 0-1 15,0 0 0-15,1 7 0 0,-5-3-11 0,0 0-2 16,1 3-1-16,-1 3 0 0,0-3-10 0,0 7-1 0,-3 0-1 16,3 0 0-1,-3 4-42-15,-1 3-8 0,4 0-1 0,-3 3-1 16,-1 7-122-16,1-3-24 0,-1 0-4 0,-3 0-1003 0</inkml:trace>
          <inkml:trace contextRef="#ctx0" brushRef="#br0" timeOffset="1610.209">4817 151 2282 0,'0'0'50'0,"7"0"10"0,1 0 3 0,0 7 1 0,8-4-51 0,-5 7-13 16,1 1 0-16,0 3 0 0,-1-1 48 0,1 8 8 15,0 0 0-15,-5 7 1 0,5-1 6 0,-4 1 1 16,-4 0 0-16,4-1 0 0,-5-2-31 0,1-1-5 16,0-4-2-16,0-2 0 0,0-1-13 0,-4-7-2 15,0 1-1-15,0-11 0 0,0 0 14 0,0 0 4 16,0 0 0-16,0 0 0 0,0 0-28 0,0 0 0 15,12-4 0-15,-1-3 0 0,-3-3 12 0,4-4 0 16,3-7 0-16,5 4 0 0,-1-10-12 0,5 6 0 16,-1 0 0-16,4 0 0 0,-3 0 18 0,3 4 5 15,-8 0 1-15,1 7 0 0,-1 6 11 0,-3 1 2 16,-5-1 1-16,1 4 0 0,0 4-18 0,-4 3-3 0,3-1-1 16,-3 5 0-16,0-1-8 0,0 1-8 0,-1 2 12 0,5-2-12 15,-8 6 8-15,4-7-8 0,0 8 0 0,-1-4 0 31,1-4-35-31,0 0-13 0,0 4-4 0,-1-7-892 0,1 3-180 0</inkml:trace>
        </inkml:traceGroup>
        <inkml:traceGroup>
          <inkml:annotationXML>
            <emma:emma xmlns:emma="http://www.w3.org/2003/04/emma" version="1.0">
              <emma:interpretation id="{7D611F56-91EA-4EEB-B9AD-EA726A2CB90F}" emma:medium="tactile" emma:mode="ink">
                <msink:context xmlns:msink="http://schemas.microsoft.com/ink/2010/main" type="inkWord" rotatedBoundingBox="11155,1427 15999,1295 16026,2322 11182,245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904.0795">7171 81 1152 0,'-8'-10'51'0,"8"10"10"16,0-7-49-16,0 0-12 0,0 7 0 0,0-3 0 16,0 3 103-16,0 0 17 0,0 0 4 0,0 0 1 0,0 0-57 0,0 0-11 15,0 0-2-15,0 0-1 0,0 0-12 0,0 0-2 16,0 0-1-16,0 0 0 0,8 0 4 0,-8 0 1 16,0 0 0-16,8 10 0 0,0 7-9 0,-4 1-2 15,0 9 0-15,0 1 0 0,-4 7-8 0,7-1-1 16,-7 4-1-16,4 4 0 0,0-4-9 15,0 0-2-15,4-3 0 0,-4-1 0 0,0 1 8 0,-1-8 0 16,5-2 1-16,0-1 0 0,-4-3 3 0,0-1 1 16,0-2 0-16,-4-5 0 0,4 1-25 0,-1-7 8 15,-3-7-8-15,0 0 0 0,0 0 0 0,0 0 0 16,0 0 8-16,0 0-8 0,0 0 0 0,0 0-11 16,0 0 3-16,0 0 0 15,0 0-20-15,0 0-4 0,0 0-1 0,-7 0 0 0,-1-7 9 0,0 4 1 0,8 3 1 16,-4-7 0-16,0-3 8 0,4 3 2 15,-4-4 0-15,1 1 0 0,3 0-4 0,-4-4 0 16,-4 0 0-16,4-3 0 0,4 3 16 0,-4-4-11 0,0 1 11 16,0-7-10-16,-3 0-3 0,7-1-1 0,-4-2 0 15,0-1 0-15,4-3 5 0,0 0 1 0,4-4 0 0,0 4 0 16,3 0 8-16,-3-4-12 0,4 4 12 0,0 4-12 16,3-5 12-16,1 8 0 0,0-3 0 0,-1 2 0 15,1 1 12-15,0 3-1 0,3-3-1 0,-3 7 0 16,-8 0 5-16,8 3 1 0,-1-4 0 0,9-2 0 15,-5 6 6-15,9-4 2 0,-1 1 0 0,4 7 0 16,1-4-24-16,3 7 0 0,0-3-10 0,4-1 10 16,-4 8 0-16,4-1 0 0,0 1 0 0,0 6 0 0,0 1 11 0,0 6-1 15,-4 4 0-15,0 7 0 0,-7 3-10 16,-1 4 0-16,-3 3 0 0,-5 3 0 0,-11 4 12 16,0 4 4-16,-4 3 1 0,-8 3 0 0,0-10 17 15,-7 7 3-15,-5 0 1 0,-3 0 0 0,-8-7-18 16,4 0-4-16,-5-3-1 0,1-4 0 0,0-3 8 0,0-4 1 15,0-3 1-15,0 0 0 0,0-4-1 0,-4-3 0 16,0 3 0-16,3-3 0 16,1 0-48-16,0 0-11 0,8-4-1 0,-1 0-1 15,1-3-139-15,8 4-27 0,7-8-5 0</inkml:trace>
          <inkml:trace contextRef="#ctx0" brushRef="#br0" timeOffset="5125.1906">8249 171 1900 0,'4'-17'169'0,"-4"17"-135"0,0 0-34 0,0 0 0 15,0 0 84-15,0 0 11 0,0 0 1 0,0 0 1 16,4 10-47-16,0 4-10 0,-4 0-1 0,0 3-1 16,0 8 0-16,0-1 0 0,0 4 0 0,-4-1 0 15,0-3-13-15,4 4-2 0,0-4-1 0,4 4 0 16,-4-4-14-16,0-3-8 0,4 3 10 0,0-7-10 15,0-3-24-15,-4 0-10 0,4-3-2 16,0-1-1092-16</inkml:trace>
          <inkml:trace contextRef="#ctx0" brushRef="#br0" timeOffset="5255.6735">8463-164 2282 0,'0'0'50'0,"0"0"10"0,0 0 3 0,0 0 1 0,0 0-51 0,0 0-13 16,0 0 0-16,0 0-673 16,4 7-138-16</inkml:trace>
          <inkml:trace contextRef="#ctx0" brushRef="#br0" timeOffset="5588.1048">8701 36 1785 0,'0'0'79'0,"0"0"17"0,0 0-77 0,0 0-19 0,8 11 0 0,-1-1 0 15,1 4 81-15,0 7 13 0,0 3 2 0,0 7 1 16,-1-3-31-16,1 6-6 0,0 1-2 0,4 3 0 16,-5-3-5-16,1-1-1 0,0 1 0 0,0-4 0 15,3 0-25-15,-7-3-6 0,4-1-1 0,-4-6 0 16,4 0-20-16,-4-4 0 0,-1-3 0 0,1-3 0 15,0-5 0-15,-4-6 0 0,4 4 0 0,-4-4 0 16,0 0 40-16,8-4 3 0,4-2 1 0,-5-5 0 16,5-6 6-16,0 0 2 0,-1-4 0 0,5-3 0 15,0-1-38-15,3 1-14 0,-3-4 11 0,-1 1-11 16,1-1 19-16,3 0-3 0,1 1 0 0,-1-1 0 0,1 7-16 16,-1-3 0-16,-3 0 8 0,3 3-8 15,-3-3-81-15,3 3-20 0,1-3-4 0,-1 3-730 16,-3 0-145-16</inkml:trace>
          <inkml:trace contextRef="#ctx0" brushRef="#br0" timeOffset="5753.0976">9460 81 1911 0,'0'0'84'0,"4"11"19"0,0-1-83 0,-1 4-20 15,-3 3 0-15,4 1 0 0,0-5 81 0,0 5 12 16,0-1 3-16,-4 4 0 0,4-4-68 0,-4 0-12 15,8 1-4-15,-4-1 0 16,-4 0-112-16,7-3-22 0,-7-4-5 0,8 4-1 0</inkml:trace>
          <inkml:trace contextRef="#ctx0" brushRef="#br0" timeOffset="5879.8534">9759-150 1695 0,'0'0'37'0,"0"0"8"0,0 0 2 0,0-7 1 0,-3 3-39 0</inkml:trace>
          <inkml:trace contextRef="#ctx0" brushRef="#br0" timeOffset="6582.0158">10367 102 2394 0,'7'-21'106'0,"-3"11"22"0,-4-4-103 0,4 4-25 15,0-1 0-15,-4 1 0 0,4 3 62 0,0-3 7 16,-4-1 2-16,4 1 0 0,-4 3-57 0,-4 0-14 16,0 0 0-16,4 7 0 0,0 0 13 0,-8 0 0 15,0 4 0-15,-7 3 0 0,-1 3-13 0,-3 7-18 16,-5 8 4-16,1 2 1 0,0-3 13 0,-1 8 0 15,1 2 0-15,4 1 0 0,3-1 0 0,-4-3 10 16,5 1-2-16,3-5 0 0,1 1-8 0,3-4 0 16,0 0 0-16,4-6 0 0,4 2-9 0,-4-6-1 0,4 0 0 15,4 0 0-15,0-7-6 0,-4-7 0 0,12 3-1 16,-1 1 0-16,5-8 1 0,-1-3 0 0,9-6 0 0,-1-1 0 16,1-7 16-16,-1-3 0 0,4-4 0 0,-4-7 0 15,1 1 0-15,-5-8 0 0,12 1 0 16,-3-8 9-16,-5 1-9 0,4 0 0 0,1-1 9 0,3-3-9 15,-4 0 28-15,-4 0 0 0,-3 1 1 0,3-1 0 16,-7 7-29-16,-5 7 0 0,-3 3 0 0,-4 4 0 16,0 7 0-16,-8 3 0 0,4 7 0 0,-8 4 0 15,-3 3 0-15,-1 7 0 0,-4 0 0 0,1 10 0 16,-5 7 32-16,-3 4 1 0,7 3 0 0,-7 11 0 16,4-4-33-16,3 7 0 0,0 0 0 0,5 4 0 15,3-4-27 1,-4 0-2-16,8 0-1 0,4 3 0 0,8-2 30 0,-4-1 0 0,4 0 0 0,0 0 0 0,3-4 0 15,5 1 0-15,3-4 0 0,1 0 0 0,-1-3 20 0,-3-7 9 16,3-1 3-16,5-2 0 0,-1-5-23 0,4-6-9 16,0 0 8-16,-3-7-8 0,7-3 0 0,0-4 8 15,-4-3-8-15,8-8 0 0,0 1 11 0,-3-4-3 16,-5 4-8-16,4-7 12 0,-4-7 6 0,4-1 1 16,0 1 0-16,-3-3 0 0,-9 6-19 0,4 4 0 15,-3 0 0-15,-5 6 0 0,-7 1 0 0,0 3 0 16,-4-3 0-16,-4 6 0 0,-4 5 50 0,-4 2 6 15,0 1 2-15,-7 3 0 0,-5 3-40 0,-3 4-8 16,-4 3-2-16,-4 4 0 0,7 0-8 0,-3 7 0 16,-8 0 0-16,8-1 0 0,0 8 0 0,7-4 0 15,1 4 0-15,7 0 0 0,4-4 0 0,0 3 0 16,8-6-9-16,8 3 9 0,-4-3-22 0,8 0-1 0,3 0 0 16,5-4 0-1,3 0-81-15,4-6-16 0,8 3-3 0,4-4-697 0,4-3-140 0</inkml:trace>
          <inkml:trace contextRef="#ctx0" brushRef="#br0" timeOffset="6969.0609">11635 57 1497 0,'8'-10'133'15,"-4"3"-106"-15,-4-3-27 0,0-1 0 16,0 11 159-16,-4-10 26 0,-4-1 6 0,4 1 1 16,-3 3-68-16,-1 7-12 0,-8 0-4 0,5 4 0 0,-5-1-69 0,0 7-15 15,1 8-2-15,-5-1-1 0,-3 7-5 16,0 0-2-16,3 4 0 0,1 3 0 0,-1 0-14 0,5 4 0 15,-1 0 0-15,5-1 0 0,3-3-14 0,0 0 1 16,4-6 0-16,0-1 0 0,8-7 13 0,0 0 0 16,0-3 0-16,4-3 0 0,-1-4 0 0,5-1 0 15,4-6-10-15,3 0 10 0,-3-6-12 0,3-5 1 16,1-6 1-16,3-7 0 0,0-4 10 0,1-3 8 16,3-7-8-16,4-4 11 0,0-3-3 0,0-3-8 15,0-4 12-15,5 0-4 0,-1 0 0 0,-4 0-8 16,0 0 12-16,0 1-4 0,-4 2-8 0,-3 4-9 15,-5 7 9-15,0 0-13 0,-7 7 69 0,0 7 15 16,-1 3 2-16,-7 4 1 0,-4 3-23 0,4 7-5 0,-4 0-1 0,0 7 0 16,0 0-29-16,-8 7-7 15,-3 7-1-15,3 6 0 0,-8 5-8 0,5 6 0 0,-5 7 0 0,1 3 0 16,7 1 0-16,-4-1 0 0,4 1 0 0,1 3 0 16,3-4 0-16,0 1 0 0,8 3 0 15,-4-4 0 1,8 1-46-16,-1-4-14 0,5 0-4 0,0-3-819 0,-1-4-164 0</inkml:trace>
        </inkml:traceGroup>
        <inkml:traceGroup>
          <inkml:annotationXML>
            <emma:emma xmlns:emma="http://www.w3.org/2003/04/emma" version="1.0">
              <emma:interpretation id="{A4D1BB9E-C37A-49B4-8F8C-800937917AF2}" emma:medium="tactile" emma:mode="ink">
                <msink:context xmlns:msink="http://schemas.microsoft.com/ink/2010/main" type="inkWord" rotatedBoundingBox="17222,1409 21666,1289 21696,2370 17251,24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8354.172">14181 119 1612 0,'0'0'72'0,"0"-10"14"0,4 0-69 0,-1-1-17 16,-3 4 0-16,4-3 0 0,0 3 132 0,-4 7 22 15,0 0 5-15</inkml:trace>
          <inkml:trace contextRef="#ctx0" brushRef="#br0" timeOffset="8837.4554">14531 334 2026 0,'-12'-21'44'0,"12"11"10"0,4-7 2 0,-4 6 1 0,-8-3-45 0,4 4-12 16,12-4 0-16,-4 7 0 0,-4-3 42 0,4 3 6 15,0 0 2-15,4 0 0 16,-1 4-95-16,5-1-19 0,-4 4-4 0</inkml:trace>
          <inkml:trace contextRef="#ctx0" brushRef="#br0" timeOffset="8701.8784">14535 279 2199 0,'4'-21'48'0,"0"10"11"0,-1-6 1 0,9 3 2 0,0-6-50 0,3-1-12 0,-7 0 0 16,4-3 0-16,7 0 32 0,-7-4 3 0,0 4 1 0,-1-4 0 15,-3 0-9-15,0 4-2 0,0-4 0 0,-1 1 0 16,-7 3-8-16,4-1-1 0,0 1-1 0,0 3 0 16,0 4 27-16,-4 0 6 0,0 3 0 0,4 7 1 15,0-7-39-15,0 4-10 0,-4 3 0 0,0 0 0 16,0 7 0-16,0 0 12 0,0 0-12 0,0 0 12 15,0 0-12-15,0 0 0 0,0 0-12 0,-4 14 12 16,-4 0 0-16,4 10 0 0,0-3 0 0,-4 10 0 0,1 0 0 0,-1 4 0 16,4-1 0-16,0 8 0 0,-4-1 0 15,1 1 0-15,-5-4 0 0,0 3 0 0,8 1 16 0,-3-4 10 16,-1 3 2-16,0-3 1 16,0-3-84-16,0 0-17 0,1-4-3 0,-5 0-695 15,0-4-139-15</inkml:trace>
          <inkml:trace contextRef="#ctx0" brushRef="#br0" timeOffset="9370.4182">15111 282 1857 0,'8'-28'82'0,"-8"18"18"0,3 3-80 0,5-3-20 0,12 3 0 0,-1 0 0 16,-3 0 11-16,3 0-2 0,1 0 0 0,3 4 0 15,-4-1-9-15,5 1-9 0,-1-1 9 0,-7 4-13 16,-1 4-71-16,1-1-15 0,-4 4-2 0,-1 3-1 15</inkml:trace>
          <inkml:trace contextRef="#ctx0" brushRef="#br0" timeOffset="9188.1313">15119 209 2188 0,'0'0'48'0,"11"-7"11"0,1-3 1 0,0 0 1 0,-8-4-49 0,7 4-12 0,1-8 0 0,3 4 0 15,-3-3 47-15,4-4 6 0,-1 1 2 0,-3-1 0 0,3 0-37 0,-3 0-7 16,0-3-2-16,0 0 0 0,-1 0 13 0,1-1 2 16,-4 1 1-16,-1-3 0 15,1-5 11-15,0 8 3 0,-4-3 0 0,4-1 0 0,-4 4-31 16,-1-1-8-16,1 1 0 0,-4 3 0 0,4 1 0 0,-4 2 0 16,4 1 0-16,-4 7 0 0,0-4 0 0,0 3 0 15,0 5 0-15,0 2 0 0,0 4 0 0,0 0 0 16,0 0 0-16,-4 10 0 0,0 1 0 0,-3 10 0 15,-1-1 0-15,0 8 0 0,0 0 0 0,0 3 0 16,1 3 0-16,-5 5 0 0,8-5 25 0,-4 1 4 16,4 3 1-16,1 0 0 15,-5 3-48-15,4-3-10 0,0 7-1 0,-4 0-1 0,4-7 42 0,-4 4 9 16,-3 3 2-16,3 3 0 16,0-6-195-16,-3-8-38 0,-21 36-8 0,9-29-2 0</inkml:trace>
          <inkml:trace contextRef="#ctx0" brushRef="#br0" timeOffset="9624.8745">15780 220 691 0,'27'-14'30'0,"-7"10"7"0,3-2-29 0,-3-5-8 16,-1-3 0-16,1 1 0 0,-1-1 180 0,1 0 36 15,-1-3 6-15,-3 3 2 0,-5-4-77 0,1 1-15 16,-4-4-4-16,0 4 0 0,-5 3-51 0,1 0-10 16,-4 1-3-16,0-1 0 0,0 7 0 0,-4-4 0 15,1 4 0-15,-5-3 0 0,0 3 0 0,0 7 0 16,0 0 0-16,-3 0 0 0,-1 0-51 0,0 7-13 16,-3 7 0-16,-1 0 0 0,1 3 0 0,-5 0 0 15,5 4 0-15,-1 3 0 0,1 1 15 0,-1-1 0 16,8 0 0-16,0 4 0 0,4-1-24 0,1 1-5 15,6-4-1-15,5 4 0 16,0-4-244-16,0-3-49 0,11 13-9 0,5-13-3 0</inkml:trace>
          <inkml:trace contextRef="#ctx0" brushRef="#br0" timeOffset="8034.0344">13332-199 1209 0,'4'-10'108'0,"-4"3"-87"15,0-3-21-15,4 6 0 0,-4-6 124 0,0 10 21 16,0 0 4-16,0 0 1 0,0 0-78 0,0 14-16 0,0 10-4 0,0 3 0 16,0 8-8-16,-4 0-3 0,4 10 0 0,-4 3 0 15,4 7 11-15,0 1 3 0,-4-1 0 0,4 4 0 16,4-4-3-16,-4 1-1 0,4-5 0 0,0 1 0 15,-4-10 0-15,0-1 0 0,0-3 0 16,0-13 0-16,-4-1-43 0,4-3-8 0,-4-1 0 16,0-6 0-16,4 0 0 0,0-4 0 0,-4 1 0 0,1-8 0 15,3-3 0-15,0 0 0 0,-8 0 0 0,0-7 0 16,0-6 51-16,0 2 6 0,1-6 2 0,-1 0 0 16,0-1-59-16,0-2 0 0,0-5-10 0,5 1 1 15,-1 0 9-15,4 0 0 0,4-4 0 0,-4 0 0 16,3-3 0-16,5 0 0 0,8-7 0 0,-1 0 0 15,1 0 12-15,7-11 0 0,5-2 1 0,-1 6 0 0,0 0-13 16,0 7 0-16,1-1 0 0,-1 1 0 16,-4 11-48-16,4 3-13 0,-3-1-3 0,3 5 0 0,-4 2 52 0,1 4 12 15,-1 7 0-15,-4 1 0 0,1 6 0 0,-1 6 0 16,-7 5 0-16,0 3 0 0,-1 3 0 0,-3 0 0 16,-8 8 0-16,0-1 0 0,-8 3 0 0,5 1 0 15,-5-4 0-15,-4 7 0 0,-3 1 0 0,3-1 0 16,-4 0 0-16,1 3 0 0,-1-2 0 0,-7-1 15 15,3 3-3-15,-3 1-1 0,-4-1-11 0,-1 1 8 16,-3 3-8-16,8-10 8 16,-4-1-18-16,3 1-4 0,-3-4-1 0,0 4 0 15,4-4-58-15,-1 1-12 0,1-8-3 0,0 7-644 16,3-7-128-16</inkml:trace>
          <inkml:trace contextRef="#ctx0" brushRef="#br0" timeOffset="8233.4372">13967 330 1843 0,'15'-3'81'0,"-15"3"18"0,8 0-79 0,-8 0-20 0,0 0 0 0,12 7 0 16,-1 3 99-16,-3 1 16 0,-4-1 3 0,0 0 1 16,4 4-63-16,-4-3-12 0,-4-1-2 0,0 4-1 15,-4 0 19-15,8-4 3 0,-1 0 1 0,-3 1 0 16,-3-1-94-16,-1 4-18 0,4-7-4 0,0 3-1073 15</inkml:trace>
          <inkml:trace contextRef="#ctx0" brushRef="#br0" timeOffset="9903.06">16138 30 2041 0,'0'0'44'0,"4"-7"10"0,0 0 2 0,4 0 2 0,4 0-46 0,-9 0-12 0,-3 7 0 0,0 0 0 15,12 0 46-15,-4 3 7 0,-8-3 2 0,4 7 0 16,4 7-27-16,-5 0-6 0,5 3-1 0,-4 1 0 0,0 6 10 0,0-3 1 16,0-4 1-16,0 4 0 15,-4-4-17-15,0 7-3 0,-4-7-1 0,4 4 0 0,4-7-22 0,0 3-5 16,-8 1-1-16,8-8 0 0,-1 0 33 0,1 1 7 16,-4-11 0-16,0 0 1 0,0 0-25 0,4 3 8 15,8 1-8-15,-12-4 0 0,0 0 35 0,8-7 1 16,3-4 1-16,1 1 0 15,0 3-81-15,3 0-16 0,1 0-3 0,-1 0-1 0,1 0 52 0,-4 0 12 16,-5 1 0-16,5 2 0 0,-4 1 0 0,-8 3 0 16,0 0 0-16,0 0-1078 0</inkml:trace>
          <inkml:trace contextRef="#ctx0" brushRef="#br0" timeOffset="10691.293">16224 379 964 0,'0'0'21'0,"0"0"5"0,0 0 1 0,0 0 0 16,0 0-27-16,0 0 0 0,-8 3 0 0,8-3 0 15,0 0 61-15,0 0 7 0,0 0 2 0,-8 0 0 16,4-3-1-16,4 3 0 0,0 0 0 0,0 0 0 16,-7 0 3-16,7 0 1 0,0 0 0 0,0 0 0 0,0 0-31 0,0 0-6 15,0 0-2-15,0 0 0 16,0 0-5-16,0 0-1 0,0 0 0 0,0 0 0 0,0 0-8 0,7-7-3 16,-7 4 0-16,4-4 0 0,0 0 26 0,0 0 5 15,-4 0 0-15,4-4 1 0,-4 5-49 0,0-5 0 16,8 4 0-16,-4-3 0 0,-4 0 0 0,4-1 18 15,3 1-2-15,1-1-1 0,-4 1-3 0,0 0-1 16,4-1 0-16,0 1 0 0,3-1 4 0,-3-2 1 16,4-1 0-16,3-3 0 0,1-1 8 0,3 4 3 15,1-3 0-15,-5 3 0 0,5 4-42 0,-1-1-8 16,5 1-1-16,3 3-1 16,-8 4-22-16,8-4-4 0,1 0-1 0,3 3-931 0</inkml:trace>
          <inkml:trace contextRef="#ctx0" brushRef="#br0" timeOffset="10995.4974">16765 116 806 0,'0'0'36'0,"8"-3"7"0,-4-1-35 0,3-3-8 0,-3 4 0 0,8-1 0 16,3-3 156-16,5 0 28 0,-4 4 7 0,-1-1 1 15,1-2-98-15,-1-1-19 0,5 0-4 0,-5 0-1 16,1 0-46-16,-1-3-8 0,1 3-3 0,-4 0 0 15,-1-4-4-15,1-3-1 0,0 4 0 0,-5-7 0 16,1 3 24-16,-4 0 4 0,0 0 0 0,-4 0 1 16,0 1-29-16,0 2-8 0,-4 1 0 0,0-1 0 15,0 5 52-15,0-1 10 0,1 0 2 0,-5 3 0 16,0 1 0-16,0 3 0 0,0 3 0 0,1 1 0 0,-9 3-52 0,0 3-12 16,5 0 0-16,-1 4 0 0,-3 0 0 0,-1 10-13 15,4-3 2-15,5 7 1 0,-5-1 10 16,4 1 0-16,4 3 0 0,0-3 0 15,0 0-86-15,4-1-18 0,4 1-4 0,0 0-1 16</inkml:trace>
          <inkml:trace contextRef="#ctx0" brushRef="#br0" timeOffset="11337.7925">17244 9 1728 0,'11'-18'153'0,"-7"12"-122"16,4-5-31-16,0 8 0 0,0-4 57 0,-1 3 6 0,5 4 1 0,-4 0 0 15,0 4 0-15,-1 3 0 0,-3 3 0 0,4 4 0 16,0 0 0-16,-4 7 0 0,3-4 0 0,-3 4 0 16,-4-1-52-16,4 1-12 0,-4 0 0 0,0-4 0 15,-4 0 54-15,0 1 8 0,4-1 2 0,-3 0 0 16,3-6-52-16,0 3-12 0,-4-8 0 0,4 5 0 31,0-4-24-31,0-4-7 0,0-3-1 0,0 0-1 0,0 0 17 0,0 0 3 0,0 0 1 0,7-3 0 16,5-8-6-16,4 1-1 0,-5-4 0 0,9 0 0 15,-5 0 31-15,5 1 7 0,-5-1 1 0,1 3 0 16,3 1-4-16,-3 0-1 0,0 3 0 0,-5 0 0 16,1 0 23-16,0 0 5 0,-1 4 1 0,-3-1 0 15,-8 4-12-15,8 0-1 0,4 0-1 0,-9 4 0 16,-3-4-30-16,8 6 0 0,-4 1 0 0,4 0 0 16,-4-3-86-16,4 3-17 0,-5 3-3 15,1 0-1-15,4 1-86 0,-4-1-18 0,4 18-3 0,7-7-1 0</inkml:trace>
        </inkml:traceGroup>
        <inkml:traceGroup>
          <inkml:annotationXML>
            <emma:emma xmlns:emma="http://www.w3.org/2003/04/emma" version="1.0">
              <emma:interpretation id="{77A3C6E9-A943-4687-A90A-0FA4D56EF740}" emma:medium="tactile" emma:mode="ink">
                <msink:context xmlns:msink="http://schemas.microsoft.com/ink/2010/main" type="inkWord" rotatedBoundingBox="22205,1591 24264,1535 24288,2423 22229,247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640.5143">18544-188 2210 0,'0'0'48'0,"3"-7"11"0,-3 0 1 0,0 7 3 0,0-7-51 0,0 7-12 0,0 0 0 15,-7-4 0-15,-1 1 49 0,0 3 7 0,-8 0 2 16,5 7 0-16,-5 0-46 0,-3 3-12 16,-1 0 0-16,5 8 0 0,-5-4 0 0,1 6 0 0,-1-2 0 0,5 2 0 15,-1 1 53-15,1 0 9 0,3 3 2 0,-4 0 0 16,5 4-64-16,-1 0-18 0,0 3-1 0,5 0 0 16,-1 4 31-16,0-4 5 0,0 7 2 0,0-4 0 15,5 4-19-15,3 0 0 0,0 1-11 16,3-1 11-16,5-4 0 0,0 1 0 0,4-4 8 0,7-3-8 15,1-1-18 1,3-2-10-16,0-8-1 0,5 4-1 0,-1-4-94 0,0-3-18 16,4-4-4-16,4-3-837 0</inkml:trace>
          <inkml:trace contextRef="#ctx0" brushRef="#br0" timeOffset="12515.4943">18738 389 1285 0,'0'0'28'0,"0"0"5"0,0 0 2 0,0 0 2 0,0 0-29 0,0 0-8 0,0 0 0 0,12 7 0 16,-1-3 48-16,1-1 9 0,8 1 2 0,-1-1 0 16,4 1 1-16,1-4 0 0,7 3 0 0,-4-3 0 15,4 0-4-15,-3-3 0 0,-1-1 0 0,4-3 0 16,-8 0 16-16,4-3 4 0,-3-1 0 0,-1-2 0 16,1-1-47-16,-5-7-9 0,4 4-1 0,-3-7-1 15,-1 3-29-15,-3-3-5 0,-4 3-2 0,3-7 0 0,5 0 41 16,-1 1 8-16,-7-1 1 0,3 4 1 15,-3 3-53-15,-8 4-10 0,0-4-2 0,0 7-1 16,-1 0 53-16,-3 4 10 0,0-4 2 0,-3 7 1 0,-5 0-21 0,4 0-12 16,0 7 12-16,4 0-12 0,-8 0 27 0,-3 0-2 15,-1 7 0-15,4 4 0 0,-7-1-40 0,-1-3-8 16,0 3-1-16,1 4-1 0,-1 4 25 0,1-1 0 16,-1 0 0-16,1 4 11 0,3 0-11 0,-4-1 0 15,5 5 9-15,-1-1-9 0,-4 3 10 0,5 5-2 16,3-5-8-16,-4 1 12 0,4 0-3 0,5-1-1 15,-1 1 0-15,4-4 0 0,4 0-8 0,-1-3 8 16,5 0-8-16,0 0 8 0,8-4 8 0,-1 0 0 16,-3-6 1-16,7 3 0 0,1-8 1 0,-1 1 0 15,8-7 0-15,-3 4 0 0,-5-4-2 0,5 0 0 0,3-7 0 16,4 0 0-16,-4-3-1 0,-3-4-1 16,3 0 0-16,0-3 0 0,-4-4-3 0,9 0-1 0,-1-7 0 15,4-3 0-15,0 4-10 0,4-8 12 0,7 4-12 16,5-4 12-16,3 8-12 0,-3-1 0 0,4 4 9 15,-1 3-9-15,-7 0 0 0,-4 11 0 0,-5-1 0 0,1 8 0 16,-7-4-20-16,-9 7 0 0,0 0 1 0,-3 7 0 16,-5 0 34-16,-3 0 6 0,-4 3 2 0,0 1 0 15,-8 6-13-15,0 0-2 0,0-3-8 0,-4 7 12 16,-4 0 18-16,-4-1 3 0,4-2 1 0,-3 6 0 16,-5-7-34-16,1 0 0 0,-5-3 0 0,-3 0 0 0,3-4 0 0,1 1 0 15,-8-1 0-15,-1-3 0 0,1 0 0 16,-4-3 8-16,0-1 1 0,-4 0 0 0,-4-3-9 15,4 0 0-15,4 0-12 0,-4 0 12 16,4-3-80-16,3 0-8 0,1 3-1 16,-4-4-709-16,4 1-142 0</inkml:trace>
        </inkml:traceGroup>
      </inkml:traceGroup>
    </inkml:traceGroup>
    <inkml:traceGroup>
      <inkml:annotationXML>
        <emma:emma xmlns:emma="http://www.w3.org/2003/04/emma" version="1.0">
          <emma:interpretation id="{760350C1-27C0-4209-B97B-AE564217ABF5}" emma:medium="tactile" emma:mode="ink">
            <msink:context xmlns:msink="http://schemas.microsoft.com/ink/2010/main" type="paragraph" rotatedBoundingBox="3680,3927 26386,2708 26491,4656 3784,58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10C73B-BB51-461C-AC73-B580B208FB71}" emma:medium="tactile" emma:mode="ink">
              <msink:context xmlns:msink="http://schemas.microsoft.com/ink/2010/main" type="line" rotatedBoundingBox="3680,3927 26386,2708 26491,4656 3784,5875"/>
            </emma:interpretation>
          </emma:emma>
        </inkml:annotationXML>
        <inkml:traceGroup>
          <inkml:annotationXML>
            <emma:emma xmlns:emma="http://www.w3.org/2003/04/emma" version="1.0">
              <emma:interpretation id="{8870CBF5-02A9-4A0F-B1F4-DA5EAB913323}" emma:medium="tactile" emma:mode="ink">
                <msink:context xmlns:msink="http://schemas.microsoft.com/ink/2010/main" type="inkWord" rotatedBoundingBox="3702,4354 8731,4084 8804,5441 3775,571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44929.385">547 3351 1440 0,'0'0'128'0,"0"0"-103"0,0 0-25 0,0 0 0 0,-11 7 104 0,7-4 15 16,-4 4 3-16,0 0 1 0,0 10-57 0,0 0-11 15,1 4-3-15,-5 3 0 0,4 4-1 0,-3 3-1 16,-5 0 0-16,4 4 0 0,1-4-34 0,-1 0-6 16,4-3-2-16,0 0 0 0,8-8-8 0,4 5 0 15,0-12 0-15,4-2 0 0,0-1 0 0,0-6 0 16,7-1 0-16,-3-6 0 0,3-4 0 0,5-4 0 16,-1 1 0-16,5-7-11 0,-1-8 11 0,0-2 0 15,1-1 10-15,-1 0-10 0,-4-3 0 0,5 4-10 16,-5-5 0-16,-3 1 0 0,3 4 10 0,-7-1 0 15,0 4 0-15,-1 0 8 0,-7 3-8 0,-4 7 0 16,-4 0 0-16,0 4 0 0,-3 3 0 0,-1 3 9 16,-4 1-1-16,-3 6-8 0,-5 1 26 0,1 3-2 15,-1 3 0-15,1 4 0 0,-5-4 5 0,5 4 1 0,-4 3 0 16,3 1 0 0,5 3-85-16,-1-1-17 0,0 4-3 0</inkml:trace>
          <inkml:trace contextRef="#ctx0" brushRef="#br0" timeOffset="45309.7982">1166 3254 2383 0,'0'0'52'0,"0"0"12"0,12 10 1 0,-8 1 2 0,3 2-54 16,1 5-13-16,12 2 0 0,-13 5 0 0,5-1 0 0,0 4 8 15,-1-1-8-15,1 4 0 0,-4-3 26 0,-4 3-1 16,-4 0 0-16,4-3 0 0,3-4-25 0,-3 0 0 16,-8 1 0-16,4-5 0 0,0-9 8 0,4-1 0 15,-4-3 0-15,0-7 0 0,-7 4-8 0,7-4 0 16,0 0 0-16,0 0 0 0,-4-14 0 0,8-4 8 16,3-2-8-16,5-8 8 0,-4 0-8 0,0-3 0 15,3-3 0-15,9-1 8 0,7 0-8 0,-8 4 8 16,-15 4-8-16,12 2 8 0,3 8 31 0,1 3 5 15,-9 4 2-15,-3 6 0 0,0 1-25 0,4 3-5 16,-1 3 0-16,-11-3-1 0,0 11 4 0,8 3 1 16,8-1 0-16,-8 5 0 0,-5 2-10 0,5-2-2 15,4 6 0-15,0-7 0 0,-1 4-24 0,-3 0-4 0,-4-4-2 0,8 0 0 32,3 1-154-32,-3-1-32 0,-12-3-5 0</inkml:trace>
          <inkml:trace contextRef="#ctx0" brushRef="#br0" timeOffset="45591.6847">2217 3133 2286 0,'-4'-11'50'0,"4"4"10"0,4 0 3 0,-8 1 1 0,-4 2-51 0,0 4-13 0,8 0 0 0,0 0 0 15,-7 0 54-15,-5 4 8 0,0-1 2 0,4 7 0 0,1 4-40 16,-9 4-8-16,-7 2-2 0,7 1 0 0,8 3 22 0,1 4 5 15,-9-4 1-15,4 4 0 0,1 0-34 0,7-1-8 16,0 1 0-16,0-4 0 0,4 4 8 0,4-7 0 16,8 3 0-16,-1 0 0 0,-7-3-8 0,4-1 8 15,4 5-8-15,-1-1 8 0,-3-3 10 0,-4-1 2 16,-4 1 0-16,0 0 0 0,8-7-20 0,-8 3 0 16,-16 0 0-16,5-3 0 0,3 0 29 0,-4 0 3 15,-7-4 0-15,3 1 0 16,-7-4-176-16,7-1-36 0</inkml:trace>
          <inkml:trace contextRef="#ctx0" brushRef="#br0" timeOffset="44593.7265">197 3019 626 0,'0'0'28'0,"0"0"5"0,0 0-33 0,0 0 0 16,0 0 0-16,0 0 0 0,0 0 71 0,0 0 7 16,0 0 2-16,0 0 0 0,0-7-6 0,0 7-1 15,0-11 0-15,0 11 0 0,-8-7-9 0,4 0-1 16,4 4-1-16,0 3 0 0,-8-7-5 0,5 4-1 16,-5 3 0-16,-4-4 0 0,0 1 2 0,1 3 0 15,-5 3 0-15,1 1 0 0,-5 2-2 0,5 1-1 16,-1 4 0-16,-3-1 0 0,-1 7-10 0,1 4-1 15,-5 0-1-15,1 3 0 0,3 4 0 0,1 0 0 16,-4 6 0-16,-1 8 0 0,9-4-3 0,-5 0-1 16,1-4 0-16,3 1 0 0,5 0-15 0,-1-1-2 15,4-3-1-15,4 4 0 0,4-4-13 0,0-3-8 16,8-1 10-16,0 1-10 0,0 3 8 0,7-3-8 16,1 0 0-16,3-4 0 0,1 0-9 0,-1 0-8 0,4-7-2 15,1 1 0 1,-5-4-89-16,5-4-17 0,-1 0-4 0,0-6-531 0,1-4-107 0</inkml:trace>
          <inkml:trace contextRef="#ctx0" brushRef="#br0" timeOffset="45778.5283">2423 3409 2689 0,'0'0'59'0,"0"11"12"0,0-1 2 0,0 4 3 0,-4 3-60 0,0 1-16 0,4-1 0 0,0 7 0 16,0-3 0-16,0 0 0 0,0-1 8 0,0-2-8 16,8-1-8-16,-4-3-5 0,-4-4-1 0,8 1-1170 15</inkml:trace>
          <inkml:trace contextRef="#ctx0" brushRef="#br0" timeOffset="45913.501">2711 3025 2149 0,'0'0'47'0,"0"0"9"0,-8 0 3 0,1-3 2 0,-1 0-49 0,0 3-12 15,-8 3 0-15,16-3 0 0</inkml:trace>
          <inkml:trace contextRef="#ctx0" brushRef="#br0" timeOffset="46771.3192">3419 3150 2304 0,'-11'-10'204'0,"11"10"-163"16,-8-4-33-16,0 1-8 0,-3 3 94 0,3 0 17 0,0-4 3 0,0 1 1 15,4 3-93-15,-4 0-22 0,1 3 0 0,-5-3 0 16,0 0 9-16,1 4 0 0,-1-1 0 0,0 8 0 15,-3 2-9-15,3 8 0 0,-3 3 0 0,-1 4 0 16,4 3 12-16,1 0-2 0,-1 4-1 0,4-4 0 16,-4 4-9-16,5-4 0 0,-1 3 0 0,-4-3 0 15,4-3-9-15,1-4 9 0,3 4 0 0,0-4 0 16,4-6-12-16,0-5 4 0,4-2 8 0,0-1-13 16,3-3 3-16,5-3 1 0,0-4 0 0,3-4 0 15,5-10-19-15,-5 0-4 16,9-6-1-16,-1-1 0 0,0-7 20 0,1-3 4 0,-1-4 1 0,0-6 0 15,1-1 8-15,-5-6 0 0,1-7 0 0,3-4-8 16,0-3 8-16,-3-1 0 0,3 1 0 0,1-4 0 0,3 7 0 0,4-3 0 16,-4 0 0-16,8 3-8 0,0 0 8 0,-4 7 0 15,-3 1 0-15,-1-1 0 0,-8 10 8 0,1 8 4 16,-5 2 1-16,-3 5 0 0,0 9 24 0,-8 1 5 16,-4 3 1-16,0 4 0 0,-4 3-9 0,0 4-2 15,-4 3 0-15,-4 3 0 0,5 4-32 0,-9 10 0 16,-3 1 0-16,-1 6 0 0,1 0 0 0,-1 7 0 15,-3 0-12-15,3 11 3 0,5-1 9 0,3 4 0 16,1 0 0-16,3 4 0 0,4-1 0 0,0 0 0 16,8-3 0-16,0 0 0 0,-4 4 0 0,8-4 0 15,7 0 0-15,-3 0-8 0,3-7 8 0,1 0 0 16,3-3 0-16,1-1-8 0,-1-6 8 0,-3-1 0 16,-1-6 0-16,5 0 0 0,-1-11 0 0,5-3 0 15,-1 0-10-15,0-7 10 0,1-3-10 0,3-4 10 0,4-7-8 16,-4-3 8-1,1-4-28-15,3-3-1 0,0-7 0 0,0-4 0 0,0 0 13 0,-4 1 2 0,1-8 1 16,-1 8 0-16,-4-1 13 0,-3 7 0 0,-5-3 0 0,-3 4 0 16,-4 2 18-16,-8 5 0 0,0 2 0 0,0 4 0 15,-4 1 13-15,-4 2 2 0,-4 4 1 0,1 7 0 16,-1 4-15-16,-7 3-3 0,3 7-1 0,-3 3 0 16,-1 4-15-16,1 3 0 0,3 7 0 0,0 4 0 15,1 3 0-15,3 0 0 0,4 7 0 0,1-4 0 16,3-3-8-16,4-3 8 0,0-1 0 0,4-6 0 15,3-4-8-15,-3-3 8 0,4-4 0 0,4-6 0 0,3-1-11 0,1-6 11 16,-1-1-10-16,5-3 10 0,3-3-13 0,5-8 3 16,-1 1 1-16,4-7 0 0,-8-4-2 0,5 0 0 15,-1-3 0-15,4 0 0 0,-4 3 11 0,0 0 0 16,-3 4 10-16,3-1-10 0,-4 1 16 0,1 7-4 16,-1-1 0-16,-4 8 0 0,-3-1 24 0,4 4 4 15,-5 4 0-15,-3 3 1 0,-1 0-8 0,5 3-1 16,-4 4-1-16,-5 3 0 0,1 1-7 0,0 2 0 15,0-6-1-15,0 7 0 0,-1 0-15 0,-3-1-8 16,4-2 10-16,-4-1-10 16,0-3-43-16,-4-4-14 0,4 4-3 0,0-7-850 15,0 3-170-15</inkml:trace>
        </inkml:traceGroup>
        <inkml:traceGroup>
          <inkml:annotationXML>
            <emma:emma xmlns:emma="http://www.w3.org/2003/04/emma" version="1.0">
              <emma:interpretation id="{D9779A51-27F9-4080-B856-13AFBC881EDE}" emma:medium="tactile" emma:mode="ink">
                <msink:context xmlns:msink="http://schemas.microsoft.com/ink/2010/main" type="inkWord" rotatedBoundingBox="10170,3599 14606,3361 14692,4960 10256,519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47746.7653">6412 2462 1706 0,'-7'-11'37'0,"3"-3"8"0,0 4 2 0,0 0 1 0,0 3-38 0,0 0-10 0</inkml:trace>
          <inkml:trace contextRef="#ctx0" brushRef="#br0" timeOffset="48122.6088">6837 2738 1864 0,'0'0'83'0,"0"0"17"0,11 7-80 15,1 4-20-15,-4-1 0 0,3 4 0 0,1 0 0 0,0 3 0 16,-8 4 0-16,7-1-9 0,-7-2 28 0,4-1 5 16,-4 0 2-16,0 1 0 0,0-5 9 0,-4 1 1 15,4 4 1-15,-4-8 0 0,3 0-17 0,-3-6-3 16,0-4-1-16,0 0 0 0,4 10-8 0,-4-10-8 15,0 0 12-15,0 0-12 0,0 0 16 0,4-10-3 0,0-7-1 16,4-1 0-16,0 1-12 0,-1 0 11 0,5-8-11 0,0 5 10 16,-4-1 14-16,3 4 4 0,-3 3 0 15,-4 0 0-15,4 4 18 0,0-1 4 0,-8 11 1 0,0 0 0 16,0 0-13-16,0 0-2 0,0 0-1 16,7 7 0-16,-3 0-11 0,4 0-1 0,0 3-1 0,0 4 0 15,-1 3-22-15,1 1-8 0,4-4 0 0,-1 6 0 16,1-6 8-16,0 0 11 0,3 0-3 0,1 0 0 15,7-4-144-15,-3 0-30 16,3-3-6-16,-7-3 0 0</inkml:trace>
          <inkml:trace contextRef="#ctx0" brushRef="#br0" timeOffset="48327.9595">7634 2603 1890 0,'8'-17'84'0,"-4"10"16"0,4 0-80 0,7 0-20 16,5-3 0-16,3 3 0 0,1 4 41 0,7-4 4 16,0 3 1-16,4-3 0 0,0 4 7 0,4-1 2 15,-4-3 0-15,8 4 0 0,-4 0-31 0,0-1-7 16,-4 1-1-16,0-1 0 0,-4 1-7 0,0-1-1 16,-4 1-8-16,0-1 12 15,-3 4-87-15,3-3-17 0,-4-1-4 0</inkml:trace>
          <inkml:trace contextRef="#ctx0" brushRef="#br0" timeOffset="48540.8903">8226 1690 2340 0,'-8'7'52'0,"4"3"10"0,0 8 2 0,-3 6 1 0,3 4-52 0,-8 6-13 0,4 8 0 0,-3 10 0 16,-5-1 55-16,4 5 8 0,1 3 1 0,-5 3 1 15,1-3-5-15,-1 0-2 0,0 3 0 0,5-3 0 16,-5-4-32-16,4 0-6 0,-3 4-2 0,3 3 0 16,-3-3-18-16,3-3 0 0,-4-5 0 0,5 5 0 15,11-11-76-15,0 0-20 0,-4-4-3 0,0 1-1066 16</inkml:trace>
          <inkml:trace contextRef="#ctx0" brushRef="#br0" timeOffset="47604.4864">6284 2763 1785 0,'0'0'159'0,"0"0"-127"16,0 0-32-16,0 0 0 0,0 0 31 0,-8 13 0 15,0 1 0-15,4 7 0 0,-3 3-15 0,3 4-2 16,-4 0-1-16,4 3 0 0,0 3 15 0,4-6 2 16,-4 3 1-16,4-3 0 0,4-1-31 0,4-2 0 15,0-5 0-15,3 1 0 0,-3-4 0 0,4-3 0 16,0-3 0-16,-1-4-608 0,1 0-120 15</inkml:trace>
          <inkml:trace contextRef="#ctx0" brushRef="#br0" timeOffset="48864.85">8245 3105 1094 0,'0'0'97'0,"4"-7"-77"15,4-3-20-15,0-1 0 16,4 4 192-16,7-3 36 0,1 3 6 0,3-3 2 0,0-1-150 0,1-2-30 16,3-1-5-16,4-4-2 0,0-2-10 0,-4-1-3 15,1 0 0-15,3 0 0 0,-8-3-8 0,4 3-1 16,-3 1-1-16,-1-5 0 0,-4 5-14 0,-3-1-4 15,0 0 0-15,-1 4 0 0,-3-4 20 0,-4 7 3 16,-1 4 1-16,-3-1 0 0,0-2-10 0,-4 2-2 16,0 1 0-16,-4 0 0 0,4 3 19 0,-7-4 3 0,-1 4 1 15,0 4 0-15,0 3-26 0,-4 0-5 0,1 3 0 16,-1 4-1-16,-3 7-11 0,-1 3 0 0,0 1 0 0,-3 9 8 16,0-2 0-16,3 2-8 0,-4 1 12 0,5 3-4 15,-5 4-8-15,5-4-16 0,3 0 4 0,1 0 1 31,7-7-96-31,-4 4-19 0,8-4-4 0,-4-3-605 0,8-7-121 0</inkml:trace>
          <inkml:trace contextRef="#ctx0" brushRef="#br0" timeOffset="49132.9383">8872 2558 2070 0,'0'0'45'0,"0"0"10"0,0 0 1 0,0 0 3 0,0 0-47 0,8 14-12 16,-4 4 0-16,0 9 0 0,0 1 50 0,-4 0 8 15,0 3 2-15,0 7 0 0,-4 0-4 0,0 0 0 16,0-4 0-16,0 5 0 0,-4-5-25 0,4 1-6 16,0-1-1-16,0-6 0 0,1-7 13 0,3-4 3 15,0 0 0-15,0-6 0 0,0 3-26 0,3-8-5 16,-3-6-1-16,0 0 0 0,0 0 13 0,0 0 3 16,12-6 0-16,0-8 0 0,0 0 6 0,3-7 2 15,1-3 0-15,3-4 0 0,-3 4-20 0,7-4-3 16,0-3-1-16,5 0 0 0,-1 0-8 0,0 0-14 15,0 0 3-15,1 3 1 16,-5 0-53-16,0 4-10 0,5 3-3 0,-5 1-749 16,-4 2-151-16</inkml:trace>
          <inkml:trace contextRef="#ctx0" brushRef="#br0" timeOffset="49523.6482">9810 2565 2188 0,'-4'7'195'0,"0"0"-156"0,-4 0-31 0,8 7-8 16,-3 7 44-16,-5 3 8 0,0 4 2 0,-4 3 0 15,1 0 2-15,-1 3 1 0,0 4 0 0,1 1 0 0,-5-8-20 0,4 3-4 16,5 4-1-16,-1-7 0 0,-4 1-1 0,4-1-1 16,1 0 0-16,3-3 0 0,-8-1-10 15,8-3-1-15,-4-3-1 0,8-3 0 0,-4-5-18 0,1-6 0 16,-1 0 0-16,4-7 0 0,0 0 22 0,0 0-2 15,0 0-1-15,-4-7 0 0,4-3-31 0,0-7-5 16,0-4-2-16,8-3 0 0,-5-4 19 0,13-7 0 16,0-3 0-16,3-7 0 0,4 0 0 0,5-7 0 15,7 1 0-15,4-8 0 0,-1 7 0 0,1 7 0 16,4 0 0-16,-4 7 0 0,-4 3 0 0,-4 11 0 16,-7 3 0-16,-1 11 0 0,-7 3 0 0,-1 7 0 15,-7 3 0-15,-8-3 0 0,0 7-10 0,-4 11 10 16,-4 6-8-16,-3 0 8 0,-1 4 0 0,-8-4 0 15,1 4 0-15,-1 3 8 0,-3-7-26 0,-4 4-5 16,4-4-1-16,-9 4 0 16,1-1-122-16,4-6-25 0,4 0-5 0,3-4-887 0</inkml:trace>
          <inkml:trace contextRef="#ctx0" brushRef="#br0" timeOffset="49808.2505">10382 2693 2336 0,'0'0'52'0,"0"0"10"0,0 0 2 0,0 0 1 0,4 7-52 0,0 4-13 0,-4-1 0 0,4 0 0 15,-4 4 21-15,0-3 2 0,4 2 0 0,0 1 0 16,3 0 14-16,1 0 3 0,0-4 1 0,0 4 0 0,-1-7-14 0,9 3-3 16,-4-3-1-16,3-3 0 0,-3-1-23 15,7-3 0-15,1 0 0 0,-5-3 0 0,1-1 0 0,3-3 0 16,-3-3 0-16,-4 0 0 0,3-1 0 15,-3 1 0-15,-4 0 0 0,0-1 0 0,-5 4 0 0,1-3 0 16,0 0 0-16,-4-1 0 0,0 4 22 0,-4-3 0 16,-3 3 0-16,-5 0 0 0,4 0 16 0,-4 4 3 15,-3-8 1-15,-1 8 0 0,1-1-54 0,-5 4-10 16,1 0-2-16,-1-3-1 16,-3 3-135-16,0 3-26 0</inkml:trace>
        </inkml:traceGroup>
        <inkml:traceGroup>
          <inkml:annotationXML>
            <emma:emma xmlns:emma="http://www.w3.org/2003/04/emma" version="1.0">
              <emma:interpretation id="{B3FEDDA7-ADA9-41F3-BEE3-FF2F0E639F41}" emma:medium="tactile" emma:mode="ink">
                <msink:context xmlns:msink="http://schemas.microsoft.com/ink/2010/main" type="inkWord" rotatedBoundingBox="15069,3641 15871,3598 15923,4567 15121,461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50126.7798">11133 1839 2188 0,'0'0'97'0,"0"0"20"15,0 0-93-15,0 0-24 0,0 0 0 0,4 7 0 16,0 0 52-16,0 7 7 0,4 6 1 0,-4 8 0 0,0 0 3 0,-4 10 1 16,7 7 0-16,-7 0 0 0,0 7-14 0,0-4-2 15,4 4-1-15,-8 0 0 0,0 0-21 0,1 3-4 16,-5-3-1-16,4 7 0 0,-4-4-21 15,0-3 0-15,4 3 0 0,-3-3-849 16,-1-7-175-16</inkml:trace>
          <inkml:trace contextRef="#ctx0" brushRef="#br0" timeOffset="50450.8785">11873 2510 2419 0,'0'-10'215'0,"-4"-1"-172"16,0 1-35-16,0-1-8 0,4 5 65 0,-4-1 11 16,0-4 3-16,4 11 0 0,0 0-79 0,-11 0-8 15,-1 0-6-15,-8 7-1 0,-3 0 15 0,-4 7 0 0,0 0 0 0,-5 7 0 16,1-4 0-16,4 7 0 0,4 7 0 0,3-3 0 16,-3 3 0-16,7-3 0 0,5-1 0 0,3-2 0 15,4-8 8-15,4-3 4 0,-4-4 0 0,8 0 1 16,8 1-13-16,-8-4-18 0,-4-7 4 15,15 0 1-15,5-7 13 0,3 0 0 0,0-7 0 0,5-3 0 16,-1-1 0-16,0-6 0 0,0 7 0 0,4-7 0 16,-7 6 16-16,-1-2 5 0,-3-1 2 0,-1 7 0 15,-3 0 12-15,-5 4 2 0,-3 3 1 0,0 0 0 16,-8 7-28-16,0 0-10 0,0 0 0 0,4 10 9 16,-4 1 23-16,-4 6 4 0,0 4 0 0,-4 0-912 15,0 3-182-15</inkml:trace>
        </inkml:traceGroup>
        <inkml:traceGroup>
          <inkml:annotationXML>
            <emma:emma xmlns:emma="http://www.w3.org/2003/04/emma" version="1.0">
              <emma:interpretation id="{17EBDB28-AE89-4B63-B7E5-9BE536E33B8A}" emma:medium="tactile" emma:mode="ink">
                <msink:context xmlns:msink="http://schemas.microsoft.com/ink/2010/main" type="inkWord" rotatedBoundingBox="16470,3240 19562,3074 19667,5023 16574,518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50859.7328">13192 1403 1929 0,'0'0'85'0,"0"0"19"0,0 0-84 0,4 10-20 0,-4 8 0 0,4 6 0 15,-8 10 62-15,4 8 8 0,0 3 2 0,-8 10 0 16,4 1 44-16,-7 6 10 0,-5 4 2 0,-3 3 0 16,-1 0-76-16,-3-3-14 0,3 3-3 0,-3 0-1 15,4-7-14-15,-1 1-4 0,4-5 0 0,1 5 0 16,-1-8-52-16,5 0-10 0,-9-3-2 0,9-3-761 15,-5-8-152-15</inkml:trace>
          <inkml:trace contextRef="#ctx0" brushRef="#br0" timeOffset="51051.0309">13538 2534 2073 0,'0'0'92'0,"0"0"19"0,0 0-89 0,0 0-22 15,0 0 0-15,4 7 0 0,0 7 184 0,0 0 32 16,-4 3 6-16,0 4 2 0,4 0-184 0,-4-1-40 16,-4-2 0-16,4-1 0 0,0 0 0 0,-4-3 0 15,0 0 8-15,0 0-8 16,1 0-45-16,-1-4-15 0,0 0-4 0,-4-3-1152 0</inkml:trace>
          <inkml:trace contextRef="#ctx0" brushRef="#br0" timeOffset="51181.865">13842 2126 2073 0,'16'-21'92'0,"-9"11"19"0,-3-1-89 0,0 1-22 0,0-4 0 0,-4 7 0 16,0 7 94-16,0 0 14 0,0 0 4 0,0 0-794 16,0 0-158-16</inkml:trace>
          <inkml:trace contextRef="#ctx0" brushRef="#br0" timeOffset="51529.384">14114 2334 2188 0,'0'0'48'0,"0"0"11"0,8 3 1 0,4 7 1 0,0 1-49 0,3 6-12 15,-3 0 0-15,0 4 0 0,-1 3 54 0,1 4 8 16,-4 0 2-16,3-1 0 0,1 4 0 0,-4 1 0 15,0-8 0-15,-5 4 0 0,1-8-52 0,-4 1-12 16,0-7 0-16,0-4 0 0,-4 4 0 0,4-7 0 16,0 0 0-16,-3-7 0 0,3 0 0 0,0 0 0 15,0 0 0-15,0 0 0 0,0-10 54 0,7-4 8 16,5 0 2-16,8-7 0 0,3-3-52 0,4 3-12 16,4-3 0-16,-7 7 0 0,-1 3 52 15,4-4 7-15,0 5 1 0,1-1 1 0,-1 3 5 0,0 8 1 16,-3 0 0-16,3-1 0 0,-8 8-47 0,5-4-8 0,-9 3-3 15,1 4 0-15,-9 0-9 0,1 3 0 0,0 1 0 0,-4-1 8 16,-4 7-66 0,4 1-14-16,-8 2-2 0,8 1-1 0,0 3-101 0,0 0-20 0,0-3-4 15,3 0 0-15</inkml:trace>
          <inkml:trace contextRef="#ctx0" brushRef="#br0" timeOffset="50673.9432">12511 2278 2592 0,'4'-7'230'0,"4"-3"-184"16,-1 0-37-16,9-1-9 15,0 4 15-15,7-3 1 0,4 6 0 0,4-3 0 0,0 1 23 0,4-1 5 16,1 0 0-16,14-4 1 0,-7 4-21 0,0 0-4 16,0 4 0-16,-1-4-1 15,-3-3-52-15,0 3-11 0,-4 3-1 0,-4-3-1 16,-3 1-191-16,-5-5-39 0,20-13-7 0,-28 3-1 0</inkml:trace>
          <inkml:trace contextRef="#ctx0" brushRef="#br0" timeOffset="52001.3161">15383 2693 1612 0,'12'-31'72'0,"-4"14"14"0,3-4-69 0,1-3-17 16,0-4 0-16,3 4 0 0,1 3 234 0,-4 1 43 16,-1-5 9-16,-3 5 2 0,4 2-174 0,-8 1-34 15,-1 3-8-15,-3 0 0 0,0 4-64 0,-3 0-8 16,-1 3-9-16,4 7 9 0,-8 0 0 0,-4 7 16 16,-3 6 0-16,-1 1-1 0,-3 3-15 0,-1 1 0 15,-7 3 0-15,4-1 0 0,-1 1 0 0,5-4 0 16,-1 1 0-16,1-1 0 0,-1 0 0 0,9-6 0 15,7 2 0-15,0-2 0 0,0-4 0 0,4-7 0 16,4 3 0-16,8 1 0 0,-1-8-9 0,5 1-5 16,7-4-1-16,1 0 0 0,3-3 35 0,0-4 6 15,0 0 2-15,1 0 0 16,-1 0-45-16,-4 4-9 0,0-1-2 0,5 5 0 0,-9-1 48 0,1 3 10 16,-5 1 2-16,-3 6 0 15,-4 1-52-15,-4 3-9 0,-4 6-3 0,0 12 0 0,-4-1 32 0,0 7 0 16,-4 7 0-16,-8 7 0 0,1 3 25 0,-5-3 11 0,1-3 3 15,-4 3 0-15,-1-4-11 0,5 1-3 0,-1-1 0 0,1-3 0 16,-1-3-25-16,1-7-12 0,-1 3 0 0,1-7 1 16,0-3 11-16,7-7 16 0,0 0-4 0,-3-1-1 15,-1-2-11-15,4-4 12 0,5 0-12 0,-5 3 12 16,8-7-4-16,-8 1-8 0,5-4 12 0,7 0-4 16,0 0 35-16,0-11 6 0,-4-2 2 0,4-1 0 15,7 0-41-15,1-3-10 0,-4-4 0 0,0 0 0 16,8 4 0-16,-1-4 0 0,5 0 0 0,3-3 0 15,5 3-100-15,-1-3-23 0,4 0-4 0,4-4-785 16,-3 1-158-16</inkml:trace>
        </inkml:traceGroup>
        <inkml:traceGroup>
          <inkml:annotationXML>
            <emma:emma xmlns:emma="http://www.w3.org/2003/04/emma" version="1.0">
              <emma:interpretation id="{03ED0936-B615-481B-A9F5-1BDB63484E47}" emma:medium="tactile" emma:mode="ink">
                <msink:context xmlns:msink="http://schemas.microsoft.com/ink/2010/main" type="inkWord" rotatedBoundingBox="21673,3810 24101,3680 24160,4779 21731,490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3272.5173">18746 2251 1209 0,'0'0'53'0,"0"0"12"15,0 0-52-15,-4 10-13 0,-4 4 0 0,-7 0 0 16,3 6 90-16,-7 1 15 0,-1 0 3 0,-3 3 1 15,-1-3-8-15,5 3-1 0,3 0-1 0,5-3 0 16,-1 0-26-16,4-4-5 0,0-3 0 0,5 3-1 0,3-3-56 16,3 0-11-16,1-4 0 0,4-3 0 0,4 0 46 15,3-3 14-15,1-1 4 0,-1-3 0 0,13 0-48 0,-9 0-8 16,-3-3-8-16,-5 3 9 0,1-7-9 0,0 3 8 16,3-3-8-16,-3-3 8 0,-8-1-8 0,4-2 8 15,-1-1-8-15,-7 0 8 0,-3 0-16 0,-1-3-4 16,0 0-1-16,-4-1 0 0,0 4 61 0,0 1 13 15,1-1 3-15,-1 0 0 0,4 0-64 0,-8 0-8 16,1 0-4-16,-5 7-1 16,0 1-39-16,-3-1-7 0,0 3-1 0,-5 1-1 0</inkml:trace>
          <inkml:trace contextRef="#ctx0" brushRef="#br0" timeOffset="53498.8275">19256 2268 2649 0,'-8'-11'117'0,"8"11"25"0,0 0-114 0,0 0-28 0,0 0 0 0,-4 11 0 16,0 3 0-16,-4 3 0 0,1 4 0 0,-1-1 0 16,-4 5 0-16,4-1 0 0,1 4 0 0,3-1 0 15,-8-6 35-15,8 3 1 0,8 0 0 0,-4 1 0 16,0-5-36-16,8 1 0 0,0 0-10 0,3-4 10 15,5-6-207-15,-5-1-33 0,9 0-8 16,-20-10 0-16</inkml:trace>
          <inkml:trace contextRef="#ctx0" brushRef="#br0" timeOffset="53599.3623">19404 2109 1785 0,'7'-18'159'0,"-7"8"-127"15,0-4-32-15,8 0 0 0,0-3 96 0,0 7 12 16,-4-1 4-16,3 4-708 15,1 0-142-15</inkml:trace>
          <inkml:trace contextRef="#ctx0" brushRef="#br0" timeOffset="52987.9667">17847 2275 1749 0,'4'-18'77'0,"-4"12"17"0,0 2-75 0,4-3-19 0,0 0 0 0,-4 7 0 16,0 0 80-16,0 0 13 0,0 0 3 0,0 11 0 16,3 2-56-16,1 8-12 0,0 3-1 0,0 8-1 15,0 6 23-15,-4 3 5 0,0 4 1 0,0 7 0 16,0 3 4-16,0 1 1 0,-4-1 0 0,0-3 0 15,-4 3-20-15,5-6-3 0,-5-4-1 0,0-4 0 16,0-3-20-16,0-3-4 0,1-4 0 0,-5-7-1 16,4-3-2-16,0-7 0 0,4 0 0 0,-3-4 0 0,3-7 6 15,-4-6 1-15,4-4 0 0,-4-3 0 0,1-1-16 0,-1-9 11 16,0-8-11-16,4-3 10 0,-4-4-10 0,4-3 0 16,4-7 0-16,4-3 0 0,4-4 12 0,4-4 0 15,-1-2 0-15,9-1 0 0,-1 0-12 0,5 0-17 16,3 0 4-16,8-3 1 0,4 3 12 0,8 1-9 15,3 2 9-15,1 4-8 0,-4 11-3 0,-1 6 0 16,-3 7 0-16,-8 4 0 0,0 7 11 0,-8 3-13 16,-7 7 5-16,-1 7 8 0,-3 4-12 0,-1 6 12 15,-7 4-12-15,-4 7 12 16,-4-1-36-16,0 5 0 0,-8 2 0 0,-3 4 0 0,-1 1 36 0,-4-1 0 16,-3 0 0-16,-4 0 0 0,-5-3 0 0,1 3 0 15,0-4 0-15,0 5 0 0,-1-5 0 0,-3 1 16 16,4-11 0-16,4 4-1 15,7-4-181-15,0 1-36 0,1-5-7 0,7-6-782 0</inkml:trace>
          <inkml:trace contextRef="#ctx0" brushRef="#br0" timeOffset="53947.8354">19715 2292 2188 0,'0'0'97'0,"0"0"20"0,8 7-93 0,-4-4-24 0,3 8 0 0,1 3 0 16,4-4 41-16,0 4 4 0,-5 3 1 0,5 0 0 16,0 4-22-16,-1 0-5 0,-3-4-1 0,0 1 0 15,0-5 13-15,-4 1 2 0,3 0 1 0,-3-4 0 16,-4 1-23-16,0-1-11 0,8-6 10 0,-8-4-10 16,0 0 0-16,0 0 0 0,0 0 0 0,0 0 0 15,0 0 0-15,0 0 12 0,0 0-3 0,4-11-1 16,4 1-8-16,0 0 0 0,-1-4 0 0,5 0 0 15,0 0 20-15,-1 0 6 0,1 0 1 0,0 4 0 16,-5 0 24-16,5 3 5 0,0 0 0 0,3 3 1 16,-7-3-45-16,0 4-12 0,-8 3 0 0,12-4 0 0,-1 4 53 15,1 4 9-15,-4-1 2 0,3 1 0 16,1 3-103-16,0 0-20 0,-4 0-4 0,3 3-1 16,-11-10-51-16,12 7-10 0,-4-4-3 0,0 4 0 0</inkml:trace>
        </inkml:traceGroup>
        <inkml:traceGroup>
          <inkml:annotationXML>
            <emma:emma xmlns:emma="http://www.w3.org/2003/04/emma" version="1.0">
              <emma:interpretation id="{0F935DE4-8FC9-4CF1-9998-650DF2849968}" emma:medium="tactile" emma:mode="ink">
                <msink:context xmlns:msink="http://schemas.microsoft.com/ink/2010/main" type="inkWord" rotatedBoundingBox="24625,3325 26414,3229 26485,4548 24695,4644"/>
              </emma:interpretation>
              <emma:one-of disjunction-type="recognition" id="oneOf9">
                <emma:interpretation id="interp9" emma:lang="" emma:confidence="0">
                  <emma:literal>is</emma:literal>
                </emma:interpretation>
                <emma:interpretation id="interp10" emma:lang="" emma:confidence="0">
                  <emma:literal>Is</emma:literal>
                </emma:interpretation>
                <emma:interpretation id="interp11" emma:lang="" emma:confidence="0">
                  <emma:literal>1,</emma:literal>
                </emma:interpretation>
                <emma:interpretation id="interp12" emma:lang="" emma:confidence="0">
                  <emma:literal>I,</emma:literal>
                </emma:interpretation>
                <emma:interpretation id="interp13" emma:lang="" emma:confidence="0">
                  <emma:literal>'s</emma:literal>
                </emma:interpretation>
              </emma:one-of>
            </emma:emma>
          </inkml:annotationXML>
          <inkml:trace contextRef="#ctx0" brushRef="#br0" timeOffset="54339.5696">21435 1483 2152 0,'0'0'48'0,"0"10"9"0,0 4 3 0,0 3 0 16,0 4-48-16,-4 3-12 0,4 7 0 0,0 4 0 0,0 3 84 0,-4 0 14 15,1 3 3-15,-1 4 1 0,0-3-18 0,0 3-4 16,-4 0-1-16,0 3 0 0,-3 1-42 0,-1-1-8 16,0 1-1-16,-3-5-1 0,-1 5-27 15,4-4 0-15,-3-4-12 0,-1 1-844 16,5-7-170-16</inkml:trace>
          <inkml:trace contextRef="#ctx0" brushRef="#br0" timeOffset="54683.9465">22428 2060 403 0,'4'-7'17'0,"-4"4"5"0,7-4-22 0,-3 3 0 0,-4 1 0 15,0 3 0-15,0 0 401 0,0 0 76 0,-11 0 15 0,-1 3 4 16,-4 1-366-16,1 3-73 0,-9 0-14 0,13 0-3 16,-13 7-12-16,5-4-3 0,-1 7 0 0,1 1 0 15,-8-1 27-15,15 4 6 0,0 3 1 0,5 0 0 16,-1 0-43-16,8 7-16 0,0 0 11 0,0 1-11 15,0-1 0-15,11 0 0 0,-7-3 0 0,0 3 0 16,0 0 59-16,-4-3 5 0,-4 3 2 0,-7 0 0 16,-5-4-54-16,-3-2-12 0,-1-1 0 0,-7 0 0 15,-4 0 16-15,0-6 5 0,-4-1 2 0,-8 0 0 16,-8-3-88-16,4 0-18 0,-15-7-3 0,8 0-1144 16</inkml:trace>
          <inkml:trace contextRef="#ctx0" brushRef="#br0" timeOffset="54147.2808">20653 2119 2592 0,'0'0'57'0,"19"-3"12"0,1-1 3 0,11 1 0 0,0-1-58 0,8 1-14 0,12-1 0 0,3 1 0 16,5 3 16-16,-1-4 0 0,8 4 0 0,-4 0 0 15,-3 4 20-15,-9-8 4 0,9 1 0 0,-5 3 1 16,-3-7-14-16,-1 4-3 0,1-4-1 16,-8 3 0-1,-8-3-121-15,-4-3-24 0,0-7-5 0</inkml:trace>
        </inkml:traceGroup>
      </inkml:traceGroup>
    </inkml:traceGroup>
    <inkml:traceGroup>
      <inkml:annotationXML>
        <emma:emma xmlns:emma="http://www.w3.org/2003/04/emma" version="1.0">
          <emma:interpretation id="{32DBBC8B-5457-46FD-9CD4-15F8C838A7B6}" emma:medium="tactile" emma:mode="ink">
            <msink:context xmlns:msink="http://schemas.microsoft.com/ink/2010/main" type="paragraph" rotatedBoundingBox="5415,6847 17483,6093 17568,7437 5500,81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C8BE93-75FA-42E5-8B55-F08DF30C2B39}" emma:medium="tactile" emma:mode="ink">
              <msink:context xmlns:msink="http://schemas.microsoft.com/ink/2010/main" type="inkBullet" rotatedBoundingBox="5415,6847 6360,6788 6435,7993 5491,8052"/>
            </emma:interpretation>
            <emma:one-of disjunction-type="recognition" id="oneOf10">
              <emma:interpretation id="interp14" emma:lang="" emma:confidence="0">
                <emma:literal>4</emma:literal>
              </emma:interpretation>
              <emma:interpretation id="interp15" emma:lang="" emma:confidence="0">
                <emma:literal>C</emma:literal>
              </emma:interpretation>
              <emma:interpretation id="interp16" emma:lang="" emma:confidence="0">
                <emma:literal>x</emma:literal>
              </emma:interpretation>
              <emma:interpretation id="interp17" emma:lang="" emma:confidence="0">
                <emma:literal>•</emma:literal>
              </emma:interpretation>
              <emma:interpretation id="interp18" emma:lang="" emma:confidence="0">
                <emma:literal>0</emma:literal>
              </emma:interpretation>
            </emma:one-of>
          </emma:emma>
        </inkml:annotationXML>
        <inkml:trace contextRef="#ctx0" brushRef="#br0" timeOffset="55667.8595">1450 5575 1825 0,'-4'-17'80'0,"4"6"18"0,-4-6-78 0,4 0-20 16,0-4 0-16,4-3 0 0,8 3 48 0,0-3 7 15,3-4 1-15,1 1 0 0,7-5-11 0,0 8-1 16,-3 3-1-16,-1 1 0 0,1 6-3 0,3 0 0 16,-7 4 0-16,-1 3 0 0,1 7-11 0,3 3-2 15,1 4-1-15,3 7 0 0,0 3-10 0,9 11-1 16,-1-4-1-16,0 11 0 0,-4 6 0 0,0 1 0 15,1-1 0-15,11 4 0 0,-4 0-2 0,0-3-1 16,0-1 0-16,0-3 0 0,-4-3-11 0,0-4 0 16,-4-3 0-16,-3-4 8 0,-1-3-18 0,-4-1-4 15,-3-2-1-15,-4-4-737 16,-5-4-147-16</inkml:trace>
        <inkml:trace contextRef="#ctx0" brushRef="#br0" timeOffset="55913.9121">2353 4990 2415 0,'0'0'53'0,"0"0"11"16,0 0 3-16,0 0 1 0,4 11-55 0,-4 6-13 0,-8 7 0 0,4 7 0 16,-4 4 16-16,-3 7 0 0,-5 6 0 0,1 4 0 0,-9 7 11 0,5 3 2 15,-8 4 1-15,-1-1 0 0,1-2 6 0,0-1 0 16,-4-3 1-16,4 0 0 15,3-1-19-15,5-2-4 0,-1-8-1 0,5-3 0 0,3-7-13 0,0 0 0 16,-3-7 0-16,7 1 0 0,4-5-20 0,0-3-3 16,0-6-1-16,4-4 0 15,4-1-175-15,4-2-35 0,8 6-7 0,-5-10-2 16</inkml:trace>
      </inkml:traceGroup>
      <inkml:traceGroup>
        <inkml:annotationXML>
          <emma:emma xmlns:emma="http://www.w3.org/2003/04/emma" version="1.0">
            <emma:interpretation id="{4D3050D6-4FA3-4543-B312-2F586CE15241}" emma:medium="tactile" emma:mode="ink">
              <msink:context xmlns:msink="http://schemas.microsoft.com/ink/2010/main" type="line" rotatedBoundingBox="6795,6859 17490,6190 17568,7437 6873,8106"/>
            </emma:interpretation>
          </emma:emma>
        </inkml:annotationXML>
        <inkml:traceGroup>
          <inkml:annotationXML>
            <emma:emma xmlns:emma="http://www.w3.org/2003/04/emma" version="1.0">
              <emma:interpretation id="{6E66B038-2DC1-4D84-A60F-0E7A091CEB86}" emma:medium="tactile" emma:mode="ink">
                <msink:context xmlns:msink="http://schemas.microsoft.com/ink/2010/main" type="inkWord" rotatedBoundingBox="6826,7365 7794,7305 7834,7944 6866,8005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6250.9705">2836 5758 1958 0,'0'0'174'0,"0"0"-139"0,0 0-35 0,0 0 0 16,0 0 70-16,0 11 7 0,0-1 2 0,4 1 0 16,-1 6-51-16,1-3-9 0,4 0-3 0,0-1 0 15,4 5-4-15,-1-8-2 0,1 4 0 0,3 0 0 16,1-7-1-16,0 0 0 0,3 0 0 0,-3-4 0 15,3 0-1-15,1 1 0 0,-5-8 0 0,5-2 0 16,-5-1-8-16,1 0 12 0,-5-4-12 0,1-3 12 16,-4 4-12-16,0 0 10 0,-8-8-10 0,0 5 10 15,0-1-1-15,-4 3 0 0,-4-2 0 0,0 2 0 16,0 1 15-16,-3-1 2 0,3 1 1 0,-4 7 0 16,1-4-3-16,-1 3 0 0,-4 1 0 0,5 3 0 15,-1 0-15-15,0 3-9 0,-3 1 10 0,3 6-10 16,-3-3-85-16,-1 0-23 0,0 0-5 0,1 3-960 15</inkml:trace>
          <inkml:trace contextRef="#ctx0" brushRef="#br0" timeOffset="56465.3331">3680 5513 1882 0,'12'3'84'0,"0"1"16"0,3 6-80 0,1 1-20 16,-1 6 0-16,-3 7 0 0,4 0 88 0,-5 0 12 15,-3 8 4-15,-4-1 0 0,0 7-28 0,-8-4-6 0,0 1-1 0,-4 3 0 16,0 4-8-16,-3-4-1 0,-1-7-1 0,0 3 0 16,1-6-47-16,-1 3-12 0,-4-3 0 15,5-1 0 1,3-2-52-16,0-8-12 0,-7 0-2 0</inkml:trace>
        </inkml:traceGroup>
        <inkml:traceGroup>
          <inkml:annotationXML>
            <emma:emma xmlns:emma="http://www.w3.org/2003/04/emma" version="1.0">
              <emma:interpretation id="{819E45E0-3BE8-4218-89A4-1BA4AEF21266}" emma:medium="tactile" emma:mode="ink">
                <msink:context xmlns:msink="http://schemas.microsoft.com/ink/2010/main" type="inkWord" rotatedBoundingBox="8776,6777 10178,6689 10245,7748 8842,7835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7345.5472">5517 4932 2188 0,'0'0'48'0,"0"13"11"0,-8 8 1 0,1 7 1 0,-5 6-49 0,4 11-12 0,-7 4 0 0,3 10 0 16,-8 0 54-16,1 3 8 0,0 0 2 0,-1 0 0 15,-7 4-19-15,3-7-3 0,1-7-1 0,-4-4 0 16,0 1-22-16,-1-4-5 0,1-4-1 0,0-3 0 16,0-3-3-16,-1-4-1 0,1 0 0 0,4-3 0 15,3-11-84 1,5-3-17-16,3 0-3 0,4-7-631 0,1 0-126 0</inkml:trace>
          <inkml:trace contextRef="#ctx0" brushRef="#br0" timeOffset="57566.9167">6066 5478 2646 0,'0'0'58'0,"0"0"12"0,4 7 2 0,4 7 3 0,-4 3-60 0,3 4-15 15,1 0 0-15,-4 6 0 0,4 1 41 0,-4 0 6 16,3 0 1-16,1-1 0 0,4 4-4 0,-4-3-1 16,-1 0 0-16,-3-4 0 0,0 0-26 0,0-7-5 15,8 4 0-15,-4-4-1 0,3-3-11 0,-3 0-11 16,0-3 3-16,4-1 0 16,-5-3-121-16,1 0-24 0,-8-7-5 0,0 0-1010 0</inkml:trace>
          <inkml:trace contextRef="#ctx0" brushRef="#br0" timeOffset="57124.5213">4801 5343 1209 0,'0'-27'53'0,"0"16"12"0,-4-3-52 15,0 1-13-15,4-5 0 0,-4 4 0 0,4-3 157 0,4 3 29 16,-4 0 6-16,4 4 0 0,0 0-93 0,4 3-19 16,4 0-4-16,-1 3-1 0,-3 8-37 0,8-1-7 15,3 4-2-15,0 4 0 0,1 6-6 0,3 7-2 16,5 4 0-16,7 3 0 0,0 7 13 0,4 0 2 16,-1 0 1-16,1 0 0 0,-4-3-20 0,0 3-4 15,-7-4-1-15,3-2 0 0,-8-1-12 0,0-4 9 16,1-6-9-16,-5 0 8 0,-3-4-8 0,-1-6-11 15,1-1 3-15,-4-3-742 16,3 0-148-16</inkml:trace>
        </inkml:traceGroup>
        <inkml:traceGroup>
          <inkml:annotationXML>
            <emma:emma xmlns:emma="http://www.w3.org/2003/04/emma" version="1.0">
              <emma:interpretation id="{97C76E80-AACF-4750-A703-1B335A964B1A}" emma:medium="tactile" emma:mode="ink">
                <msink:context xmlns:msink="http://schemas.microsoft.com/ink/2010/main" type="inkWord" rotatedBoundingBox="11032,7416 11985,7356 12011,7785 11059,784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8009.1405">7214 5610 2052 0,'0'0'91'0,"0"0"18"0,-4 10-87 0,4 4-22 0,4 3 0 0,-4 7 0 15,-4-3 72-15,0 3 9 0,0 1 3 0,-3 2 0 16,3-2-12-16,-4 2-3 0,-4 1 0 0,1 0 0 15,-5-1-45-15,4 1-8 16,-3-11-3-16,3 7 0 16,-7 1-69-16,3-1-15 0,1-3-2 0</inkml:trace>
          <inkml:trace contextRef="#ctx0" brushRef="#br0" timeOffset="58179.6635">7852 5613 2707 0,'16'-17'120'0,"-8"10"24"0,-4 0-115 0,-1 0-29 15,9 4 0-15,0-1 0 16,0 1-36-16,3 3-14 0,8-4-2 0,1 1-1099 16</inkml:trace>
        </inkml:traceGroup>
        <inkml:traceGroup>
          <inkml:annotationXML>
            <emma:emma xmlns:emma="http://www.w3.org/2003/04/emma" version="1.0">
              <emma:interpretation id="{386D2D02-73E3-4614-AB79-3F5EC3FE21AC}" emma:medium="tactile" emma:mode="ink">
                <msink:context xmlns:msink="http://schemas.microsoft.com/ink/2010/main" type="inkWord" rotatedBoundingBox="12856,7065 14015,6992 14055,7624 12895,7697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8332.0797">8864 5457 2113 0,'12'-13'93'0,"-4"9"20"0,3 1-90 0,1-1-23 16,0-3 0-16,3 4 0 0,-3-1 11 0,4-2-3 15,3-1 0-15,-11 3 0 0</inkml:trace>
          <inkml:trace contextRef="#ctx0" brushRef="#br0" timeOffset="58466.1441">9615 5267 1764 0,'20'-24'78'15,"-8"17"16"-15,3 4-75 0,5-4-19 0,-1 0 0 0,4 3-519 16,-3 1-107-16</inkml:trace>
          <inkml:trace contextRef="#ctx0" brushRef="#br0" timeOffset="58644.9348">9942 5198 172 0,'0'0'8'0,"0"0"1"0,0 0-9 0,0 0 0 16,8 0 0-16,4 0 0 0,-4 3 326 0,-1-3 63 16,5 4 13-16,-4-1 2 0,-8-3-301 0,8 11-61 15,-5-1-12-15,1 4-2 0,0 7-28 0,-4 6 0 16,0 1 0-16,0 7 0 0,-4 6 108 0,-3 1 16 15,-1-1 3-15,-4 4 1 0,-3-3-36 0,-1-1-6 16,-3-3-2-16,-1 4 0 0,-3-4-32 0,-1 0-6 16,-3 0-2-16,-8 3-1195 0</inkml:trace>
        </inkml:traceGroup>
        <inkml:traceGroup>
          <inkml:annotationXML>
            <emma:emma xmlns:emma="http://www.w3.org/2003/04/emma" version="1.0">
              <emma:interpretation id="{1E95D5A8-8AE6-42E7-855F-08160502BD02}" emma:medium="tactile" emma:mode="ink">
                <msink:context xmlns:msink="http://schemas.microsoft.com/ink/2010/main" type="inkWord" rotatedBoundingBox="15270,6329 17490,6190 17554,7224 15334,7363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9576.584">11293 4907 1152 0,'0'0'102'0,"-4"-13"-82"16,4-5-20-16,0 1 0 0,0 0 129 0,4-8 22 15,-4 1 4-15,8 3 1 0,3-3-56 0,1 0-12 16,0 0-1-16,7 0-1 0,4-1-18 0,5-2-4 16,-1 3-1-16,4-1 0 0,0 8-24 0,0 0-5 15,4 3-1-15,-3 7 0 0,-1 3 3 0,-4 4 1 16,0 7 0-16,-4 4 0 0,-3 10 3 0,3 3 1 15,-3 7 0-15,-1 3 0 0,1 1-41 0,-1 7-22 16,1 3 2-16,3 0 1 0,0 0 19 0,5-1 0 16,-1-2 8-16,4-4-8 0,-4 0 12 0,4-7-3 0,-3 0-1 15,3-3 0-15,-4 0-8 0,0-4-9 0,0-7 9 0,5 4-13 32,-9-4-15-32,4-6-4 0,-4-1 0 0,5-3 0 0,-9 0-214 15,1 0-43-15,15-4-9 0,-12-3-2 0</inkml:trace>
          <inkml:trace contextRef="#ctx0" brushRef="#br0" timeOffset="59819.5276">12480 4516 1681 0,'0'0'36'0,"0"-10"8"15,0-4 2-15,0 4 2 0,0-4-38 0,4 7-10 0,-4 0 0 0,0 7 0 0,0 0 85 0,-8 4 15 16,0 3 4-16,-3 6 0 0,-1 5-39 0,-4 6-7 15,-7 4-2-15,3 3 0 0,-7 3-27 0,-8 8-5 16,0 3-2-16,-8 7 0 0,8-4-12 0,-4-3-2 16,-3 4-8-16,-1 2 12 0,0-2 4 0,4-4 0 15,4-7 0-15,0 0 0 0,4-3-16 0,0-1 0 16,7-3 0-16,5 0-10 16,-4 1-111-16,7-8-23 0,4-3-4 0,5-1 0 0</inkml:trace>
          <inkml:trace contextRef="#ctx0" brushRef="#br0" timeOffset="60689.8205">12994 5070 1951 0,'0'0'86'0,"0"0"18"0,0 0-83 0,0 0-21 15,0 0 0-15,0 0 0 0,0 0 65 0,7 3 9 16,5 4 2-16,-4 4 0 0,-4 3-32 0,4 3-5 15,-1 0-2-15,5 0 0 0,-4 1-10 0,0 3-3 16,-1-1 0-16,1 1 0 0,0-4-24 0,4 1 0 16,-9 2-12-16,5-6 12 0,0-3 0 0,0-1 0 15,-8-3 0-15,4 0 0 0,3-4 44 0,-7-3 16 16,0 0 3-16,4-3 1 0,4-1-64 0,0 1-20 16,4-11 0-16,-1 0 0 0,1-3 20 0,4 0 0 15,-1-4 0-15,8-3 0 0,1-1 0 0,-1 5 8 16,4-5-8-16,1 5 0 0,-1 6 8 0,0 0-8 15,-7 7 11-15,3 4-11 0,-7-4 15 0,-5 7-4 16,1 3-1-16,0 4 0 0,-5 0 22 0,1 3 5 16,0 1 1-16,-4 3 0 0,0 3-23 0,-4 4-5 15,4-1-1-15,-1 1 0 0,-3 0-9 0,0 3 12 16,0-3-12-16,0 3 12 16,0 4-34-16,0-4-6 0,0-3-2 0,4 0-794 0,-4-1-158 0</inkml:trace>
        </inkml:traceGroup>
      </inkml:traceGroup>
    </inkml:traceGroup>
    <inkml:traceGroup>
      <inkml:annotationXML>
        <emma:emma xmlns:emma="http://www.w3.org/2003/04/emma" version="1.0">
          <emma:interpretation id="{CA0EED72-3F2F-4F74-A669-7B7F78000C83}" emma:medium="tactile" emma:mode="ink">
            <msink:context xmlns:msink="http://schemas.microsoft.com/ink/2010/main" type="paragraph" rotatedBoundingBox="4879,8413 27558,7174 27662,9082 4983,103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FDC9C4-06B7-435A-BFD9-66FB636DC866}" emma:medium="tactile" emma:mode="ink">
              <msink:context xmlns:msink="http://schemas.microsoft.com/ink/2010/main" type="line" rotatedBoundingBox="4879,8413 27558,7174 27662,9082 4983,10321"/>
            </emma:interpretation>
          </emma:emma>
        </inkml:annotationXML>
        <inkml:traceGroup>
          <inkml:annotationXML>
            <emma:emma xmlns:emma="http://www.w3.org/2003/04/emma" version="1.0">
              <emma:interpretation id="{E2726ED2-995A-479A-A2BB-18625BA8A8CF}" emma:medium="tactile" emma:mode="ink">
                <msink:context xmlns:msink="http://schemas.microsoft.com/ink/2010/main" type="inkWord" rotatedBoundingBox="4891,8631 10089,8347 10179,9985 4981,10269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9948.4987">2042 7589 1803 0,'0'-4'40'0,"0"4"8"0,0-7 1 0,0 7 2 0,0 0-41 0,7-7-10 0,5 0 0 0,8 0 0 16,-1 4 0-16,8-4 0 0,1-3 0 0,3-1 8 15,4 4-8-15,-4-3 0 0,0-4 0 0,4 7 8 16,0-3-8-16,0-1 0 0,-8 5 0 0,4-1 0 16,-3 3-115-16,-5 1-25 0,-3-1-4 0,-9 4-518 15</inkml:trace>
          <inkml:trace contextRef="#ctx0" brushRef="#br0" timeOffset="70159.1036">2201 7672 1044 0,'-4'3'23'0,"-3"7"5"0,-1 4 0 0,0 4 1 0,-4-8-29 0,1 4 0 15,3-7 0-15,4 3 0 0,0-3 79 0,4-7 9 16,-8 0 3-16,8 0 0 0,0 0-22 0,8 3-4 15,-8-3-1-15,12 0 0 0,3 0-28 0,5-6-7 16,-5-5-1-16,5-3 0 0,-1 4-17 0,5 0-11 16,-1-1 12-16,4-3-12 0,-7 4 0 0,3 0-22 15,8 3 3-15,-7 0-729 0</inkml:trace>
          <inkml:trace contextRef="#ctx0" brushRef="#br0" timeOffset="70583.4595">2925 7481 1612 0,'-8'7'144'0,"8"-7"-116"0,0 0-28 0,0 0 0 16,0 0 53-16,0 0 5 0,12-7 1 0,0-3 0 15,3 0-47-15,9-4-12 0,-5 0 0 0,8-7 0 16,4-3 0-16,-11 0 0 0,-4-7 0 0,3 6 0 15,12 1 0-15,0 3 0 0,-11 4 0 0,3-4 0 16,-3 1 0-16,-9-5 0 0,1 1 0 0,-4 3 0 16,-1-3 0-16,-7 0-12 0,4 0 2 0,-8-4 1 0,1 0 9 0,-1 4 0 15,0-4 0-15,-4 1 0 0,4-4 0 0,-4 6 0 16,1-2 0-16,3-1 0 0,0 4 0 0,0 0 0 16,0 3 0-16,0 7-8 0,0 4 8 0,0-1 12 15,0 4-2-15,4 7-1 0,0 0 21 0,-4 7 4 16,-3 4 1-16,3 2 0 0,-4 1-3 0,4 11-1 15,0 2 0-15,0 1 0 0,0 10-6 0,1 3-1 16,-1 1 0-16,4 6 0 0,0 4 25 0,-4-3 5 16,0-1 1-16,4 4 0 0,4 3-14 0,0 4-2 15,0-7-1-15,-1-3 0 0,5 2-24 0,0-6-5 16,0 0-1-16,0 0 0 0,-1-7-8 0,1 0 0 16,0-3 0-16,0 0 0 15,-4-8-60-15,-4 1-16 0,4-4-4 0,-8 4-955 0</inkml:trace>
          <inkml:trace contextRef="#ctx0" brushRef="#br0" timeOffset="70767.839">2995 7613 1666 0,'0'-14'74'0,"0"14"15"0,0 0-71 0,0 0-18 0,8-7 0 0,0 0 0 16,3 0 39-16,1 0 4 0,4 0 1 0,-1 4 0 15,1-4-32-15,-1 3-12 0,5-2 8 0,-1 2-8 16,5 1 8-16,7-4-8 0,-4 0 8 0,0 3-554 16,1 1-111-16</inkml:trace>
          <inkml:trace contextRef="#ctx0" brushRef="#br0" timeOffset="71002.8864">3840 7032 1555 0,'0'0'68'0,"-16"0"16"0,5 0-68 0,-5 3-16 16,0 7 0-16,5 4 0 0,-5 0 108 0,4 7 19 16,-7 3 3-16,7 4 1 0,1 3-78 0,-1 3-15 15,4 1-3-15,-3 3-1 0,7 0-6 0,4-3 0 16,4-1-1-16,-1-3 0 0,5 1-19 0,0-1-8 15,8 0 0-15,-5-3 8 16,1-1-83-16,7-3-17 0,-3-3-3 0,0-7-812 0</inkml:trace>
          <inkml:trace contextRef="#ctx0" brushRef="#br0" timeOffset="69394.0087">940 7450 288 0,'0'0'25'0,"0"-10"-25"16,0-1 0-16,0 1 0 0,4 0 179 0,-4 3 30 15,4-7 7-15,-4 7 0 0,0 0-119 0,0 7-24 16,0 0-5-16,0 0 0 0,0 0-16 0,0 0-2 16,0 0-1-16,0 0 0 0,-4 10-5 0,0 8-2 15,4-1 0-15,0 7 0 0,-4 4-10 0,0 0-3 16,4 3 0-16,0 0 0 0,0-3-14 0,0-1-3 16,0 1-1-16,4 0 0 0,0-4-3 0,0-3 0 15,0-8 0-15,0 1 0 0,4-3 4 0,-4-1 1 16,0-7 0-16,-4-3 0 0,7 4 2 0,-7-4 0 15,0 0 0-15,12-10 0 0,-4-1 13 0,3-6 4 0,1 0 0 16,0-4 0-16,-4-3-32 0,3-1 0 0,1 1 0 16,0 0 0-16,-5 0 12 0,1 3-3 0,4-3-1 0,-4-1 0 15,3 5-8-15,1-4 0 0,0-1 0 0,-1 5 0 16,1-1 0-16,4 3-14 0,-1 5 3 0,5-1 1 16,-5 3 10-16,-3 8 0 0,3 3 0 0,1 7-8 15,0 3 8-15,-5 11-8 0,5 0 8 0,-5 10-8 16,-3 4 8-16,-4 3 0 0,4 3 8 0,0 8-8 15,0 2 17-15,-5 1-1 0,1-3 0 0,0 6 0 0,0 0 0 0,-4-3 0 16,-8 0 0-16,4 0 0 0,4 0-1 16,-3-4-1-16,-9-3 0 0,-4 7 0 0,5-10 6 15,-5-4 0-15,-3 0 1 0,3-3 0 0,0-11-10 0,1 0-3 16,-1-7 0-16,1-3 0 0,-1 0 2 0,4-7 0 16,-3-4 0-16,-1-6 0 0,5-1 16 15,-1-3 3-15,-4-3 1 0,5 0 0 0,3-8-13 0,-4 1-2 16,4 0-1-16,5-4 0 0,3 0-2 0,0-3-1 15,3-4 0-15,1 1 0 0,4-1-11 0,0 0 0 16,8-3 0-16,-1 4 0 16,1-1-97-16,3 0-22 0,4 1-4 0,1-1-871 0</inkml:trace>
          <inkml:trace contextRef="#ctx0" brushRef="#br0" timeOffset="69732.4708">1750 7813 1267 0,'-12'7'112'0,"12"-7"-89"0,-4 7-23 0,-4-3 0 16,5 3 53-16,-5 0 7 0,4-1 0 0,0 5 1 16,0-1-10-16,0 1-3 0,4 2 0 0,0-2 0 15,4-1-15-15,0 4-3 0,-4-4-1 0,4 1 0 16,4-1-9-16,-4-3-3 0,-4-7 0 0,7 4 0 15,1 6-9-15,0-10-8 0,0 3 9 0,-8-3-9 16,0 0 12-16,7 0-3 0,5-3-1 0,-4-4 0 0,0 0 0 0,-4-3-8 16,3-4 12-16,-3 0-4 15,4 4-8-15,-4-4 10 0,-4-3-10 0,0-1 10 0,0 1-10 0,0 3 8 16,-8-3-8-16,0 3 8 0,5 0-8 0,-5 4 8 16,4-1-8-16,-4 4 8 0,-4 4-8 0,1 3 0 15,3 3 0-15,-4 4 8 0,-3-3-8 0,3 6 0 16,0 7-12-16,-3 1 12 15,3 3-151-15,0-4-22 0</inkml:trace>
          <inkml:trace contextRef="#ctx0" brushRef="#br0" timeOffset="71240.0206">4136 7146 1555 0,'0'-7'138'0,"0"-4"-110"0,-4 1-28 0,4 0 0 16,0-1 124-16,0 11 20 0,0-7 4 0,0 7 1 16,4-7-75-16,-4 7-15 0,7-3-3 0,1 3-1 0,4 3-42 0,-1 1-13 15,9 3 8-15,-1 3-8 16,1 4 0-16,-1 7 0 0,9 3 8 0,-9-3-8 16,4-4 0-16,-3 4 8 0,-1 3-8 0,1 4 0 0,-1-1 0 0,-3-2 0 15,3-1 0-15,-7 0 0 0,3 0 0 0,-7-3-20 16,4-4 2-16,-4 1 1 15,-4-1-132-15,0-7-27 0,3 1-4 0,-3-4-641 16</inkml:trace>
          <inkml:trace contextRef="#ctx0" brushRef="#br0" timeOffset="71442.7837">4634 7038 2070 0,'-8'11'45'0,"-4"3"10"0,-3 3 1 0,-1 7 3 0,1 4-47 0,-9 6-12 16,-3 5 0-16,4-1 0 0,-1 3 70 0,1 1 12 0,3-1 2 0,-3-3 1 16,-4-3-42-16,4-1-9 0,-1-3-2 0,1 1 0 15,-1-5-13-15,9 1-3 0,-1 0-1 0,1-8 0 16,3 1-30-16,4 0-5 0,1-4-2 0,3-3-719 16,0 0-144-16</inkml:trace>
          <inkml:trace contextRef="#ctx0" brushRef="#br0" timeOffset="71741.0484">4700 7505 1094 0,'0'0'97'0,"0"0"-77"0,0 0-20 0,0 0 0 0,0 0 192 0,8 7 36 16,-4 4 6-16,-1-1 2 0,1 1-171 0,0-1-33 15,0 0-8-15,4 4 0 0,-4-3-1 0,0 2 0 16,3-2 0-16,1-1 0 0,0-3-8 0,0-4-2 15,4 4 0-15,-1-7 0 0,5 0-13 0,3-3 11 16,-3-1-11-16,-1-2 10 0,1-1-10 0,-4 0 0 16,-1-7 9-16,1 4-9 0,-4-1 0 0,0-3 0 15,-5 4 0-15,5-4 0 0,-4 4 12 0,-4-1-3 16,0 1 0-16,0 0 0 0,-4 3 23 0,-4 0 5 16,1 0 1-16,-5 7 0 0,0 0-13 0,-7 0-2 15,-1 3-1-15,-3 4 0 0,4 0-22 0,-9 3 0 16,5 1 0-16,0 3 0 15,3-4-36-15,5 0-11 0,3-3-2 0,0 0-983 0</inkml:trace>
          <inkml:trace contextRef="#ctx0" brushRef="#br0" timeOffset="71983.1975">5369 6962 2318 0,'0'0'103'0,"0"0"21"16,8 11-100-16,-4-1-24 0,8 7 0 0,-5 8 0 16,9 2 48-16,-4 1 5 0,-1 3 1 0,5 4 0 15,-4 6 11-15,-5 1 3 0,1-1 0 0,0 4 0 16,-8 0-12-16,0-3-3 0,4 3 0 0,-8 3 0 16,0-6-29-16,0 3-5 0,-8 0-2 0,5 3 0 0,-5-3-17 15,-4 0-9-15,1-7 1 0,-1 0 0 16,1-10-97-16,-1-1-19 0,1-6-4 0,-1-4-678 15,0-6-135-15</inkml:trace>
          <inkml:trace contextRef="#ctx0" brushRef="#br0" timeOffset="72624.358">6136 7464 1209 0,'0'0'108'0,"0"10"-87"0,-4 4-21 0,0 10 0 16,0 1 185-16,-7 9 33 0,3 4 6 0,-8 0 2 15,-3 4-107-15,3-1-22 0,-3 1-4 0,3-1-1 16,1-3-45-16,-5-3-10 0,9 0-1 0,-5-4-1 15,0 0-35-15,5-7-22 0,-5 0 3 0,8-6-705 16,-3-5-142-16</inkml:trace>
        </inkml:traceGroup>
        <inkml:traceGroup>
          <inkml:annotationXML>
            <emma:emma xmlns:emma="http://www.w3.org/2003/04/emma" version="1.0">
              <emma:interpretation id="{13B39B5C-0E9C-4566-B0A9-29529E1F1D79}" emma:medium="tactile" emma:mode="ink">
                <msink:context xmlns:msink="http://schemas.microsoft.com/ink/2010/main" type="inkWord" rotatedBoundingBox="11048,8716 12019,8663 12067,9529 11096,9582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73983.3013">7047 6959 345 0,'0'-10'31'0,"0"3"-31"16,0-4 0-16,0 4 0 0,4 0 269 0,-4 7 48 15,0 0 10-15,0 0 1 0,0 0-201 0,4 11-41 16,-1 6-8-16,1 4-2 0,0-4-28 0,0 7-5 16,0 4-2-16,-4 7 0 0,4-4-12 0,4 0-2 15,-4 0-1-15,-1 0 0 0,9-7-14 0,-4 1-2 0,-4-5-1 0,4 1 0 16,-1-7-1-16,1 0-8 0,0-11 12 0,0 4-4 15,-1-7 4-15,1 0 0 0,0-7 0 0,4 0 0 16,-1-3-4-16,5-4 0 0,0-3 0 0,-1-4 0 16,-3 0-8-16,7 1 8 0,1-8-8 0,-5 0 8 15,1-3-8-15,-4 7 12 0,3-7-12 0,5 6 12 16,-1 5-1-16,0 6 0 0,-3 3 0 0,3 5 0 16,-3 2-11-16,0 4 0 0,-1 0 0 0,5 10 0 15,-5 4 0-15,1 7-12 0,-1 3 2 0,-3 4 1 16,4 7 9-16,-9 3 14 0,1 3-3 0,0 4-1 15,-4 0-2-15,-4 0-8 0,-4-3 12 0,0 3-4 0,-4-4 7 0,-3 1 1 16,-1-8 0-16,-4 1 0 0,-3-4-2 16,-1 0 0-16,-3-3 0 0,4-8 0 0,-5-2 11 0,5-4 3 15,-1-7 0-15,1-1 0 0,11-2-18 0,-7-4-10 16,3-10 12-16,-4 3-12 0,5-7 27 0,-1 0-2 16,4-3 0-16,0-1 0 0,1-2-14 0,3-1-3 15,4-3-8-15,4 3 12 0,3-3-12 0,1 3-8 16,-4-3 8-16,12 3-13 15,3 0-137-15,8 4-27 0</inkml:trace>
          <inkml:trace contextRef="#ctx0" brushRef="#br0" timeOffset="74178.8989">7950 7447 2386 0,'-16'-4'106'0,"16"4"22"0,0 0-103 15,0 0-25-15,0 0 0 0,8 11 0 0,0 2 34 0,-1 1 2 0,5 0 0 0,-4 0 0 16,4 7-10-16,-5-4-2 0,1 4 0 0,-4-4 0 16,4 0 7-16,0 1 1 0,-5-1 0 0,5-3 0 15,-4 0-32-15,0-1 0 0,0 1 0 0,0 0 0 16,4 0-116-16,-4-4-28 0,-4-10-7 16</inkml:trace>
        </inkml:traceGroup>
        <inkml:traceGroup>
          <inkml:annotationXML>
            <emma:emma xmlns:emma="http://www.w3.org/2003/04/emma" version="1.0">
              <emma:interpretation id="{255665B6-5BC2-40E5-A50A-A21546FAD883}" emma:medium="tactile" emma:mode="ink">
                <msink:context xmlns:msink="http://schemas.microsoft.com/ink/2010/main" type="inkWord" rotatedBoundingBox="12464,8242 16379,8028 16449,9313 12535,9527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5974.5456">11262 7108 1209 0,'0'0'108'0,"0"0"-87"15,0 0-21-15,0 0 0 0,4 3 180 0,3 4 32 16,-3 3 7-16,4 4 1 0,-4 0-97 0,0 0-19 15,0 0-4-15,0 3-1 0,0 4-27 0,-4 0-6 16,3-4-1-16,-3 0 0 0,4 0-27 0,-4 1-6 16,4-1 0-16,-4-3-1 0,0 3-20 0,4-6-11 15,0 2 12-15,0 1-12 16,-4-3-25-16,0 2-12 0,0-13-3 0,0 0 0 16,0 0-157-16,0 0-32 0,0 0-7 0,0 0-674 0</inkml:trace>
          <inkml:trace contextRef="#ctx0" brushRef="#br0" timeOffset="76227.1397">11701 6689 2084 0,'0'0'46'0,"0"0"10"0,12 4 1 0,0-1 1 0,0 7-46 0,-1 4-12 0,5 3 0 0,-1 8 0 16,-3-1 76-16,4 4 14 0,-5-1 2 0,1 8 1 16,-4 3 28-16,-1-3 6 0,1 3 1 0,-4 3 0 15,0 1-52-15,-4-1-9 0,0-3-3 0,-4 0 0 0,0 0-52 16,0 0-12-16,-3-3 0 0,-5 0 0 0,0-4 0 0,-3-4 0 16,-5 1 0-16,1-4 0 15,-5 0-101-15,-3-3-21 0,0-7-4 0,0 3-1 16,3-6-117-16,5-1-23 0,-16 4-5 0,11-14 0 0</inkml:trace>
          <inkml:trace contextRef="#ctx0" brushRef="#br0" timeOffset="76641.6047">12429 7205 2365 0,'0'0'52'0,"0"0"10"0,0 10 2 0,-4 4 4 0,0 3-55 0,1 4-13 15,-1-4 0-15,-4 4 0 0,0 0 43 0,-4-1 5 16,5 1 2-16,-1-4 0 0,0 1-25 0,-4-1-5 15,1 0 0-15,-1-3-1 0,4-3-19 0,-7-1 0 16,3 4 0-16,-4-4 0 16,5 4-143-16,-1-4-32 0,-3-3-6 0</inkml:trace>
          <inkml:trace contextRef="#ctx0" brushRef="#br0" timeOffset="74427.3708">8506 7267 2127 0,'0'0'94'0,"0"-11"20"0,4 4-91 15,8-3-23-15,-1 0 0 0,5 3 0 0,3 7 8 0,5-4-8 16,3-3 8-16,4 1-8 0,-4-5 0 0,5 4 9 15,3-3-9-15,-4-1 0 0,4 5 0 0,-4-1-12 16,0 3 0-16,4 1-619 16,-8 3-123-16</inkml:trace>
          <inkml:trace contextRef="#ctx0" brushRef="#br0" timeOffset="74530.0301">8604 7433 2026 0,'0'0'90'0,"0"0"18"0,0 0-86 0,0 0-22 0,0 0 0 0,7 10 0 16,1-3 0-16,0 0 0 0,4 0 0 0,3-4 0 16,1-3 0-16,3 0 0 0,1 0 0 0,3-3-896 15</inkml:trace>
          <inkml:trace contextRef="#ctx0" brushRef="#br0" timeOffset="75055.1367">9172 7201 2214 0,'0'-3'48'0,"11"-4"11"0,5 3 1 0,3 1 3 16,9-1-51-16,-1-3-12 0,4 0 0 0,4 1 0 0,0-1 0 0,0 3 0 16,0 1 0-16,0 3 0 0,-4-7-16 0,4 3 1 15,0 1 0-15,-3-1 0 16,-5 1-169-16,0-4-35 0,35-3-6 0,-7-4-2 0</inkml:trace>
          <inkml:trace contextRef="#ctx0" brushRef="#br0" timeOffset="74886.3749">9382 7156 2469 0,'0'-17'109'0,"0"17"23"0,0 0-105 0,8-7-27 15,-1 0 0-15,5 0 0 0,4 0 0 0,-1 0 8 16,5-7-8-16,3 1 0 0,-3-5 8 0,3 4-8 16,0-3 8-16,1-4-8 0,-5 1 9 0,4-1-9 15,-7 4 10-15,0-8-10 0,-5 5 0 0,1-8 8 16,-8 0-8-16,4-3 0 0,-1 0 0 0,-7-4 0 15,4 1 0-15,-4-4 0 0,-4-4 0 0,4 1-15 16,-4 3 5-16,1 0 1 0,-1 6 0 0,0 8 0 16,0-3 0-16,0 6 0 0,0 3 9 0,0 5 14 15,0 6-3-15,4 7-1 0,0 0-10 0,-7 7 0 16,-1 3 9-16,0 11-9 0,0 3 8 0,0 7-8 16,1 11 8-16,3 3-8 0,-4 3 24 0,0 0 0 15,4 4 0-15,-4 4 0 0,1-1 12 0,3-3 2 0,0 0 1 0,0 0 0 16,0-4-19-16,0 4-3 0,4-7-1 0,-4 3 0 15,0-3-16-15,1-3 0 16,-1-4 8-16,-4 0-8 16,0-3-142-16,0-8-32 0,-3 1-6 0</inkml:trace>
          <inkml:trace contextRef="#ctx0" brushRef="#br0" timeOffset="75282.6698">10285 6672 1152 0,'0'0'51'0,"0"0"10"0,0 0-49 0,0 0-12 16,-4 7 0-16,-4 7 0 0,4-1 257 0,-7 5 49 15,3 2 10-15,-4 5 1 0,4 2-181 0,1 1-36 16,-1 3-7-16,0 0-1 0,0 7-31 0,0-3-5 16,5-1-2-16,-1 8 0 0,0-4-30 0,4 4-7 15,-4-4-1-15,4 0 0 0,0 0-32 0,4-7-6 16,-4 0-2-16,0-7 0 15,4 0-204-15,0-6-42 0,3 2-8 0,1-6-2 0</inkml:trace>
          <inkml:trace contextRef="#ctx0" brushRef="#br0" timeOffset="75657.5957">11269 6616 2188 0,'0'0'48'0,"0"0"11"0,-7 7 1 0,-5 4 1 0,0-1-49 0,1 11-12 15,-5 7 0-15,-7 3 0 0,-1 0 86 0,-7 3 14 16,-4 8 4-16,0-1 0 0,0-3-64 0,-4 4-13 0,-4-4-3 0,5 4 0 15,3-4 12-15,-1-4 3 0,1 1 0 0,4 3 0 16,0-7-39-16,4-3 0 0,4-1-12 0,3-2 4 31,5-5-151-31,-1-2-29 0,4-1-7 0,8-7-1 0</inkml:trace>
          <inkml:trace contextRef="#ctx0" brushRef="#br0" timeOffset="75476.6393">10655 6654 2574 0,'3'-6'56'0,"1"-5"12"16,0 1 3-16,4 3 1 0,0 0-57 0,3 0-15 0,-3 0 0 0,4 4 0 15,0 3 54-15,-1 0 8 0,1 3 2 0,4 4 0 16,-5 0-45-16,5 7-9 0,-1 7-2 0,1 6 0 0,-1 1 19 0,1 6 3 16,7 1 1-16,-7 3 0 0,-4 0-39 15,-1-3-8-15,1-1-2 0,4 4 0 0,-5-3 18 0,1 0 0 16,-4-1 0-16,-1-6 0 0,1 0 0 0,0-4 0 16,0-7 0-16,0 0 0 15,-4 1-106-15,-1-4-18 0,1-4-3 0,0 0-1 16,-4-3-153-16,0-7-31 0,0 0-7 0,0 0-1 0</inkml:trace>
        </inkml:traceGroup>
        <inkml:traceGroup>
          <inkml:annotationXML>
            <emma:emma xmlns:emma="http://www.w3.org/2003/04/emma" version="1.0">
              <emma:interpretation id="{E28C3605-2038-4E7E-9393-EDF7B50CCECB}" emma:medium="tactile" emma:mode="ink">
                <msink:context xmlns:msink="http://schemas.microsoft.com/ink/2010/main" type="inkWord" rotatedBoundingBox="16959,8836 18495,8752 18529,9361 16993,9445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6817.9187">12962 7149 2523 0,'0'0'56'0,"0"0"11"0,12 4 2 0,0-4 2 0,3 0-57 0,-3 3-14 0,0-3 0 0,-1 4 0 31,1-1-99-31,0-3-22 0,-4 7-5 0</inkml:trace>
          <inkml:trace contextRef="#ctx0" brushRef="#br0" timeOffset="76992.3974">13511 7007 1998 0,'0'0'44'0,"0"0"8"0,12 0 3 0,3 0 1 0,1 4-44 0,-4-1-12 15,3 4 0-15,-3-3 0 0</inkml:trace>
          <inkml:trace contextRef="#ctx0" brushRef="#br0" timeOffset="77135.762">14013 7135 2016 0,'-19'-20'89'0,"15"13"19"0,8 0-87 0,4 0-21 15,-8 7 0-15,0 0 0 0,0 0 97 0,7-4 15 16,1 1 4-16,-8 3 0 16,0 0-200-16,0 0-40 0,0 0-8 0</inkml:trace>
          <inkml:trace contextRef="#ctx0" brushRef="#br0" timeOffset="77321.0569">14492 7073 2592 0,'0'0'230'0,"0"0"-184"0,0 7-37 0,0 3-9 0,8 4 9 0,-8 7 0 0,-4 7 0 0,0-1 0 15,-8 4 16-15,1 1 3 0,-5 13 1 0,-11-7 0 16,-4 0-13-16,0-4-4 0,3 1 0 0,-11-1 0 16,-3-6-12-16,-1 3-15 0,-4-3 3 0,-7 3-1209 15</inkml:trace>
        </inkml:traceGroup>
        <inkml:traceGroup>
          <inkml:annotationXML>
            <emma:emma xmlns:emma="http://www.w3.org/2003/04/emma" version="1.0">
              <emma:interpretation id="{69435133-83DB-4E9A-983C-27B08B89C716}" emma:medium="tactile" emma:mode="ink">
                <msink:context xmlns:msink="http://schemas.microsoft.com/ink/2010/main" type="inkWord" rotatedBoundingBox="19829,8198 22377,8059 22447,9340 19899,9479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1606.4211">17808 6821 1324 0,'4'-18'118'0,"-4"8"-94"15,8-4-24-15,-1 4 0 0,5-1 145 0,8 1 25 16,-1-1 5-16,8 1 1 0,8 0-112 0,0-1-21 16,0 1-5-16,8 0-1 0,0 3-17 0,0 0-4 15,0 3-1-15,-1 4 0 0,-3-3-15 0,0 3 0 16,-4 3 8-16,-4 1-644 15,-3-1-129-15</inkml:trace>
          <inkml:trace contextRef="#ctx0" brushRef="#br0" timeOffset="81783.9219">18053 6872 1670 0,'0'0'148'0,"0"0"-118"16,0 0-30-16,4 11 0 0,4-1 19 0,-4 1-3 15,0-5 0-15,-1 5 0 0,5-4-16 0,0-4 0 16,4 4 0-16,3-3 0 0,-3-1 41 0,7 1 5 0,9-1 1 0,-1-3 0 31,-4 3-127-31,5-3-24 0,26 0-6 0,-11-3-1 0</inkml:trace>
          <inkml:trace contextRef="#ctx0" brushRef="#br0" timeOffset="81430.5009">16870 7094 1728 0,'0'0'76'0,"0"0"16"0,4-7-73 0,-4 7-19 0,4-10 0 0,-4 10 0 16,0 0 76-16,4-7 12 0,3 3 3 0,-7 4 0 16,0 0-23-16,0 0-5 0,8 0-1 0,4 4 0 0,0 3-21 0,-1 6-4 15,5 1-1-15,-5 3 0 0,-3 1-8 0,0 3-1 16,4-1-1-16,-1 5 0 0,-7-5-7 0,0 1-2 16,0 0 0-16,-4 0 0 0,4-4-7 0,-4 0-2 15,-4-3 0-15,4-4 0 0,-4 1 1 0,0-4 0 16,0 0 0-16,4-7 0 0,0 0-9 0,0 0 0 15,0 0 9-15,0 0-9 0,0 0 0 0,0 0 9 16,0 0-9-16,4-11 0 0,0 1 8 0,0-7-8 16,0-1 0-16,4-3 0 0,0 1 8 0,3-8-8 15,1 4 0-15,3-7 0 0,1 6 0 0,0-2 0 16,-1-1 0-16,1 4 0 0,-1 7 0 0,1-1 0 16,-1 4 0-16,-3 4 0 0,0 0 0 0,-1 6 0 15,1-3 0-15,0 7 0 0,-12 0 0 0,8 4 0 16,3 3 0-16,-3 0 0 0,0 0 21 0,0 3 7 15,-4 4 2-15,3 3 0 0,-3 0-43 0,4 1-9 0,-8-1-2 16,4 0 0 0,4 1-152-16,-4-5-32 0,-1 1-5 0</inkml:trace>
          <inkml:trace contextRef="#ctx0" brushRef="#br0" timeOffset="100921.8252">16041 6551 806 0,'0'0'36'0,"0"0"7"15,0 0-35-15,0 0-8 0,0 0 0 0,8-4 0 0,0 1 0 0,-1-1 0 16,1-3 0-16,-4 0 0 0,-4 7 53 0,8-3 9 15,-8 3 2-15,4-7 0 0,-4 7-52 0,0 0-12 16,0 0 0-16,0 0 0 16,0 0 54-16,0 0 8 0,0 0 2 0,0 0 0 0,0 0 0 0,0 0 0 15,0 0 0-15,0 0 0 0,0 0-52 0,0 0-12 16,0 0 0-16,0 0 0 0,7 7 54 0,-7 3 8 16,0-10 2-16,4 11 0 0,0-1-52 0,0 4-12 15,0 0 0-15,-4 3 0 0,0-3 0 0,0 0 0 16,0 0 0-16,0 3 0 0,0 0 0 0,0-3 0 15,-4 0 0-15,4 0 0 0,-4-4 0 0,8 0 0 16,-4-3 0-16,4 7 0 0,-4-3 0 0,4-1 0 16,0-3 0-16,0 0 0 0,-4-7 0 0,0 7 0 15,0-7 0-15,8 3 0 0,-5 4 54 0,1-3 8 0,-4-4 2 16,8 0 0-16,0 0-52 0,4 0-12 0,-5-4 0 16,5-3 0-16,0 0 0 0,-1 0 0 0,9-3 0 15,-12 0 0-15,-1-8 0 0,5 4 0 0,0 1 0 16,-1-5 0-16,5-2 0 0,0-1 0 0,-5-3 0 0,5-1 0 15,-5 1 0-15,1 0 0 0,4 0 0 0,-5-4 0 16,1 7 0-16,0-3 0 0,-1 7 0 0,-3-4 0 16,4 4 0-16,-4 3 0 0,-1 4 0 0,1-1 0 15,-4 1 0-15,0 6 0 0,-4 4 0 0,0 0 0 16,0 0 0-16,0 0 0 0,0 0 0 0,0 0 0 16,0 0 54-16,0 0 8 0,0 0 2 0,0 0 0 15,0 0-52-15,0 0-12 0,0 0 0 0,0 0 0 16,0 0 0-16,8-3 0 0,-8 3 0 0,0 0 0 0,8 0 0 15,-1 3 0-15,-7-3 0 0,8 0 0 0,0 4 0 0,-8-4 0 16,0 0 0-16,0 0 0 0,8 7 0 0,-8-7 0 16,4 7 0-16,-1 3 0 0,-3-10 0 0,4 7 0 15,-4-7 0-15,0 10 0 0,0 4 0 0,0-3 0 16,0-1 0-16,0 0 0 0,4 1 0 0,-8-1 0 16,4 4 0-16,0 0 0 0,0 0 0 0,-4-1 0 15,4 1 0-15,-3 4 0 0,3-1 0 0,0 4 0 16,-4-1 0-16,4 1 0 0,-4 3 0 0,0 1 0 15,0-5 0-15,4 4 0 0,-4-3 0 0,0 0 0 16,-4 3 0-16,5 0 0 0,-1-3 0 0,0-4 0 16,-4 1 0-16,0 3 0 0,0-1 0 0,1-2 0 15,-1-1 0-15,4 0 0 0,-4 0 0 0,4 1 0 0,-3-1 0 0,-1 4 0 16,4-7 0-16,-4 3 0 0,0 0 0 0,-3 4 0 16,3-4 0-16,0 1 0 15,-4 2 0-15,5 1 0 0,-5 3 0 0,4-3 0 0,0-4 0 16,1 4 0-16,-5 0 0 0,-4-4 0 0,5 4 0 0,-1 3 0 15,0-7 0-15,-3 4 0 0,3-3 0 0,-4 2 0 16,1-2 0-16,3-5 0 0,1 1 0 0,-1 0 0 16,0 0 0-16,1 0 0 0,3-4 0 0,0 4 0 15,0-7 0-15,0 3 0 0,4 1 0 0,-3-4 0 16,-1 3 0-16,4-3 0 0,-4 0 0 0,0 0 0 16,5 0 0-16,-5 0 0 0,0 3 0 0,0-3 0 15,4-4 0-15,-3 4 0 0,3-3 0 0,-4 3 0 16,4-4 0-16,0 1 0 0,0-1 0 0,4-3 0 0,0 0 0 15,0 0 0-15,0 0 0 0,0 0 0 0,0 0 0 0,0 0 0 16,0 0 0-16,0 0 0 0,0 0 0 0,0 0 0 16,0 0 0-16,-4-7 0 0,4 0 0 15,0 0 0-15,0 7 0 0,-4-7 0 0,4-3 0 0,0 3 0 16,0 0 0-16,0 0 0 0,0 7 0 0,4-7 0 16,-4-3 0-16,0 0 0 0,4-4 54 0,0 3 8 15,0 1 2-15,0-7 0 16,0 6-103-16,0-3-20 0,0 1-4 0,3-1-1 0,1 0 103 0,0-3 20 15,4 3 4-15,-1 0 1 0,5-3-52 0,-1-1-12 16,9 1 0-16,-1 0 0 0,0-7 0 0,1 3 0 16,-1 0 0-16,0 4 0 15,1-1-48-15,3-2-13 0,0-1-3 0,1-3 0 16,3 3 0-16,-4-3 0 0,4-1 0 0,0-2 0 0</inkml:trace>
          <inkml:trace contextRef="#ctx0" brushRef="#br0" timeOffset="101958.729">16095 7461 806 0,'0'0'17'0,"0"0"4"0,0 0 1 0,0 0 2 0,0 0-24 0,0 0 0 15,0 0 0-15,0 0 0 0,0 0 56 0,0 0 6 16,0 0 2-16,0 0 0 0,0 10-52 0,-3-3-12 16,3-7 0-16,-4 10 0 0,4 1 54 0,-4 2 8 15,-4-6 2-15,4 7 0 0,0-3-52 0,-4-5-12 16,1 1 0-16,-5 4 0 0,4-4 0 0,-3 0 0 15,3-4 0-15,0 1 0 0,0-1 0 0,0 4 0 16,1 0 0-16,-1-4 0 0,0-3 54 0,0 0 8 16,0 4 2-16,1-4 0 0,7 0-52 0,-4 0-12 15,-4 0 0-15,8 0 0 0,-4 3 0 0,4-3 0 16,0 0 0-16,0 0 0 0,0 0 0 0,0 0 0 16,-4 4 0-16,4-4 0 0,-8-4 0 0,8 4 0 0,0 0 0 0,0 0 0 15,-3-3 0-15,3 3 0 0,0 0 0 0,-4-7 0 16,0 0 0-16,4 7 0 0,-4-7 0 15,4 7 0-15,0-3 0 0,-4-4 0 0,4-4 0 0,-4 8 0 16,4 3 0-16,0-7 0 0,-4 0 0 0,4 0 0 16,0-3 0-16,0 10 0 0,0-7 0 0,0 0 0 15,0 0 0-15,0 3 0 0,0 4 0 0,4-10 0 16,-4 3 54-16,0 0 8 0,0 7 2 0,0-10 0 16,4 3-52-16,-4 0-12 0,0 7 0 0,0-7 0 15,4 0 0-15,-4 7 0 0,0-7 0 0,0 7 0 16,8-7 0-16,-8 0 0 0,4 4 0 0,-4 3 0 15,3-7 0-15,1 0 0 0,4 0 0 0,-4-3 0 16,4 3 0-16,-4 0 0 0,3 0 0 0,1 0 0 0,0-3 54 0,4-1 8 16,3 1 2-16,-3 0 0 0,4-1-52 0,3 1-12 15,0-4 0-15,1 0 0 0,3 0 0 0,1-3 0 16,3 3 0-16,0-3 0 0,0 0 0 0,1 3 0 16,7-4 0-16,0 1 0 0,0-4 0 0,0 4 0 15,0-4 0-15,0 1-868 16</inkml:trace>
        </inkml:traceGroup>
        <inkml:traceGroup>
          <inkml:annotationXML>
            <emma:emma xmlns:emma="http://www.w3.org/2003/04/emma" version="1.0">
              <emma:interpretation id="{EE02A430-6857-410D-B041-3FCBA89EEAC9}" emma:medium="tactile" emma:mode="ink">
                <msink:context xmlns:msink="http://schemas.microsoft.com/ink/2010/main" type="inkWord" rotatedBoundingBox="22838,7432 26215,7248 26306,8920 22930,910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82607.601">20377 6080 2304 0,'0'0'102'0,"0"0"21"16,0 0-99-16,-8 4-24 0,0-1 0 0,0 7 0 0,4 8 31 0,-3-4 1 0,-1 3 0 0,0 7 0 16,4-3 23-16,-4 7 5 0,1-1 0 0,3 1 1 15,-4 3-12-15,4 0-2 0,0 0-1 0,4 7 0 16,-4-3-21-16,0 3-4 0,4 4-1 0,-4-1 0 16,4 4-20-16,-3-3 0 0,-5 3 0 0,0-4 8 15,0 1-27-15,0-4-5 0,1-7 0 0,-1 3-1 16,0-6-165-1,-4 0-33-15,8-4-6 0,-3-7-780 0</inkml:trace>
          <inkml:trace contextRef="#ctx0" brushRef="#br0" timeOffset="82921.9075">20517 6513 1404 0,'35'-52'62'0,"-16"24"13"0,8-7-60 0,5 1-15 15,-1-1 0-15,4-3 0 0,0-3 98 0,0 6 17 16,0 1 3-16,0-1 1 0,0 11-10 0,0-1-1 15,-8 8-1-15,4 3 0 0,-7 1-13 0,-1 9-2 16,-7 8-1-16,3 2 0 0,-3 5-47 0,-1 6-8 16,5 0-3-16,-5 8 0 0,1 9-15 0,-1 1-3 15,1-1-1-15,-4 8 0 0,3-4 4 0,-7 3 1 16,0 1 0-16,3 3 0 0,1-7-19 0,0 0 0 16,-1 4 0-16,5-8 0 0,-4 4 0 0,-1-7 0 15,5-3 0-15,-4 0 0 16,-1-4-26-16,-3-3-9 0,4-4-1 0,-8-3-1 15,3-7-136-15,-3 0-27 0,-4-7-6 0,0 0-1 0</inkml:trace>
          <inkml:trace contextRef="#ctx0" brushRef="#br0" timeOffset="83064.3606">21661 6056 2073 0,'-12'7'184'16,"1"3"-147"-16,-9 4-29 0,1 7-8 15,-5 3 78-15,-3 7 14 0,-4-3 4 0,4 6 0 16,-1-2-26-16,-3 2-5 0,0 1-1 0,-4 6 0 16,4 1-39-16,-4-1-8 0,0-3-1 0,0 0-1 15,0 1-7-15,4-1-8 0,4 0 11 0,-1 3-11 16,1-3-10-16,4-7-9 0,-5 4-1 0,1 0-775 16,8-8-154-16</inkml:trace>
          <inkml:trace contextRef="#ctx0" brushRef="#br0" timeOffset="84323.7552">21739 6814 1267 0,'11'-14'112'0,"-11"14"-89"16,8-4-23-16,4-3 0 0,0 0 56 0,-1 4 6 0,1-4 2 16,0 4 0-16,-1 3 68 0,1 0 13 15,-4 0 3-15,3 3 1 0,1 1-33 0,-8 2-8 0,8 8 0 0,-5-3-1 16,5 3-65-16,-4 3-13 0,7 0-2 0,-3 7-1 15,0 1 10-15,0-1 1 0,-5-3 1 0,1 6 0 16,4-3-30-16,-1 1-8 0,-7-1 0 0,-4-3 0 16,0-4 0-16,0-3 12 0,0-4-4 0,0-3 0 15,-4 0 0-15,1 0 0 0,-5-4 0 0,-4 1 0 16,8-4-19-16,-4-4-3 0,5 1-1 0,-5-4 0 16,4 0 15-16,0 0 0 0,-4 0 12 0,16-3-12 15,-8 3 0-15,4-7 0 0,4 0 0 0,-1 0 0 16,5-3 0-16,0-4 0 0,3 1-8 0,5-1 8 15,-1-3 0-15,8 3 0 0,1 4 0 0,-1 3 0 0,0-4 0 0,-3 8 0 16,3 0 0-16,-4 3 0 0,-11 0 0 16,0 7 18-16,-5 3-2 0,5 4-1 0,-12 0-7 0,12 3-8 15,-8 1 11-15,-4 3-11 0,3 3-10 0,-3 0-9 16,-3 1-1-16,3 2-1 0,0 1 21 0,0 3 0 16,0-3 0-16,-4 0 0 15,0 0-196-15,-4-1-34 0</inkml:trace>
          <inkml:trace contextRef="#ctx0" brushRef="#br0" timeOffset="82196.021">18882 6499 1958 0,'0'0'43'0,"12"-7"9"0,-1 0 1 0,5 0 3 0,7 0-45 0,1 0-11 16,3-3 0-16,8-1 0 0,-4 1 0 0,8 0 0 16,4-4 0-16,0-3 0 0,-4-1 33 0,-4 1 5 15,4 0 1-15,-4-4 0 0,0 0-25 0,-8-3-5 16,0-4-1-16,-4 1 0 0,5-5-8 0,-13 1 0 15,1-3 0-15,-5-8 0 0,1 1 0 0,0-1 0 16,-8 1 0-16,0 3 0 0,-4 0 0 0,0-1 8 16,0 5 0-16,-4-1 0 0,-8 4 3 0,4 3 0 15,0 1 0-15,5 6 0 0,-9 0-11 0,4 11 0 16,4-4 0-16,-4 11 0 0,8 3 53 0,-7 3 9 16,-5 4 2-16,4 10 0 0,4 1-64 0,-3 9-23 15,3 4 1-15,0 11 0 0,4 6 43 0,0 4 9 16,0 0 2-16,4 10 0 0,-4 4 17 0,0 3 4 15,0 1 1-15,0-1 0 0,-8 0 8 0,4 0 2 16,-4 0 0-16,0 4 0 0,-3-7-41 0,-1-1-8 16,-7-2-2-16,3-1 0 0,4-3-1 0,-3-7-1 0,-1 0 0 0,-3-4 0 15,3-7-11-15,-3-2 0 0,-1-5 0 0,1 1 0 16,-1-4-20-16,1-3-2 0,3-8-1 16,5 1 0-1,-5-7-216-15,4-7-43 0,1 0-9 0</inkml:trace>
          <inkml:trace contextRef="#ctx0" brushRef="#br0" timeOffset="82451.5434">19069 6737 1785 0,'-4'-10'159'0,"4"3"-127"16,0-3-32-16,0-1 0 0,4 5 52 0,-4-1 5 16,0 7 1-16,8-4 0 0,3 1-58 0,1-1 0 15,4 1-12-15,3-1 1 0,1 8 31 0,7-4 7 16,0 0 1-16,4 3 0 15,4 1-48-15,0 3-10 0,4 0-2 0</inkml:trace>
          <inkml:trace contextRef="#ctx0" brushRef="#br0" timeOffset="83650.1073">19536 6651 115 0,'0'0'10'0,"0"0"-10"16,12 0 0-16,-1-3 0 0,1-1 235 0,0 1 45 16,-8-1 8-16,7 1 3 0,-3 3-147 0,0 0-28 15,3-7-7-15,-3 3-1 0,-8 4-47 0,0 0-9 16,0 0-3-16,0 0 0 0,4-7 36 0,-4 7 7 16,0 0 2-16,0 0 0 0,0 0-48 0,0 0-10 15,-8 0-1-15,-3 4-1 0,-1-1-34 0,-4-3 0 16,-3 4 0-16,0 3 0 0,-1-4 41 0,-3 1 2 15,-5 3 0-15,1-4 0 0,-4 4-18 0,8 3-3 16,-1-3-1-16,-3 0 0 16,-4 4-73-16,0-5-16 0,4 1-2 0,-1 0-934 0</inkml:trace>
          <inkml:trace contextRef="#ctx0" brushRef="#br0" timeOffset="85782.9537">19337 6111 633 0,'0'0'28'0,"0"0"6"0,0 0-34 0,0 0 0 16,0 0 0-16,0 0 0 0,0 0 108 0,0 0 16 15,0 0 2-15,12 4 1 0,-12-4-96 0,0 0-19 16,0 0-4-16,8 3-8 0,4 1 29 0,-12-4-1 15,0 0 0-15,0 0 0 0,7 0 19 0,1 0 3 16,4 0 1-16,-4-4 0 0,-8 4-9 0,11 0-2 16,1-3 0-16,0-1 0 0,-1 1-6 0,5-4-2 15,-4 0 0-15,3 0 0 0,-3 4 5 0,3-1 1 16,-3-6 0-16,4 3 0 0,-1-3-4 0,1-1-1 16,-8 1 0-16,7-1 0 0,-3 1-10 0,3 3-3 15,-7-7 0-15,0 0 0 0,0 1-4 0,-1-1 0 16,-3 0-1-16,0 0 0 0,0 0-1 0,0-3 0 15,-4 0 0-15,4 3 0 0,0-4 1 0,0 1 0 0,0 0 0 0,3 0 0 16,-3 3-3-16,4 0-1 0,-4-3 0 16,8-1 0-16,-1 4-11 0,-7-3 8 0,4 3-8 0,0 1 8 15,0-1-8-15,-1 0 0 0,-3 0 0 0,0 4 0 16,-4 3 0-16,0 0 0 0,0 0 0 0,-4 0 0 16,-4 3 14-16,1 4 1 0,-1 0 0 0,-4 0 0 15,-3 0 0-15,-1 7 0 0,-3-3 0 0,-1 3 0 16,-3 0-3-16,3 0-1 0,-3 3 0 0,0-3 0 15,7 3-11-15,-7-3 10 0,3 4-10 0,1-1 10 16,3 4-10-16,1 0 0 0,-5 3 0 0,5 4 0 16,-1-1-20-16,1 8-7 0,7 3-1 15,-8 4-656-15,4 6-131 0</inkml:trace>
        </inkml:traceGroup>
        <inkml:traceGroup>
          <inkml:annotationXML>
            <emma:emma xmlns:emma="http://www.w3.org/2003/04/emma" version="1.0">
              <emma:interpretation id="{E0C6DEC4-F782-43AC-956B-8DCAE09743C0}" emma:medium="tactile" emma:mode="ink">
                <msink:context xmlns:msink="http://schemas.microsoft.com/ink/2010/main" type="inkWord" rotatedBoundingBox="26927,7715 27585,7679 27662,9082 27004,9118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4676.7293">23152 5963 1267 0,'35'-28'56'0,"-24"18"12"0,17-1-55 0,-1 1-13 0,4 3 0 0,12 10 0 16,-4 11 259-16,3 10 49 0,-7 7 9 0,0 8 3 15,-7 9-205-15,-5 0-41 0,4 8-8 0,-3 3-2 16,-9 3-16-16,-3 0-4 0,-8 7-1 0,-4 0 0 0,0-3 11 15,-4-4 2-15,-8-3 1 0,1 4 0 16,-1-8-14-16,-8 0-3 0,-3 1-1 0,-8-1 0 0,-4-3-23 0,-4-4-5 16,0-6-1-16,-4-1 0 15,0-3-10-15,-3 0-12 0,3-3 2 0,-8-7 1 16,5-11-115-16,-13 0-24 0,5-6-4 0</inkml:trace>
        </inkml:traceGroup>
      </inkml:traceGroup>
    </inkml:traceGroup>
    <inkml:traceGroup>
      <inkml:annotationXML>
        <emma:emma xmlns:emma="http://www.w3.org/2003/04/emma" version="1.0">
          <emma:interpretation id="{BE6512D6-8782-4EBC-AF91-944204939265}" emma:medium="tactile" emma:mode="ink">
            <msink:context xmlns:msink="http://schemas.microsoft.com/ink/2010/main" type="paragraph" rotatedBoundingBox="4586,11371 8363,11509 8312,12918 4534,12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F8912B-7A00-4666-9963-39BFFC7917A9}" emma:medium="tactile" emma:mode="ink">
              <msink:context xmlns:msink="http://schemas.microsoft.com/ink/2010/main" type="line" rotatedBoundingBox="4586,11371 8363,11509 8312,12918 4534,12780"/>
            </emma:interpretation>
          </emma:emma>
        </inkml:annotationXML>
        <inkml:traceGroup>
          <inkml:annotationXML>
            <emma:emma xmlns:emma="http://www.w3.org/2003/04/emma" version="1.0">
              <emma:interpretation id="{2F32B1F9-021D-49F0-88C2-8BFD8580BD15}" emma:medium="tactile" emma:mode="ink">
                <msink:context xmlns:msink="http://schemas.microsoft.com/ink/2010/main" type="inkWord" rotatedBoundingBox="4586,11371 8363,11509 8312,12918 4534,12780"/>
              </emma:interpretation>
              <emma:one-of disjunction-type="recognition" id="oneOf23">
                <emma:interpretation id="interp31" emma:lang="" emma:confidence="0">
                  <emma:literal>one</emma:literal>
                </emma:interpretation>
                <emma:interpretation id="interp32" emma:lang="" emma:confidence="0.5">
                  <emma:literal>( ne</emma:literal>
                </emma:interpretation>
                <emma:interpretation id="interp33" emma:lang="" emma:confidence="0">
                  <emma:literal>in</emma:literal>
                </emma:interpretation>
                <emma:interpretation id="interp34" emma:lang="" emma:confidence="0">
                  <emma:literal>me</emma:literal>
                </emma:interpretation>
                <emma:interpretation id="interp35" emma:lang="" emma:confidence="0">
                  <emma:literal>and</emma:literal>
                </emma:interpretation>
              </emma:one-of>
            </emma:emma>
          </inkml:annotationXML>
          <inkml:trace contextRef="#ctx0" brushRef="#br0" timeOffset="143134.8586">2851 10394 2649 0,'0'0'58'0,"0"0"12"0,-8 7 2 0,1 0 4 0,3 3-61 0,-4 1-15 16,4 3 0-16,4-1 0 0,4 5 0 0,-4-4 0 15,0-1 0-15,4 1 0 0,4-3 0 0,-4 2 0 16,3-2 0-16,-3-4 0 0,4 3 0 0,-4-6 0 15,4-1 0-15,-1 4 0 16,1-4-48-16,-8-3-13 0,8 4-3 0,0-1-682 16,0-3-137-16</inkml:trace>
          <inkml:trace contextRef="#ctx0" brushRef="#br0" timeOffset="143854.9253">3283 10183 2188 0,'0'0'48'0,"0"0"11"0,0 0 1 0,12 7 1 0,3-3-49 0,-3 6-12 15,4 4 0-15,-1 0 0 0,1 6 0 0,3 5 0 16,-7-5 0-16,4 5 0 0,-5-1 54 0,-3 0 8 16,4-3 2-16,-5 3 0 0,-3 0 0 0,0-3 0 15,0 0 0-15,0-1 0 0,-4-2-52 0,0-1-12 16,0 0 0-16,-4-3 0 0,0-3 0 0,4-1 0 15,-4-3 0-15,4-7 0 0,0 0 0 0,0 0 0 16,0 0 0-16,0 0 0 0,0 0 0 0,-4-7 0 0,4-3 0 16,0-4 0-16,4-4 54 0,0-2 8 15,4-5 2-15,0 1 0 16,4 0-103-16,-1-4-20 0,5 1-4 0,-1-1-1 0,1 4 52 0,-1 3 12 16,1 0 0-16,-4 7 0 0,3 4 0 0,-3 7 0 0,4-1 0 15,-5 8 0-15,-3 2 0 0,8 8 0 0,-5 4 0 16,5 2 0-16,-5 1 0 0,1 3 0 0,4 1 0 0,3-1 0 15,1 3 0-15,-5-6 0 0,1 0 0 0,3-4 0 16,1 1 0-16,-5-5 0 0,5-6 0 0,-1 0 0 16,5 0 0-16,-5-3 0 0,4-8 0 0,1 4 0 15,-1-10 0-15,0-1 0 0,1 1 0 0,-1-4 0 16,0 0 0-16,-3-3 0 0,3 0 0 0,1-1 0 16,-5 1 0-16,4-4 0 0,-3-3 0 0,-5 3 0 0,1-3 0 15,0 3 0-15,-5 1 0 0,-7-1 0 0,4 0 0 0,-4 4 0 16,-4 0 0-16,-4 3 0 15,-4 0 48-15,-4 0 13 0,5 4 3 0,-5 3 0 16,-4 0-52-16,5 3-12 0,-9 1 0 0,5 3 0 0,3 7 54 16,-4 0 8-16,1 3 2 0,-1 7 0 0,5 1-52 15,-1 2-12-15,0 1 0 0,5 3 0 0,3-3 0 0,0 3 0 16,4 1 0-16,4-1 0 0,0 4 0 0,7-4 0 16,1-3 0-16,0 3 0 0,3-3 0 0,5-1 0 15,-1 4 0-15,1-6 0 16,7-1-100-16,0 4-22 0,4 0-5 15,0-4-1127-15</inkml:trace>
          <inkml:trace contextRef="#ctx0" brushRef="#br0" timeOffset="141827.0862">578 9986 1497 0,'-7'-21'32'0,"7"11"8"0,0-4 0 0,0 0 4 0,0 0-36 0,0 0-8 0,0-3 0 0,3 3 0 16,9 0 0-16,-4-3 0 0,4 3 0 0,-1-3 0 15,5 0 0-15,-1 3 0 0,5 4 0 0,-5-1 0 16,5 1 53-16,-5 3 9 0,5 3 2 0,-1 1 0 16,5 6-52-16,-5 1-12 0,1 3 0 0,3 3 0 15,0 1 54-15,1 6 8 0,-1 0 2 16,0 7 0-16,-3 1 0 0,-1 6 0 0,5 3 0 0,-5 4 0 16,-3 7-52-16,3-3-12 0,-3-1 0 0,-1 4 0 15,-3 0 54-15,0 0 8 0,-5-3 2 0,1-1 0 16,0-3 0-16,-4 0 0 0,-8-3 0 0,4 0 0 15,-4-1-52-15,0 1-12 0,-7 3 0 0,-5-4 0 16,-7 1 17-16,-1 0 1 0,1 3 0 0,-8-4 0 16,-8 1 0-16,4-4 0 0,-4 0 0 0,0 0 0 15,-4-6-10-15,8-1-8 0,-4-4 9 0,4-2-9 0,4-8 24 0,4 4 0 16,3-7-1-16,5 0 0 16,0-4-172-16,3-3-35 15,4 0-6-15,5-7-2 0</inkml:trace>
          <inkml:trace contextRef="#ctx0" brushRef="#br0" timeOffset="141429.1419">722 9768 1267 0,'0'0'28'0,"0"0"5"0,0 0 2 0,0 0 1 0,0 0-36 0,0 0 0 0,0 0 0 0,0 0 0 15,0 0 58-15,0 0 5 0,-4 10 1 0,1 4 0 16,-1 0-52-16,0 7-12 0,0 0 0 0,0 6 0 16,0 8 54-16,0 3 8 0,-4 3 2 0,5 8 0 15,-1-1 51-15,-4 4 10 0,4 0 3 0,0 3 0 16,-4-3-103-16,8-3-25 0,-8-4 0 0,5 3 0 15,3-6 0-15,0 3 0 0,-4-4 0 0,0-3 0 16,4-7 26-16,-4 0 0 0,4-3 0 0,0-4 0 16,-4 1-26-16,4-8 0 0,4-3 0 0,-4 0 0 15,0-4 0-15,-4-3 0 0,4-7 9 0,0 0-9 16,0 0-74-16,0 0-19 0,0 0-4 0,0 0-1 16</inkml:trace>
          <inkml:trace contextRef="#ctx0" brushRef="#br0" timeOffset="142311.2021">1431 10477 2419 0,'19'-3'53'0,"-19"3"11"0,-12-4 3 0,12 4 1 0,8 0-55 0,-8 0-13 0,0 0 0 0,0 0 0 15,8-7-48-15,0 0-13 0,3 4-3 0,-3-4 0 16,-4-3 52-16,4-1 12 0,11 1 0 0,-3-4 0 15,-8 0-54-15,3-3-8 0,5 3-2 0,0-3 0 16,-5 3 52-16,1-3 12 0,-4-1 0 0,-1 1 0 16,9 0 0-16,-8-1 0 0,-8 1 0 0,4 3 0 15,7 4 0-15,-7-4 0 0,-4 4 0 0,-4 3 0 16,1-4 48-16,-5 8 13 0,4-4 3 0,-8 0 0 16,-3 7-52-16,-1-3-12 0,12 6 0 0,-8-3 0 0,-7 7 0 0,0 0 0 15,-1 7 0-15,5 0 0 0,7 3 54 0,-8 4 8 16,-7 3 2-16,7 0 0 0,5 4-52 15,-1 0-12-15,-4 3 0 0,1 0 0 0,3 3 54 0,4-2 8 16,4 2 2-16,-3-3 0 0,-1 4-52 0,8-4-12 16,8 0 0-16,-1-3 0 0,-7-1 0 0,8-2 0 15,8-1 0-15,3-3 0 0,5-1 0 0,-1-2 0 16,-4-4 0-16,13-1-782 16,6-2-159-16</inkml:trace>
          <inkml:trace contextRef="#ctx0" brushRef="#br0" timeOffset="142944.5829">1944 10533 2419 0,'39'-7'107'0,"-31"3"22"16,-8 4-103-16,0 0-26 0,0 0 0 0,0 0 0 16,23-3 0-16,-3-1 0 0,-1-3 0 0,9 4 0 15,14-4 0-15,1-3 0 0,-8 3 0 0,0 0 0 16,-4-4-46-16,4 4-14 0,12-3-4 0,-8 7 0 16,-12-4-51-16,8 0-10 0,8 3-3 0,-4 1 0 0</inkml:trace>
          <inkml:trace contextRef="#ctx0" brushRef="#br0" timeOffset="142751.4792">2112 10367 2188 0,'-8'-4'48'0,"0"1"11"0,4-4 1 0,4 7 1 0,4-7-49 0,4 0-12 0,0 0 0 0,3 0 0 15,17-3 0-15,-9-4 0 0,-3-4 0 0,-1 5 0 16,5-1-48-16,-1-4-13 0,-3-2-3 0,-5-1 0 16,-3 4 52-16,0-8 12 0,4 1 0 0,-5-3 0 15,-3 2 0-15,0-2 0 0,4-1 0 0,-4-3 0 16,4 3 0-16,-8 1 0 0,0-5 0 0,0 5 0 16,4-1 0-16,-8-3 0 0,-4 3 0 0,-4 4 0 15,8 0 48-15,0 0 13 0,-7-1 3 0,3 8 0 0,-4 3 0 16,5 4 0-16,3-1 0 0,-4 5 0 15,-8 2-52-15,9 4-12 0,7 0 0 0,0 10 0 16,-4 1 54-16,4 3 8 0,-4 6 2 0,0 5 0 0,12-1-52 0,-8 0-12 16,0 4 0-16,0 3 0 0,7 3 0 0,-3 1 0 15,-4 0 0-15,0 3 0 0,4 3 0 0,4 1 0 16,-4 3 0-16,-4 0 0 0,0 3 0 0,4-3 0 16,7 0 0-16,-7 0 0 0,-4 4 0 0,4-5 0 15,4 1 0-15,0 4 0 0,0-4 0 0,-1 3 0 16,-3-3 0-16,4-3 0 0,4-1 0 0,-8-3 0 15,-4 0 0-15,3-3 0 16,5-4-100-16,-4-7-22 0,-4-3-5 0,-4-4-581 0,4-6-116 0</inkml:trace>
        </inkml:traceGroup>
      </inkml:traceGroup>
    </inkml:traceGroup>
    <inkml:traceGroup>
      <inkml:annotationXML>
        <emma:emma xmlns:emma="http://www.w3.org/2003/04/emma" version="1.0">
          <emma:interpretation id="{2C47CF98-0721-46EC-B279-DD66B9A66E1E}" emma:medium="tactile" emma:mode="ink">
            <msink:context xmlns:msink="http://schemas.microsoft.com/ink/2010/main" type="paragraph" rotatedBoundingBox="8680,12846 26304,12675 26320,14358 8696,145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24D25A7-1284-4F04-A0F0-D527DD4B0766}" emma:medium="tactile" emma:mode="ink">
              <msink:context xmlns:msink="http://schemas.microsoft.com/ink/2010/main" type="inkBullet" rotatedBoundingBox="8682,13135 9231,13129 9244,14461 8695,14466"/>
            </emma:interpretation>
            <emma:one-of disjunction-type="recognition" id="oneOf24">
              <emma:interpretation id="interp36" emma:lang="" emma:confidence="1">
                <emma:literal>f</emma:literal>
              </emma:interpretation>
              <emma:interpretation id="interp37" emma:lang="" emma:confidence="0">
                <emma:literal>t</emma:literal>
              </emma:interpretation>
              <emma:interpretation id="interp38" emma:lang="" emma:confidence="0">
                <emma:literal>1</emma:literal>
              </emma:interpretation>
              <emma:interpretation id="interp39" emma:lang="" emma:confidence="0">
                <emma:literal>Y</emma:literal>
              </emma:interpretation>
              <emma:interpretation id="interp40" emma:lang="" emma:confidence="0">
                <emma:literal>l</emma:literal>
              </emma:interpretation>
            </emma:one-of>
          </emma:emma>
        </inkml:annotationXML>
        <inkml:trace contextRef="#ctx0" brushRef="#br0" timeOffset="147645.9407">4704 12283 2016 0,'-12'-10'179'0,"12"10"-143"0,-4-7-36 0,4 7 0 16,0-4 52-16,0 4 3 0,0 0 1 0,0 0 0 0,4-3-56 0,8 3 0 15,-1-4-8-15,5 4 0 0,0 0 18 0,3-3 4 16,-3 3 1-16,7-4 0 0,8 1 7 0,-4-4 2 15,-3 0 0-15,7 4 0 0,8-4-16 0,0 0-8 16,0-4 10-16,0 5-10 16,3 2-113-16,-3-3-29 0</inkml:trace>
        <inkml:trace contextRef="#ctx0" brushRef="#br0" timeOffset="147428.4703">5000 11768 1267 0,'-8'-7'56'0,"8"7"12"0,0 0-55 0,0 0-13 0,-4 0 0 0,4 0 0 16,0 0 54-16,0 0 8 0,0 0 2 0,12 0 0 16,-1-4-32-16,5 1-5 0,-5-1-2 0,5 1 0 15,-4-1-40-15,-1-6-8 0,1 7-1 0,0-4-1 16,-1 3 71-16,1-3 14 0,-4 0 4 0,4-3 0 16,-1 3-52-16,-3 0-12 0,0-3 0 0,3-4 0 15,1 4 0-15,-4-4 0 0,0 0 0 0,0-3 0 16,-5 3 0-16,1 0 0 0,0-3 0 0,-4 3 0 15,0-4 0-15,0 1 0 0,-4-4 0 0,4 4 0 16,-4-4 0-16,1 1 0 0,-1 6 0 0,0-4 0 16,-4 5 0-16,4-1 0 0,-4 3 0 0,0 1 0 15,1 3 0-15,-1 4 0 0,0-1 0 0,0 1 0 0,-3 3 0 0,3 0 0 16,0 0 0-16,-4 0 0 0,1 3 0 16,3 1 0-16,-4-1 0 0,5 1 0 15,-1-1 54-15,0 0 8 0,0 1 2 0,8-4 0 0,-4 7-52 16,-4 3-12-16,8-10 0 0,-3 11 0 0,-1-1 54 0,0 4 8 15,4-4 2-15,0 7 0 0,0 1-52 0,0-4-12 16,-4 3 0-16,4 4 0 0,4-1 0 0,-4 5 0 16,-4-1 0-16,0 0 0 0,4 0 54 0,-4 4 8 15,0-4 2-15,0 7 0 0,0 0-52 0,1 1-12 16,3-1 0-16,3 0 0 0,-3 0 43 0,4 4 5 16,0 3 2-16,-4-4 0 0,4 4 2 0,4-3 0 0,-4 3 0 15,4-3 0-15,3-1-32 0,-7 4-5 16,0-3-2-16,0 3 0 0,0-4 15 0,0-2 4 0,0-1 0 0,0 3 0 15,-4-3-32-15,0-3 0 0,3 0 0 16,-3-4 0 0,0 4-20-16,0-8-9 0,0 1-3 0,0-4 0 0,-3 1 7 0,-1-4 1 0,4-4 0 0,-8 4 0 31,4-7-157-31,-4 3-31 0,4-6-7 0</inkml:trace>
      </inkml:traceGroup>
      <inkml:traceGroup>
        <inkml:annotationXML>
          <emma:emma xmlns:emma="http://www.w3.org/2003/04/emma" version="1.0">
            <emma:interpretation id="{C3E0B24C-FD20-43DC-8B00-168CB507FB5D}" emma:medium="tactile" emma:mode="ink">
              <msink:context xmlns:msink="http://schemas.microsoft.com/ink/2010/main" type="line" rotatedBoundingBox="10101,12832 26304,12675 26320,14358 10117,14516"/>
            </emma:interpretation>
          </emma:emma>
        </inkml:annotationXML>
        <inkml:traceGroup>
          <inkml:annotationXML>
            <emma:emma xmlns:emma="http://www.w3.org/2003/04/emma" version="1.0">
              <emma:interpretation id="{EA164A48-98C9-4515-9970-768B47900120}" emma:medium="tactile" emma:mode="ink">
                <msink:context xmlns:msink="http://schemas.microsoft.com/ink/2010/main" type="inkWord" rotatedBoundingBox="10105,13232 12481,13209 12494,14489 10117,14512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49359.5041">6969 12093 172 0,'0'0'16'0,"0"0"-16"0,0 0 0 0,0 0 0 15,-8-7 280-15,8 7 54 0,0 0 10 0,-4-11 3 16,4 11-273-16,-4-6-54 0,4-5-12 0,0 4-8 16,4 0 20-16,0 0-4 0,-4 1 0 0,4-1 0 15,0-4 36-15,0 1 8 0,4-1 0 0,-5 1 1 16,1 0 3-16,0-4 0 0,4 3 0 0,-4-6 0 15,4 3-22-15,-4 1-4 0,3-5-1 0,1 4 0 0,0 1-6 0,0-1-2 16,-4-4 0-16,3 5 0 0,1-5-29 0,0 8 0 16,-4-7 0-16,4 3 0 15,-1 3 0-15,1-2 0 0,-4 2 0 0,4 1 0 0,-4 3 0 0,4 0 0 16,-5 0 0-16,-3 7 0 0,8-3 0 0,-4-1 0 16,8 1 0-16,-4-1 0 0,-8 4 57 0,7 4 6 15,1 3 1-15,0-4 0 0,4 4-52 0,-1 3-12 16,1 1 0-16,0 3 0 0,-1-1 54 0,1 1 8 15,-4 0 2-15,7 3 0 0,-3-3-52 0,0 3-12 16,3 4 0-16,-3 0 0 0,4 0 16 0,-5 3 0 0,9 4 0 16,-1-1 0-16,1-2-1 0,3 2 0 0,-4-3 0 15,1 1 0-15,3-1-6 0,-3 0-1 0,3-3 0 16,-4 0 0-16,1-1-8 0,-1-2 8 0,-3-5-8 0,0 5 8 16,-1-8-8-16,-3 1 0 0,-4-1 0 0,-1 0 0 15,1-3 0-15,0 0-9 0,0 0 9 0,-4 0 0 31,-4-7-96-31,11 7-12 0,-3-4-2 0,-8-3-649 0,0 0-129 0</inkml:trace>
          <inkml:trace contextRef="#ctx0" brushRef="#br0" timeOffset="149842.173">7813 11612 1094 0,'0'0'97'0,"0"0"-77"0,0 0-20 0,0 0 0 16,0 0 58-16,0 0 8 0,0 0 2 0,-7 3 0 15,3 4-33-15,-4 7-7 0,0 0 0 0,-3 7-1 16,-9 6 43-16,1 5 9 0,-5 6 1 0,-3 7 1 16,-8 3 38-16,4-3 7 0,-4 0 2 0,-8 3 0 15,0-6-63-15,4 3-12 0,4-7-2 0,-4 0-1 16,0-3-16-16,4-4-3 0,0-4-1 0,4 5 0 16,4-8-19-16,4-4-11 0,-1 1 12 0,9-3-12 15,-1-1 0-15,8 0-17 0,1 0 1 0,3-3-1080 16</inkml:trace>
          <inkml:trace contextRef="#ctx0" brushRef="#br0" timeOffset="150207.6411">8343 12262 1497 0,'-8'-10'66'0,"4"10"14"0,-4-4-64 0,4 4-16 0,-3 4 0 0,3-1 0 15,-4 1 145-15,4-1 26 0,-4 4 5 0,4 0 0 16,-3 0-132-16,-1 3-26 0,0 4-6 0,4 0 0 16,0 0 32-16,-4 7 8 0,5-1 0 0,3 1 1 15,0 0 2-15,0 0 0 0,0-1 0 0,0 1 0 16,3-3-27-16,1-1-6 0,0-3-1 0,4 3 0 16,-4-7-21-16,0 4-8 0,4-3 0 0,-1-8 0 15,-7-3-163-15,8 3-32 0</inkml:trace>
          <inkml:trace contextRef="#ctx0" brushRef="#br0" timeOffset="150340.4193">8483 11941 2649 0,'-4'-7'236'0,"-4"3"-189"16,4 4-38-16</inkml:trace>
          <inkml:trace contextRef="#ctx0" brushRef="#br0" timeOffset="148317.6633">6556 11435 2188 0,'0'0'48'0,"4"-6"11"0,-4 6 1 0,0 0 1 0,0 0-49 0,0 0-12 0,0 0 0 0,0 0 0 15,0 0 0-15,0 0 0 0,8 3 0 0,-8-3 0 16,0 0 0-16,0 0 0 0,0 0 0 0,0 0 0 0,-4 7 0 0,-4 3 0 16,-3-3 0-16,-1 4 0 0,-4-4 0 0,1 3 0 15,-5 0 0-15,1 1 0 0,-1-4 0 0,1 3 0 16,-4-3 0-16,-1 0 0 0,5 0 0 0,-4 0 0 15,-1 0 0-15,1-1 0 0,-1 5 0 0,1-4 0 16,0-4 0-16,7 4 0 0,1 0 0 0,-1 0 0 16,4 0 0-16,5 0 0 0,-1 0 0 0,4 3 0 15,-4 1 0-15,4 2 0 0,0 1 0 0,0 3 0 16,1 1 0-16,-1-1 0 0,0 4 0 0,0 0 0 16,4 3 0-16,0-3 0 0,4-4 21 0,-4 0 2 15,4-3 0-15,0 3 0 0,-1 8-6 0,1-5-1 16,0-2 0-16,0 2 0 0,0 5-4 0,0-5 0 15,4 5-1-15,-4-1 0 0,-1 0-3 0,1 0-8 16,0 4 12-16,0 0-4 0,-4-4 3 0,0 3 0 0,0 1 0 16,0 0 0-16,0 3 10 0,0 0 3 0,-4 0 0 0,4 0 0 15,0 0-4-15,0-3 0 0,-4 3 0 0,4-3 0 16,-4-4-8-16,1-3-3 0,3 0 0 0,0-1 0 16,0-2-9-16,-4-8 0 0,0 4-12 0,4-4 12 15,0 1 16-15,0-11 10 0,-4 7 2 0,4-7 1 16,0 0-21-16,0 0-8 0,0 0 0 0,0 0 0 15,0 0 0-15,0 0 8 0,0 0-8 0,0 0 0 16,8 10 9-16,-1-3-1 0,-7-7 0 0,12 0 0 16,4 3-8-16,-1 1 8 0,5-4-8 0,3 0 8 15,4 3-8-15,-3-3 0 0,3 0 0 0,4 4 0 16,-4-1-20 0,1-3-7-16,7 4-1 0,-4-1 0 0,4 1-184 0,0-4-38 15</inkml:trace>
        </inkml:traceGroup>
        <inkml:traceGroup>
          <inkml:annotationXML>
            <emma:emma xmlns:emma="http://www.w3.org/2003/04/emma" version="1.0">
              <emma:interpretation id="{7121B06B-B9B2-47EF-928B-B3E414E58647}" emma:medium="tactile" emma:mode="ink">
                <msink:context xmlns:msink="http://schemas.microsoft.com/ink/2010/main" type="inkWord" rotatedBoundingBox="13081,13218 13453,13215 13465,14461 13094,14465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50912.1378">9109 11570 2188 0,'0'-17'97'0,"-3"7"20"0,3-1-93 0,-4 1-24 0,8-4 0 0,-4 4 0 16,7-1 101-16,-3 1 16 0,4 3 3 0,4 0 1 15,7-3-96-15,-3 3-25 0,7 0 0 0,0 0 8 16,-3 4-8-16,-1-1-10 0,1-3 10 0,-5 7-13 0,-3 0 13 16,4 7 0-16,-5-3 0 0,1 2 0 0,0 5 0 0,-5 3 10 15,1 0 0-15,0-1 0 0,0 5 4 0,-4 2 1 16,0 1 0-16,-1 3 0 0,-3-3 4 0,0 3 1 16,0 1 0-16,0 2 0 0,-3-3-8 15,3 8 0-15,-4 2-1 0,0 1 0 0,4-4-2 0,0 4 0 16,0 3 0-16,0 0 0 0,4 0 19 15,0-4 3-15,-1 1 1 0,5 3 0 0,-4-3-32 0,0-1-8 16,4-3-1-16,-4 4 0 0,3-7 9 0,-3-1 0 16,0 1 8-16,0-4-8 0,0 0 15 0,0 1-2 15,-4-1 0-15,0 0 0 0,4-3 3 0,-4-1 0 16,4-2 0-16,-4-1 0 0,0 0-16 0,0 1 0 0,0-4 0 16,0-1 0-16,0 1 0 0,0-3 0 15,-4 2 0-15,0-2 0 0,4-1 0 0,-4-3 0 0,0 0 0 16,-4 0 0-16,8-7 0 0,-7 7 8 0,-5-4-8 0,0 4 0 15,-3-3 12-15,-1-4-3 0,-3 3-1 0,-9 1 0 16,1-4-8-16,0 0 0 0,0 0 0 0,-1 0 0 31,1 0-71-31,0 0-16 0,0 0-3 0,3 0-766 0,1 0-154 0</inkml:trace>
        </inkml:traceGroup>
        <inkml:traceGroup>
          <inkml:annotationXML>
            <emma:emma xmlns:emma="http://www.w3.org/2003/04/emma" version="1.0">
              <emma:interpretation id="{4105B67D-35A6-4D61-B8FF-7C95DA006087}" emma:medium="tactile" emma:mode="ink">
                <msink:context xmlns:msink="http://schemas.microsoft.com/ink/2010/main" type="inkWord" rotatedBoundingBox="14681,13781 15494,13773 15497,14059 14684,14067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51690.5229">10690 12037 460 0,'0'0'41'0,"-4"-3"-33"16,0 0-8-16,4 3 0 0,-4-7 307 0,4 7 59 16,0 0 12-16,0 0 2 0,0 0-234 0,0 0-47 15,4-4-10-15,7 4-1 0,5-3-47 0,0-1-9 16,7-3-1-16,4 7-1 0,8-7 3 0,4 4 1 0,-8-4 0 0,12 4 0 15,0-1-7-15,4 4-2 0,-5-3 0 0,1 3 0 16,-8 3-17-16,0-3-8 0,4 0 0 0,-8 0 8 16,0 0-8-16,-3 0-16 0,3 0 4 0,-4 4 1 31,-4-1-19-31,-3-3-4 0,3 0-1 0,-7 0 0 16,-1 3-16-16,1-3-3 0,0 4-1 0,-9-1 0 0,-7-3-93 0,0 0-20 15</inkml:trace>
          <inkml:trace contextRef="#ctx0" brushRef="#br0" timeOffset="151923.7657">10837 12245 1900 0,'-11'-7'169'0,"11"7"-135"0,-8-3-34 0,8 3 0 0,0 0 71 0,0 0 7 0,0 0 2 0,0 0 0 0,0 0-68 0,8 10-12 15,0-3 0-15,3 0 0 0,5-4 0 0,-1 1 20 16,1-4-2-16,7 0-1 0,5-4 3 0,3 1 0 16,4-1 0-16,-4-3 0 0,8 1-12 0,0-1-8 15,0 0 9-15,3-4-695 16,5 1-139-16</inkml:trace>
        </inkml:traceGroup>
        <inkml:traceGroup>
          <inkml:annotationXML>
            <emma:emma xmlns:emma="http://www.w3.org/2003/04/emma" version="1.0">
              <emma:interpretation id="{A046643B-E16D-4CC5-888D-2A240BEDC377}" emma:medium="tactile" emma:mode="ink">
                <msink:context xmlns:msink="http://schemas.microsoft.com/ink/2010/main" type="inkWord" rotatedBoundingBox="16400,12771 16937,12765 16951,14163 16413,14168"/>
              </emma:interpretation>
              <emma:one-of disjunction-type="recognition" id="oneOf28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52868.9204">12406 11958 2304 0,'4'-7'204'0,"0"0"-163"0,0 4-33 0,3-4-8 15,9 3 8-15,3 1-8 0,13 3 12 0,3-4-4 16,7 4-8-16,5 0 12 0,0-3-12 0,3 3 12 15,1 3-24-15,-4-3-5 0,3 4-1 0,-7-1-668 16,-4-3-134-16</inkml:trace>
          <inkml:trace contextRef="#ctx0" brushRef="#br0" timeOffset="152660.2669">12694 11553 1209 0,'0'0'108'0,"0"0"-87"16,0 0-21-16,0 0 0 0,0 0 183 0,0 0 32 16,0 0 6-16,0 0 2 0,0 0-169 0,0 0-34 15,0 0-6-15,12-7-2 0,-1 4-12 0,5-4 0 16,-4 0 0-16,3 0 0 0,1-3 0 0,-1 3 0 16,1-4 10-16,-1 1-2 0,-7-4 12 0,8 4 2 15,-9-1 1-15,5-3 0 0,-8 4-7 0,4-4 0 16,0 0-1-16,-1 1 0 0,-3-5-15 0,4 4 0 0,-4-3 8 15,4 0-8-15,-4-4 0 0,-4-3 8 16,0 0-8-16,0 3 0 0,0 0 8 0,0-3-8 0,0 3 0 0,0-3 0 16,0 3 0-16,-4 4 0 0,4 0 0 0,-4-1 0 15,0 1 0-15,4 3-12 0,-4 0 12 0,4 1-13 16,-8 6 4-16,1-4 1 0,3 4 0 0,-4 0 0 16,0 7-2-16,4-3 0 0,-8-1 0 0,5 4 0 15,7 0 10-15,-12 0-8 0,4 0 8 0,8 0-8 16,0 0 28-16,-11 4 5 0,-1 3 2 0,8-4 0 15,-4 4 11-15,0 0 2 0,1 0 1 0,-1 3 0 16,-4 4-6-16,4-3-2 0,8 2 0 0,-3 5 0 16,-5-1-20-16,4 4-4 0,4 3-1 0,0 4 0 15,4 3 16-15,-4 3 4 0,8 1 0 0,-5 7 0 16,9-4 15-16,-4 7 3 0,0 0 1 0,-1-4 0 16,1 4-15-16,0-3-4 0,-4-1 0 0,-4-3 0 0,4 0-8 15,0 0-3-15,-4 0 0 0,0 0 0 0,-4 0-17 0,4-3 0 16,4 3-11-16,0 0 11 0,-4 0 0 15,3-3-8-15,1-1 8 0,0-3 0 0,0 4-16 0,0-7 0 16,0-1 0-16,-4-2 0 16,4-1-24-16,-4 0-4 0,0 0 0 15,-4-6-1-15,0-1-45 0,0 0-9 0,-8 0-1 0,1 1-640 16,-5-1-127-16</inkml:trace>
        </inkml:traceGroup>
        <inkml:traceGroup>
          <inkml:annotationXML>
            <emma:emma xmlns:emma="http://www.w3.org/2003/04/emma" version="1.0">
              <emma:interpretation id="{10A1A400-17CD-4B35-A140-6E5C4F0C3EA5}" emma:medium="tactile" emma:mode="ink">
                <msink:context xmlns:msink="http://schemas.microsoft.com/ink/2010/main" type="inkWord" rotatedBoundingBox="17715,12832 20021,12810 20034,14176 17728,14199"/>
              </emma:interpretation>
              <emma:one-of disjunction-type="recognition" id="oneOf29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53967.7337">15247 11930 2246 0,'-8'-3'200'0,"8"3"-160"15,0 0-32-15,-8 3-8 0,1 8 53 0,3 2 10 16,-4 1 1-16,4 4 1 0,4-1-65 0,-8 4 0 15,1-4-11-15,-1 0 1 0,12-3-11 0,-4 0-3 16,-4 0 0-16,0-4 0 16,4-10-4-16,0 0 0 0,0 0-1 0,8 10 0 15,-8-10-109-15,0 0-22 0</inkml:trace>
          <inkml:trace contextRef="#ctx0" brushRef="#br0" timeOffset="154020.8176">15504 11474 2707 0,'-8'-28'240'0,"4"14"-192"0,-4 0-38 0,5 0-10 16,-1 4-47-16,4 10-11 0</inkml:trace>
          <inkml:trace contextRef="#ctx0" brushRef="#br0" timeOffset="154284.8229">15870 11013 2340 0,'11'7'52'0,"-3"0"10"0,4 4 2 0,0 6 1 0,3 7-52 0,5 7-13 15,-5 4 0-15,1 13 0 0,-1 1 96 0,-3 6 17 16,-4 4 3-16,-4 7 1 0,0-1-2 0,-8 1-1 15,0 3 0-15,-4 4 0 0,0-7-40 0,-3 3-8 16,-1-7-2-16,0-3 0 0,0 0-43 0,-3 0-9 0,3-11-1 16,-3 4-1-1,-5-4-75-15,5-3-15 0,-1 0-4 0,-3-7-884 0,3-3-176 16</inkml:trace>
          <inkml:trace contextRef="#ctx0" brushRef="#br0" timeOffset="153147.3399">14006 11221 2862 0,'-28'-10'127'0,"28"10"25"0,-8-7-121 0,8 7-31 15,0 0 0-15,-15-4 0 0,-1 8 0 0,5 6 0 16,11 4 0-16,-8 3 0 0,-12 4-10 0,-3 3-8 16,4 4-2-16,-1 3 0 0,-3 4 20 0,3-1 0 15,1 1-8-15,7-1 8 0,1 1 11 0,-1 3 5 16,0-3 2-16,4-1 0 0,5-3 6 0,3 4 2 15,0 3 0-15,3-3 0 0,1-1-15 0,4 1-3 16,0-1-8-16,4-6 12 16,-9 3-96-16,13-3-19 0,3-4-4 0,-3 0-707 0,0-3-142 0</inkml:trace>
          <inkml:trace contextRef="#ctx0" brushRef="#br0" timeOffset="153465.6621">14235 11435 2718 0,'-8'-38'120'0,"4"21"25"0,4-7-116 0,0 0-29 15,4-1 0-15,0 1 0 16,0 4 12-16,4-5-3 0,15 8-1 0,-7 0 0 16,-1 3-33-16,9 3-7 0,3 5-2 0,-4-1 0 0,5 3 9 0,-9 4 1 15,4 0 1-15,-3 7 0 0,3 0 39 0,-7 7 8 16,-5 3 2-16,1 4 0 0,8 7 22 0,-5 3 5 15,-7 3 1-15,0 4 0 0,0 4-28 0,-1 3-6 16,1-7 0-16,-4 0-1 0,0 0-30 0,4-3-5 16,3-1-2-16,1-6 0 0,-4 0-2 0,7-1 0 15,1-6 0-15,3 3 0 16,5 4-44-16,-5-7-10 0,1-1-2 0,7-2-696 16,0-4-140-16</inkml:trace>
          <inkml:trace contextRef="#ctx0" brushRef="#br0" timeOffset="153670.1848">15091 11190 2386 0,'0'0'106'0,"0"-7"22"0,-7-3-103 0,3 6-25 0,4 4 0 0,0 0 0 15,-4 7 28-15,-4 7 0 0,-4 10 0 0,1 0 0 16,-1 11-13-16,-7-1-3 0,-9 1 0 0,1 3 0 15,4 0 14-15,-5-3 2 0,-3-1 1 0,0 1 0 16,-4 0-5-16,4-1 0 0,-4 1-1 0,-4-1 0 16,-4 8-23-16,4-4 0 0,8 0 0 0,0 3 0 15,-8-6-152-15,8 3-36 16,8-7-6-16,-1 0-818 0</inkml:trace>
        </inkml:traceGroup>
        <inkml:traceGroup>
          <inkml:annotationXML>
            <emma:emma xmlns:emma="http://www.w3.org/2003/04/emma" version="1.0">
              <emma:interpretation id="{4B3C8F62-8C25-4583-9B05-A55E62BCB2A5}" emma:medium="tactile" emma:mode="ink">
                <msink:context xmlns:msink="http://schemas.microsoft.com/ink/2010/main" type="inkWord" rotatedBoundingBox="20951,13210 23629,13184 23640,14385 20963,14411"/>
              </emma:interpretation>
              <emma:one-of disjunction-type="recognition" id="oneOf30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54994.0451">17107 11975 1094 0,'4'-7'97'0,"0"4"-77"0,0-1-20 0,4 1 0 16,0 3 86-16,-1 0 14 0,5 0 2 0,-4 3 1 16,0 4 17-16,-1 0 3 0,1 4 1 0,0-1 0 15,0 7-7-15,-4 4-1 0,0 3 0 0,-1 4 0 0,-3 0-22 0,0 6-5 16,-3 1-1-16,-1 3 0 0,-4 0-23 15,0 3-5-15,-4 1 0 0,-3-8-1 0,-1 5-27 16,-3-5-6-16,-1-3-1 0,1-3 0 16,-4-4-57-16,-1-3-11 0,1 0-2 0,0-8-1 15,3 1-198-15,4-3-39 0</inkml:trace>
          <inkml:trace contextRef="#ctx0" brushRef="#br0" timeOffset="155367.2928">17859 11934 2026 0,'0'0'44'0,"-4"7"10"0,0 3 2 0,0 0 1 0,0 8-45 0,-4-1-12 16,4 4 0-16,0-1 0 0,0 1 52 0,1-4 8 16,-1 4 1-16,0-3 1 0,4-1-30 0,0 4-7 15,0-4-1-15,0-7 0 0,0 4-8 0,4 0-3 16,-4-14 0-16,4 14 0 0,-1 0-27 0,5-4-6 15,-8-10 0-15,4 10-1019 0</inkml:trace>
          <inkml:trace contextRef="#ctx0" brushRef="#br0" timeOffset="155512.8473">18104 11477 2847 0,'-16'-31'126'0,"12"17"26"0,0 0-121 0,0 7-31 0,8-3 0 0</inkml:trace>
          <inkml:trace contextRef="#ctx0" brushRef="#br0" timeOffset="155817.8462">18427 11761 1152 0,'0'0'102'15,"8"0"-82"-15,3 0-20 0,1 0 0 16,3 0 250-16,5 3 46 0,-1 1 8 0,1 3 3 0,7-4-253 0,-4 4-54 15,5-4 0-15,-1 1-11 16,4-1-41-16,-4 4-9 0,1-7-2 0,-1 7 0 16,-4-3-26-16,-3-1-6 0,-5 0-1 0,1-3 0 15,-1 4 56-15,-3-1 12 0</inkml:trace>
          <inkml:trace contextRef="#ctx0" brushRef="#br0" timeOffset="155951.7562">18454 11996 1900 0,'0'0'169'0,"0"0"-135"0,0 0-34 0,-4 10 0 15,4 1 63-15,0-4 5 16,4 6 2-16,0-2 0 0,4-1-70 0,3 1-24 0,5-1 0 0,3-3 0 16,5 0-60-16,3-4-11 0,0 1-2 0</inkml:trace>
          <inkml:trace contextRef="#ctx0" brushRef="#br0" timeOffset="156637.7311">19544 11726 1882 0,'0'0'84'0,"0"0"16"0,4-7-80 16,-4 7-20-16,0 0 0 0,0 0 0 0,0 0 20 0,0 0 0 15,0 0 0-15,0 0 0 0,-8-3 0 0,0-1 0 16,0 8 0-16,-3-1 0 0,-5 8 19 0,0 2 3 16,-3 5 1-16,3-1 0 15,-3 7 40-15,3-3 8 0,1 3 1 0,3 4 1 0,0 0-55 0,1-1-11 16,3 1-3-16,4 0 0 0,4-1-13 0,0-3-3 15,0-3-8-15,8-4 12 0,-4 1-12 0,0-4 0 16,3-4-9-16,1 0 9 0,0-6-10 0,0-1 10 16,4 1-10-16,-1-4 10 0,1-4 0 0,3 4 0 15,-3-7 0-15,4-3 0 16,-1 0 0-16,1-4 0 0,-1 0 0 0,5-3 0 0,-8-8-9 0,3 1 1 16,-3 0 0-16,-1-4 0 0,1 4 8 0,-4 0 0 15,0 0 0-15,-1-4 0 0,-3 4 36 0,-4 0 4 0,0-1 0 16,-4 5 0-16,4 2-23 0,-3 4-4 15,-1 1-1-15,-4-1 0 0,0 7-12 0,0-4-16 16,-7 5 3-16,3-1 1 16,-7 3-144-16,3 4-29 0,-3 4-6 0,7-1-1 0</inkml:trace>
        </inkml:traceGroup>
        <inkml:traceGroup>
          <inkml:annotationXML>
            <emma:emma xmlns:emma="http://www.w3.org/2003/04/emma" version="1.0">
              <emma:interpretation id="{AE4534CA-3831-45D5-BF3B-EF79731AA4A7}" emma:medium="tactile" emma:mode="ink">
                <msink:context xmlns:msink="http://schemas.microsoft.com/ink/2010/main" type="inkWord" rotatedBoundingBox="23933,13944 23957,13671 24063,13680 24038,13953"/>
              </emma:interpretation>
              <emma:one-of disjunction-type="recognition" id="oneOf31">
                <emma:interpretation id="interp47" emma:lang="" emma:confidence="0">
                  <emma:literal>)</emma:literal>
                </emma:interpretation>
                <emma:interpretation id="interp48" emma:lang="" emma:confidence="0">
                  <emma:literal>,</emma:literal>
                </emma:interpretation>
                <emma:interpretation id="interp49" emma:lang="" emma:confidence="0">
                  <emma:literal>]</emma:literal>
                </emma:interpretation>
                <emma:interpretation id="interp50" emma:lang="" emma:confidence="0">
                  <emma:literal>}</emma:literal>
                </emma:interpretation>
                <emma:interpretation id="interp51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56858.4855">19984 11875 2602 0,'0'0'57'0,"11"10"12"0,-3 4 3 0,0 3 1 0,3 4-58 0,-3 0-15 16,-4 0 0-16,0-1 0 0,-4 1 43 0,4 0 5 16,-4-4 2-16,0-3 0 0,-4 0-29 0,0 0-5 15,-4-4-2-15,-3-3 0 0,-1 0-14 0,-7-4 0 16,3 4 0-16,0-3 0 15,-7 3-74-15</inkml:trace>
        </inkml:traceGroup>
        <inkml:traceGroup>
          <inkml:annotationXML>
            <emma:emma xmlns:emma="http://www.w3.org/2003/04/emma" version="1.0">
              <emma:interpretation id="{E9039102-DF9E-4BFE-ABC2-912BE779A378}" emma:medium="tactile" emma:mode="ink">
                <msink:context xmlns:msink="http://schemas.microsoft.com/ink/2010/main" type="inkWord" rotatedBoundingBox="24630,13515 26317,13791 26259,14147 24572,13871"/>
              </emma:interpretation>
              <emma:one-of disjunction-type="recognition" id="oneOf32">
                <emma:interpretation id="interp52" emma:lang="" emma:confidence="0">
                  <emma:literal>"I</emma:literal>
                </emma:interpretation>
                <emma:interpretation id="interp53" emma:lang="" emma:confidence="0">
                  <emma:literal>";</emma:literal>
                </emma:interpretation>
                <emma:interpretation id="interp54" emma:lang="" emma:confidence="0">
                  <emma:literal>...1</emma:literal>
                </emma:interpretation>
                <emma:interpretation id="interp55" emma:lang="" emma:confidence="0">
                  <emma:literal>...I</emma:literal>
                </emma:interpretation>
                <emma:interpretation id="interp56" emma:lang="" emma:confidence="0">
                  <emma:literal>....</emma:literal>
                </emma:interpretation>
              </emma:one-of>
            </emma:emma>
          </inkml:annotationXML>
          <inkml:trace contextRef="#ctx0" brushRef="#br0" timeOffset="157090.4245">20606 11844 2574 0,'0'0'114'0,"0"0"23"0,8-4-109 0,4 4-28 16,-5 0 0-16,5 4 0 0,0-1-81 0,0 1-22 0,-5-1-4 0,1 4-1 15,0 3-128-15,4-3-27 0,3 7-5 16,-3-3 0-16</inkml:trace>
          <inkml:trace contextRef="#ctx0" brushRef="#br0" timeOffset="157286.8124">21237 11916 2646 0,'15'-10'58'0,"-7"7"12"0,4-1 2 0,-1 1 3 0,1 3-60 0,0 3-15 16,-1-3 0-16,5 4-781 16,-4-1-159-16</inkml:trace>
          <inkml:trace contextRef="#ctx0" brushRef="#br0" timeOffset="157401.1078">21649 11947 1670 0,'0'0'148'0,"0"0"-118"0,0 0-30 0,0 0 0 16,0 0 134-16,0 0 21 0,12-3 4 0,0-4 1 16,-12 7-106-16,0 0-21 0,4-7-4 0</inkml:trace>
          <inkml:trace contextRef="#ctx0" brushRef="#br0" timeOffset="157630.033">22280 11989 2419 0,'31'3'107'0,"-31"4"22"0,0 4-103 0,-12 6-26 16,-7 4 0-16,-1 3 0 0,1 0 56 0,-5 7 7 15,1 1 1-15,0-1 0 16,-8 3-119-16,3-3-23 0,-11 1-5 0,12-5-1010 0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8:20.0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46 882 1062 0,'0'0'23'0,"0"0"5"0,14 0 0 0,-10 0 3 0,15-4-31 0,-10 0 0 16,4 0 0-16,-8 0 0 0,9 0 0 0,-10 0 0 16,5-9 0-16,-4 5 0 0,4 0 8 0,0-4 1 15,-9 4 1-15,14-4 0 0,-14 4 56 0,9 0 11 16,-9-4 3-16,0-1 0 0,0 1 7 0,0 0 1 15,0 0 1-15,0 0 0 0,-9 0-27 0,9 4-6 16,0-1 0-16,-5-3-1 0,-4 0-28 0,9 0-6 16,-9 8-1-16,0-4 0 0,4 0 1 0,-4 4 0 15,5 0 0-15,4 4 0 0,-14-4 6 0,9 4 1 16,-4 0 0-16,-4 4 0 0,13 0-17 0,-19 4-3 16,15 0-8-16,-5 4 12 0,-5-4-12 0,10 4 0 0,-10 0 0 0,14 5 0 15,-5-5 0-15,-4 0-8 0,9 4 8 0,-4-4 0 16,4 0-16-16,0 1 4 0,4-5 1 0,5 0 0 15,-4 0 11-15,4-4 0 0,0 4 0 0,5-4 0 16,-1 0 0-16,-3 0 16 0,-1 0-4 0,4 0-1 16,1 0 3-16,4 0 1 0,-9 0 0 0,-4 0 0 15,13-4-15-15,-4 4 0 0,-5 0 8 0,0 1-8 16,5-5 0-16,-5 0-15 0,-5 0 3 0,10-5 1 16,-10 1 3-16,10 0 0 0,-14 0 0 0,14-4 0 15,-10 0 8-15,10 0 0 0,-5-4 0 0,-4 0 0 16,-1 0 0-16,5-5 0 0,-4 1 0 0,-5-4 8 15,0 0-8-15,9 0 0 0,-9-9 0 0,5 5 8 16,-5-4 0-16,0-5 0 0,0 5 0 0,0-4 0 16,0-5 0-16,0-3 1 0,9 3 0 0,-9 1 0 0,4 3 0 15,1 1 0-15,8 0 0 0,-13-1 0 0,14 5-9 16,-9 0 0-16,8 3 0 0,-13 1 0 0,14-4-14 16,-14 8 2-16,0-1 0 0,0 5 0 0,0 0 12 0,-5 8-11 15,-4-4 11-15,5 8-10 0,-10 0 10 0,0 4 9 16,-4 4-1-16,5 8-8 0,-15 0 25 0,10 8-1 15,0 8-1-15,4 1 0 0,-4 7 4 0,4 5 1 16,1 7 0-16,8 5 0 0,-9 4-7 0,14 7-1 16,0-3 0-16,0 4 0 0,5-5-20 0,9 1 9 15,-5 0-9-15,-5-4 0 0,10-5-12 0,-10-3-8 16,-4-1-3-16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2:25.49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-2-2 2188 0,'0'0'48'0,"0"0"11"0,-3-4 1 0,3 4 1 0,0 0-49 0,0 0-12 0,0 0 0 0,3 11-970 16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2:40.29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59 89 2419 0,'-4'13'107'0,"4"-2"22"15,0 3-103-15,-4 10-26 0,-4-3 0 0,-4 6 0 16,12-2 56-16,-4-1 7 0,-7 0 1 0,3 0 0 16,4-7-17-16,0-3-3 0,8-3-1 0,-4-1 0 15,4-3-31-15,-4-7-12 0,0 0 8 0,0 0-8 16,0 0 19-16,0 0-2 0,0 0 0 0,8-3 0 0,3-1-17 16,5-6 0-16,0 3 0 0,11-11 0 15,0 1 0-15,0-4 0 0,4-3 0 0,1-3 0 0,7-1 16 16,-4 0-1-16,0-3 0 0,4 3 0 0,-4 1-24 15,-4 6-5-15,8 0-1 0,0 4 0 0,-12 7 52 0,0 3 11 16,0 0 1-16,-7 7 1 0,-1 0-29 0,-7 7-5 16,0 0-2-16,-9 3 0 0,9 7 16 0,-12 0 3 15,0 1 1-15,0 3 0 0,-12-1-20 0,9 5-4 16,-9-5-1-16,0 4 0 0,4 1-9 0,-3 2-16 16,-9-2 4-16,9-1 1 15,-5-3-170-15,-3-1-35 0,-1 1-6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2:50.0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88AF63C-B220-4C18-B63E-A9139DD1F63C}" emma:medium="tactile" emma:mode="ink">
          <msink:context xmlns:msink="http://schemas.microsoft.com/ink/2010/main" type="writingRegion" rotatedBoundingBox="4217,1992 25366,984 25887,11914 4738,12921"/>
        </emma:interpretation>
      </emma:emma>
    </inkml:annotationXML>
    <inkml:traceGroup>
      <inkml:annotationXML>
        <emma:emma xmlns:emma="http://www.w3.org/2003/04/emma" version="1.0">
          <emma:interpretation id="{CA3B538A-11BB-42A2-B48B-1A37CCDAC69B}" emma:medium="tactile" emma:mode="ink">
            <msink:context xmlns:msink="http://schemas.microsoft.com/ink/2010/main" type="paragraph" rotatedBoundingBox="5693,1923 25009,945 25180,4315 5863,52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076B6FC-CE7C-4D37-BC2E-ADDC4A6904AE}" emma:medium="tactile" emma:mode="ink">
              <msink:context xmlns:msink="http://schemas.microsoft.com/ink/2010/main" type="inkBullet" rotatedBoundingBox="5693,1923 6216,1896 6309,3729 5786,3755"/>
            </emma:interpretation>
          </emma:emma>
        </inkml:annotationXML>
        <inkml:trace contextRef="#ctx0" brushRef="#br0">27 139 2199 0,'-4'-21'97'0,"0"14"21"0,-4 0-94 0,5 0-24 0,-1-3 0 0,4 3 0 15,-4 3 0-15,4 4 0 0,0 0 0 0,0 0-8 16,11 4-11-16,1-4-1 0,0 3-1 0,3 1 0 16,1-1 11-16,0-6 10 0,3 3-13 0,4 0 5 15,1-4 8-15,3 1 0 0,4-1 0 0,0-3 0 16,4 1-9-16,0-8 0 0,8 3 0 0,0 1 0 15,-8-4-133-15,4 0-26 0</inkml:trace>
        <inkml:trace contextRef="#ctx0" brushRef="#br0" timeOffset="-232.0883">105-522 864 0,'0'0'76'0,"0"0"-60"16,0 0-16-16,0 0 0 0,0 0 104 0,0 0 19 15,0 0 3-15,0 0 1 0,0 0-70 0,0 0-13 16,0 0-4-16,8 7 0 0,-1-4 5 0,5-3 1 15,0-3 0-15,-1-1 0 0,1-3 0 0,4-3 0 16,-1-4 0-16,-3-3 0 0,4 0-27 0,3-4-6 16,8 0-1-16,-3 0 0 0,3-3-12 0,-4 0 0 15,1 0 0-15,-5-1 0 0,0 1 9 0,-3 0-9 0,-4 0 8 16,-5-4-8-16,1-3 8 0,0 3-8 16,0 1 8-16,-8-1-8 0,4 4 8 0,-8 3-8 0,0-3 0 15,0 3 8-15,-8 4 11 0,5-1 1 0,-5 5 1 0,0 2 0 16,-3 4-21-16,3 0 0 0,0 0 0 0,-3 1 8 15,3 2-8-15,0 1 8 0,1 3-8 0,-1 0 8 16,4 0 4-16,-3 0 2 0,-1 3 0 0,4-3 0 16,8 0-14-16,0 0 0 0,-8 7 0 0,1 0 0 31,3 3-23-31,0-3-7 0,0 4-2 0,-4-1 0 0,0 4 32 0,4 3 8 0,4 0 1 0,0 8 0 16,0 2-9-16,-3 1 0 0,-1 3 0 0,4 0 8 15,0 0 11-15,-4 1 1 0,0-5 1 0,4 8 0 16,4-1-21-16,0 1 0 0,-4 3 0 0,4 4 0 15,-1-1 15-15,5 4 1 0,0 7 1 0,-4 0 0 16,4 3 25-16,-1 1 5 0,5-5 1 0,-4 5 0 0,0-1-33 16,-1 0-7-16,1 1 0 0,4-4-8 0,-4 3 23 0,-4 0-3 15,3-3 0-15,1 4 0 0,0-8-7 0,-4 1-1 16,0 2-1-16,0-9 0 0,0-7-3 0,-1-1-8 16,-3 1 12-16,-3-8-4 0,-1 1 0 15,0-4-8-15,4 1 12 0,-4-8-4 0,-8-3-8 16,4-4 0-16,5 0 0 0,-5-3 0 15,0 0-44-15,0 0 0 0,4-3-1 0,4-4 0 16,0 0-121-16,-8 0-24 0</inkml:trace>
      </inkml:traceGroup>
      <inkml:traceGroup>
        <inkml:annotationXML>
          <emma:emma xmlns:emma="http://www.w3.org/2003/04/emma" version="1.0">
            <emma:interpretation id="{CD594E99-7979-440E-A917-F7E0A5D09836}" emma:medium="tactile" emma:mode="ink">
              <msink:context xmlns:msink="http://schemas.microsoft.com/ink/2010/main" type="line" rotatedBoundingBox="7124,1997 25017,1091 25106,2850 7213,3756"/>
            </emma:interpretation>
          </emma:emma>
        </inkml:annotationXML>
        <inkml:traceGroup>
          <inkml:annotationXML>
            <emma:emma xmlns:emma="http://www.w3.org/2003/04/emma" version="1.0">
              <emma:interpretation id="{2DABD54C-CDDC-4D8E-BFEB-1CB732585E46}" emma:medium="tactile" emma:mode="ink">
                <msink:context xmlns:msink="http://schemas.microsoft.com/ink/2010/main" type="inkWord" rotatedBoundingBox="7140,2312 12865,2022 12938,3466 7213,375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239.8929">2448-339 1792 0,'-8'-24'80'0,"8"14"16"0,0-4-77 0,4 0-19 0,-4-3 0 0,4-1 0 16,4 1 27-16,-1-4 1 0,5 4 1 0,0 0 0 16,3-4 4-16,1 0 1 0,7 0 0 0,-3 4 0 15,-1 0-19-15,-3 0-4 0,7-1-1 0,-3 4 0 16,-5 4 11-16,5 3 3 0,-5 0 0 0,1 4 0 15,-1 3 16-15,-3 3 3 0,0 8 1 0,3-1 0 16,-3 0-33-16,3 4-11 0,-3 7 0 0,0-4 9 16,3 7 7-16,-3 4 2 0,0 0 0 0,-1-4 0 15,1 7 3-15,0-3 1 0,3 3 0 0,1 0 0 0,-1-3-5 0,5-1-1 16,-1-2 0 0,5-1 0-16,-1 4-5 0,-3-8-2 0,7 5 0 0,0-8 0 15,-4 4-9-15,1-4-12 0,-5 0 2 0,1-3 1 16,-1 0-127-16,1-4-24 0,-1-3-6 0,-3 0-478 15,-1-3-96-15</inkml:trace>
          <inkml:trace contextRef="#ctx0" brushRef="#br0" timeOffset="1539.9649">3394-816 1609 0,'0'0'35'0,"0"0"7"0,-8-4 2 0,0 4 2 0,-4 0-37 0,5 4-9 0,-5-4 0 0,0 3 0 16,-3 4 69-16,3 0 12 0,-4 0 3 0,1 7 0 16,-1 3-33-16,1 4-7 0,-1 3 0 0,1 7-1 15,-9 4-15-15,1 3-4 0,-1-3 0 0,1 10 0 16,0-4 0-16,-1 1-1 0,1 3 0 0,0-7 0 15,-1 0-3-15,1 3 0 0,4-6 0 0,-5-1 0 16,5 1-12-16,-5-4-8 0,5-3 10 0,-1-1-10 16,-3 1-10-16,4-4-8 0,-5 1-2 0,5-8-656 15,3 0-132-15</inkml:trace>
          <inkml:trace contextRef="#ctx0" brushRef="#br0" timeOffset="1932.5497">3514-90 1501 0,'0'0'66'0,"0"0"14"0,0 0-64 0,0 0-16 0,0 0 0 0,0 0 0 16,8 0 37-16,-8 0 4 0,8 4 1 0,-8-4 0 15,0 0 21-15,4 7 4 0,0 0 1 0,-4 0 0 16,0 3-5-16,0-3-1 0,0 7 0 0,-4 0 0 15,0-8-18-15,0 8-4 0,0 0-1 0,4 0 0 16,0 0-27-16,4 0-4 0,0-1-8 0,0-2 11 16,3-1-19-16,1-3-4 0,0-3-1 0,0-1 0 15,7-6-131-15,1-1-25 16,0 1-6-16,-1-4-1 0</inkml:trace>
          <inkml:trace contextRef="#ctx0" brushRef="#br0" timeOffset="2054.3352">3697-415 1440 0,'0'0'64'0,"-8"-7"12"0,1-3-60 0,-1-4-16 15,8 14 0-15,0 0 0 0,0 0 101 0,0 0 18 16,11 3 3-16</inkml:trace>
          <inkml:trace contextRef="#ctx0" brushRef="#br0" timeOffset="2336.7911">4090-252 1422 0,'0'0'31'0,"8"3"6"0,0 4 2 0,0 0 1 0,3 3-32 0,-3 4-8 0,4-3 0 0,-1 6 0 16,-3-3 104-16,0 3 20 0,4 4 3 0,-8 0 1 16,-1-1-20-16,1 1-3 0,0 0-1 0,-4 0 0 15,-4-1-25-15,4 1-6 0,0-7-1 0,0 7 0 16,-7-1-49-16,3-2-11 0,0-1-1 0,0 0-1 16,-4-3-66-16,0 0-12 0,0-4-4 0,1 1-990 15</inkml:trace>
          <inkml:trace contextRef="#ctx0" brushRef="#br0" timeOffset="2664.084">4495-370 2142 0,'4'-10'47'0,"0"-4"9"0,0-3 3 0,3-4 1 0,1-3-48 0,8-1-12 16,-1 1 0-16,5 3 0 0,3-3 27 0,1-3 2 16,-5 6 1-16,8 3 0 0,-3 1-4 0,-5 3-1 15,4 1 0-15,-3 2 0 0,-1 4 23 0,5 0 5 0,-1 4 1 16,-4 3 0-16,9 3-2 0,-5 4-1 0,4 4 0 0,1 2 0 16,-5 1-41-16,0 4-10 0,5 2 0 0,-1 1 0 15,-4 0 12-15,0 0 0 0,5-1 0 0,-5 8 0 16,-3-4-12-16,-1 0 12 0,-3 1-12 15,3 2 12-15,-3-2-12 0,-1 2 0 0,-3-3 0 0,3 1 8 16,1-5-8-16,-4 5-11 0,3-1 3 0,1-3 0 16,-5-4-97-16,9 4-19 15,-5-4-4-15,-3-3-971 0</inkml:trace>
          <inkml:trace contextRef="#ctx0" brushRef="#br0" timeOffset="2918.7077">5484-685 2476 0,'-12'-14'110'0,"8"8"22"0,0-1-105 0,4 7-27 16,0 0 0-16,0 0 0 0,0 0-13 0,-4 17-8 15,0-3-2-15,0 7 0 0,1 3 11 0,-5 7 1 16,-4 0 1-16,0 7 0 0,-3-3 19 0,-5 3 4 15,5 0 1-15,-5 0 0 0,1 3 26 0,-1-6 4 16,-3 0 2-16,4-1 0 0,-5 1-30 0,5-4-7 16,-5 3-1-16,1-2 0 15,0-1-121-15,-1 0-25 0,-3-3-5 0,4 3-1 0</inkml:trace>
          <inkml:trace contextRef="#ctx0" brushRef="#br0" timeOffset="3287.8093">5651 63 403 0,'12'-4'36'0,"-1"-3"-36"16,5 0 0-16,-1 0 0 0,1 4 169 0,3-4 27 15,1 0 6-15,-5-3 1 0,1-1-159 0,3-3-32 16,-3 1-12-16,3 2 8 0,1-3 61 0,-4 1 12 16,-1 2 3-16,5 1 0 0,-5 3 44 15,-3 0 10-15,3 3 2 0,-7 1 0 0,4 0-34 0,-4 3-6 16,-1 3-2-16,1 4 0 0,-4-4-42 0,4 4-8 16,-4 4-1-16,0 3-1 0,0 3-8 0,-4 0-2 15,0 0 0-15,0 11 0 0,-4-4 6 0,0 4 1 16,0 0 0-16,0-1 0 0,-4 1-15 0,4 0-2 15,-4-1-1-15,1 1 0 0,-1-4-25 0,0-3 0 16,-4 3 0-16,5-6 0 0,-5-1-9 0,0-3 9 16,1 0 0-16,-1 3 0 15,0-10-134-15,-3 0-20 0,-1 3-4 0</inkml:trace>
          <inkml:trace contextRef="#ctx0" brushRef="#br0" timeOffset="3457.8812">5908-456 2613 0,'0'-7'57'0,"0"-4"12"0,0 1 3 0,-4 3 2 0,4 0-59 0,4 0-15 0,0 4 0 0,3-1-1159 15</inkml:trace>
          <inkml:trace contextRef="#ctx0" brushRef="#br0" timeOffset="3970.953">6492-854 2070 0,'3'-18'45'0,"5"8"10"0,-4 0 1 0,8-4 3 0,-4 0-47 0,-1 0-12 16,5 0 0-16,4 4 0 0,7 0 12 0,0 6 0 16,-3-6 0-16,7 3 0 0,-4 3 0 0,1 1 0 15,-5-1 0-15,1 1 0 0,-1 3-3 0,1-3 0 0,-5 3 0 0,5 3 0 16,-5 0 10-16,5 4 1 0,-5 0 1 0,1 7 0 15,-1 0 3-15,1 3 0 0,-4 4 0 0,3 3 0 16,-7 0-24-16,4 4 0 0,-1 0 0 0,-3-1 0 16,0 8 0-16,4-4 11 0,-5 4-1 0,-3-7 0 15,4 6 2-15,0-3 0 0,-4 4 0 0,0 6 0 16,-1-3 31-16,1 4 6 0,-4-4 2 0,0 17 0 16,0-10-9-16,0 0-2 0,0-3 0 0,0 3 0 15,0-4-19-15,4 1-4 0,0 3-1 0,4-4 0 16,0-3-6-16,3 0-2 0,1-3 0 0,0 3 0 0,-1-7-8 15,1-3 0-15,4-4 0 0,-5 0 0 16,-3-3 0-16,0-4 0 0,0-3 0 0,-4 0 0 16,-1 0 0-16,-3-4 0 0,0 1 0 0,-3-1 0 0,-5-3 33 0,-4 0 5 15,-3 0 1-15,-5 3 0 0,-3-3-28 0,-5 0-11 16,-3-4 8-16,-4 4-8 0,0-7 0 0,8 4 0 16,0-1 0-16,-4 1 0 15,0-1-80-15,3-3-9 0,5 4-2 0,0-4-1140 16</inkml:trace>
          <inkml:trace contextRef="#ctx0" brushRef="#br0" timeOffset="677.5468">1813-733 1036 0,'0'0'46'0,"8"-4"10"0,0-6-45 0,-8 10-11 0,0 0 0 0,0 0 0 16,8-7 80-16,-8 7 15 0,0 0 2 0,0 0 1 15,0 0-42-15,0 0-9 0,0 0-2 0,0 0 0 16,0 0-4-16,0 0-1 0,-8 0 0 0,0 0 0 16,-3 0-40-16,-5 0 0 0,4 4 0 0,1-1 0 15,-5 0 0-15,-3 1 15 0,7-1-1 0,-4 4 0 16,1-3-14-16,-1-1 0 0,1-3 8 0,-1 4-8 15,8-4 16-15,-3 3 0 0,-1 1 0 0,0-4 0 16,4 0-16-16,1 3 0 0,-5-3 0 0,8 0 0 16,-4 4 0-16,4-1 0 0,4 0 0 0,-7 4 0 15,3-3 0-15,0 3 0 0,0 3 0 0,0 1 0 0,-4 6 12 0,1 0-3 16,-1 0-1-16,4 8 0 0,0-5-8 0,-4 5 0 16,0 6 9-16,1 0-9 0,7-3 27 0,-4 6 1 15,4 1 0-15,4 3 0 0,0-4-3 0,-1 4 0 16,1-3 0-16,8 0 0 0,0 3 7 15,-1-4 0-15,-3 1 1 0,0 3 0 0,0-3-1 0,-1 3-1 16,1-4 0-16,0 1 0 0,-4-1-31 0,0 1-12 16,0 0 1-16,0-1 0 0,-4-6 19 0,0-1 3 15,-4 1 1-15,4-4 0 0,-4-3 3 0,0 0 1 16,0-4 0-16,-4 0 0 0,0 1 0 0,1-4 0 16,-5-1 0-16,4 1 0 0,-7-3-16 0,3-1 0 0,4-3 0 15,-3 0 0-15,3 0 24 0,0 0 6 16,0 0 1-16,0 0 0 0,8-7-31 0,0 0 8 0,-4 3-8 15,4-3 0-15,0 0 0 0,0 0 0 0,0 0 0 16,0 0 0-16,8 3 9 0,8-3-1 0,-4-3 0 0,11-4 0 16,8-3-19-16,4-4-4 0,8-3-1 0,0-1 0 31,3-2-117-31,9-5-24 0</inkml:trace>
        </inkml:traceGroup>
        <inkml:traceGroup>
          <inkml:annotationXML>
            <emma:emma xmlns:emma="http://www.w3.org/2003/04/emma" version="1.0">
              <emma:interpretation id="{D5D26CC4-937B-46AE-819C-2B1ABFECA57C}" emma:medium="tactile" emma:mode="ink">
                <msink:context xmlns:msink="http://schemas.microsoft.com/ink/2010/main" type="inkWord" rotatedBoundingBox="13854,2820 14554,2785 14569,3098 13870,31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517.5538">8270 4 2120 0,'0'0'47'0,"0"0"9"0,0 0 3 0,0 0 0 0,0 10-47 0,8-3-12 0,4 3 0 0,3-3 0 15,1 0 27-15,7 0 3 16,0 0 1-16,9-3 0 0,7 2-15 0,-1-6-2 0,-3-3-1 0,8 3 0 15,4-3-13-15,-4-1 11 0,0 1-11 0,-1-4 10 32,1 0-90-32,0 0-19 0</inkml:trace>
          <inkml:trace contextRef="#ctx0" brushRef="#br0" timeOffset="4316.789">8103-180 2214 0,'0'0'48'0,"0"0"11"0,4-3 1 0,7-1 3 0,1 1-51 0,4 0-12 0,7-1 0 0,0 1 0 0,8 3 0 0,-3-7-8 15,3 3 8-15,8-3-13 16,0 4 13-16,0-4 0 0,-4 3 0 0,4 1 0 16,-8-4 0-16,4 7 0 0,0-7 0 0,0 7 0 0,-8 0 48 0,0 0 13 15,0 4 3-15,-3-1 0 16,-9-3-103-16,1 4-20 0,0-1-4 0,-5-3-1 0</inkml:trace>
        </inkml:traceGroup>
        <inkml:traceGroup>
          <inkml:annotationXML>
            <emma:emma xmlns:emma="http://www.w3.org/2003/04/emma" version="1.0">
              <emma:interpretation id="{1BC1DA38-540C-4DE3-8777-D32BAC893ED4}" emma:medium="tactile" emma:mode="ink">
                <msink:context xmlns:msink="http://schemas.microsoft.com/ink/2010/main" type="inkWord" rotatedBoundingBox="16044,1545 19765,1357 19837,2775 16116,2963">
                  <msink:destinationLink direction="with" ref="{2472F390-74AF-4EFF-BE6D-9BD61EE9C3CE}"/>
                </msink:context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262.0678">10333-660 1785 0,'4'-11'159'0,"0"1"-127"0,3 3-32 0,1 0 0 16,0 0 40-16,0 0 1 0,3 4 1 0,9-4 0 15,7 3-7-15,0-3-2 0,5 4 0 0,3-4 0 16,0 3-21-16,0-2-12 0,4-1 12 0,3 3-12 15,-3-3 0-15,0 4 0 0,4 3 0 0,4-4-618 16,-8 4-116-16</inkml:trace>
          <inkml:trace contextRef="#ctx0" brushRef="#br0" timeOffset="7053.1323">10356-1114 1062 0,'0'0'47'0,"0"0"9"0,0 0-44 0,8-3-12 16,-8 3 0-16,8 0 0 0,7 0 8 0,-3-4 0 16,0 4 0-16,3 0 0 0,1-3 48 0,-1-1 10 15,1 1 2-15,0 0 0 0,-1-1-29 0,-3-3-6 16,3 4-1-16,-3-4 0 0,4-4 10 0,-5 4 2 15,1-3 0-15,-4 0 0 0,0 3-29 0,-1-4-6 16,1 1-1-16,-4 0 0 0,4-1-8 0,-8 1 8 16,0 0-8-16,0-4 8 0,0 3-8 0,-4-3 0 0,4 1 0 0,-4-1 0 15,0 0 0-15,0 0 0 0,0 0 0 16,0 0 0-16,1 1 8 0,-1-5 0 0,0 4 0 0,0 4 0 16,0-4 20-16,-4 4 3 0,4-4 1 0,-3 4 0 15,3-1-32-15,-4 4 0 0,4 4 0 0,-4-1 0 31,0 4-20-31,1 0-9 0,-1 7-3 0,-4-3 0 0,4 3 32 0,-3 3 0 0,-1 1 0 0,0-1 0 16,1 7 0-16,-1-3 0 0,0 7 0 0,1-4 0 16,-5 4 29-16,0 0-1 0,9 3 0 0,-1-3 0 15,0-1-19-15,4 5-9 0,0-1 8 0,0 0-8 16,4 0 26-16,4 4 0 0,0 3 0 0,4 0 0 16,4 4 10-16,3 3 1 0,1 3 1 0,3 11 0 15,-3-7-10-15,3 4-3 0,-3-4 0 0,3 3 0 0,-7-3 15 16,0 3 2-16,-1-3 1 0,-3 0 0 0,0 0-22 0,-8 0-4 15,0 0-1-15,0-3 0 0,-4-1-16 0,-4-3 0 16,0-3 0-16,1 0 0 0,-5-8 0 0,0 1 0 16,1-4 0-16,-1 0-9 15,4-6-57-15,0-8-11 0,-3-3-3 0,3 3-562 16,0-6-113-16</inkml:trace>
          <inkml:trace contextRef="#ctx0" brushRef="#br0" timeOffset="10510.1372">11641-1287 806 0,'19'-3'36'0,"-19"3"7"0,0 0-35 0,0 0-8 16,0 0 0-16,0 0 0 0,0 0 68 0,0 0 12 15,0 0 3-15,0 0 0 0,-8 3-51 0,0-3-9 16,-3 4-3-16,-5-1 0 0,1 1-12 0,-1-1-8 15,-3 4 10-15,3-3-10 0,-3-1 24 0,-1 4 0 16,1-4-1-16,3 1 0 0,1-1 3 0,3-3 1 16,0 4 0-16,1-4 0 0,3 3-10 0,-4-3-1 15,4 0-1-15,0 0 0 0,1 4-15 0,3-4 9 16,-4 0-9-16,0 0 8 0,0 3-8 0,5 1 0 16,-5-4 0-16,0 0 8 0,4 7-8 0,0-4 0 15,0 0 0-15,-3 4 0 0,3-3 0 0,0 6 0 0,4-3 0 16,-4 3 0-16,0-3 0 0,4 4 0 15,-4-1 0-15,4 1 0 0,0-5 0 0,0 1 8 0,-4 4-8 0,4-4 8 16,0-7 5-16,0 10 1 0,4-3 0 0,-4 3 0 16,4 1 13-16,-4-1 2 0,0 4 1 0,0 0 0 15,4-4 14-15,-4 4 4 0,0 3 0 0,0 1 0 16,0-5-27-16,0 5-5 0,0-1 0 0,0 4-1 16,0-4 11-16,0 7 2 0,0-3 1 0,0 7 0 15,-4-4 7-15,4 4 2 0,-4-1 0 0,0 1 0 16,0 0-3-16,4 3-1 0,-7 3 0 0,3-2 0 15,0-5-8-15,4 1-2 0,-4 0 0 0,0-1 0 16,0-3-12-16,4 1-4 0,-4-5 0 0,4 1 0 16,0-4 3-16,-4 1 0 0,0-4 0 0,4-1 0 15,0-2-3-15,0-1 0 0,0 1 0 0,0-4 0 0,0 3 0 16,0-3 0-16,0 3 0 0,0-3 0 0,0-7-8 0,4 7 10 16,-4-7-10-16,4 7 10 0,-4-7 2 0,4 10 0 15,4-6 0-15,0-1 0 0,-1 1-12 0,5-1 0 16,4-3 0-16,-1 0-11 0,1-3-3 0,7 3-1 15,0-4 0-15,5 1 0 16,-1-1-120-16</inkml:trace>
          <inkml:trace contextRef="#ctx0" brushRef="#br0" timeOffset="10955.8998">11925-989 864 0,'0'-24'38'0,"4"10"8"16,-4 3-37-16,7-6-9 0,-3 0 0 0,4-4 0 0,-4 4 187 0,4-1 35 16,7 1 7-16,-3 0 2 0,4 0-137 0,-1-1-27 15,8-2-6-15,1 6-1 0,3 0-16 0,-4 0-4 16,-3 4-1-16,-1-1 0 0,9 4-1 0,-9 4 0 16,-3-1 0-16,-1 4 0 0,5 0-30 0,-5 4-8 15,1 3 0-15,-5 7 0 0,-3-4 52 0,4 7 10 16,3 4 2-16,-3 3 0 0,-4 4-52 0,0 3-12 15,3 0 0-15,1 4 0 0,0 3 19 0,-1 0 4 16,1-3 1-16,0 3 0 0,3-4-12 0,-3-3-3 16,-4 4 0-16,3-7 0 0,1-1-9 0,0 1 0 15,-4-7 9-15,-1 3-9 0,1-3-8 0,-4-7-7 16,0-1-1-16,0-2 0 16,0-1-104-16,0 0-22 0,0-3-4 0,-4-7-502 15,0 0-101-15</inkml:trace>
          <inkml:trace contextRef="#ctx0" brushRef="#br0" timeOffset="11195.8761">12773-1366 1728 0,'0'0'38'0,"0"0"8"0,-4 0 2 0,0 3 0 15,4 1-39-15,-4 3-9 0,-3 6 0 0,-9 1 0 16,-7 7 53-16,3 3 9 0,1 4 2 0,-5 3 0 15,-3 4-10-15,0 3-2 0,4-4 0 0,-1 4 0 16,1 0-4-16,0 4-2 0,3-7 0 0,5 3 0 16,-1-4-13-16,0 4-2 0,-3-7-1 0,3 4 0 15,1-7-22-15,3-4-8 0,-3 4 0 0,-1-8 0 16,4 5-106-16,1-1-27 0,-13 17-6 16,1-13-1-16</inkml:trace>
          <inkml:trace contextRef="#ctx0" brushRef="#br0" timeOffset="11554.166">12933-571 979 0,'19'-20'43'0,"-11"13"9"0,-8 0-41 0,8-4-11 16,0 1 0-16,3 0 0 0,-3 3 168 0,0-7 32 0,0 4 7 0,7-1 1 16,-3 1-97-16,3-1-19 0,-3-2-4 15,7 6-1-15,1 0-37 0,-4 3-7 0,-5-3-2 0,5 7 0 16,-5 0 3-16,1 4 0 0,0 3 0 0,-1 3 0 16,-7 1-16-16,4 6-4 0,0 4 0 0,0 3 0 15,-8 0 29-15,0 0 6 0,-4 4 1 0,0-4 0 16,-8 4-46-16,1-1-14 0,-1-2 8 0,4 2-8 15,-4-2 16-15,1-5-1 0,-5 1 0 0,5-4 0 16,-1 1-15-16,4-4 11 0,-8-1-11 0,1 1 10 16,-1-7-34-16,5 4-8 0,-1-5 0 0,0 5-1 15,-7-8-135-15,7 1-26 0,4-1-6 0,-3 1 0 0</inkml:trace>
          <inkml:trace contextRef="#ctx0" brushRef="#br0" timeOffset="11707.0875">13182-979 2188 0,'-12'-24'97'0,"12"17"20"0,4-3-93 0,4 3-24 16,-8-4 0-16,8 8 0 0,-1-1 0 0,1 4 0 16,-8 0 0-16,0 0-644 15,0 0-134-15</inkml:trace>
          <inkml:trace contextRef="#ctx0" brushRef="#br0" timeOffset="12143.3014">13528-1243 1785 0,'4'-21'79'0,"4"14"17"0,0-3-77 0,3-4-19 0,1 4 0 0,0-1 0 16,8-2-9-16,-5 2-6 0,1 1-1 0,7-1 0 16,-3 1 64-16,-1-4 13 0,5 4 3 0,-1 0 0 15,-3 3-28-15,0-4-4 0,3 1-2 0,1 3 0 16,-5 0 3-16,1 4 1 0,-1-4 0 0,-3 3 0 16,-4 1-34-16,-4 3 0 0,3 0 0 0,1 0 0 0,0 0 0 0,-4 0 0 15,-8 0 0-15,0 0 0 0,7 7 35 0,-3 3 0 16,0-3 0-16,-4 7 0 0,4 0-19 0,-4 3-4 15,4 0-1-15,-4 7 0 0,0 1 5 0,4 2 2 16,8 8 0-16,-4-1 0 0,-5 8-10 0,1-4-8 16,4 0 12-16,-4 3-12 0,0 1 53 0,0-1 4 15,0-3 1-15,-4 3 0 0,8-3-46 0,-8-3-12 16,-8-1 0-16,4-3 0 0,-4-3 0 0,4 0 0 16,0-1 0-16,-4-6 0 0,1 0 53 0,-1-1 9 15,0-2 2-15,4-1 0 0,-8 0-52 0,4-3-12 16,5 0 0-16,-5 0 0 0,-4-4 0 0,-4 0 11 15,1 4-11-15,-1-3 10 0,0 2-10 0,-3-2 0 16,-1 3-10-16,-3-1-846 0,-1 1-170 16</inkml:trace>
        </inkml:traceGroup>
        <inkml:traceGroup>
          <inkml:annotationXML>
            <emma:emma xmlns:emma="http://www.w3.org/2003/04/emma" version="1.0">
              <emma:interpretation id="{93AB0DF5-B94E-4F8E-BCF3-10E95ACAF301}" emma:medium="tactile" emma:mode="ink">
                <msink:context xmlns:msink="http://schemas.microsoft.com/ink/2010/main" type="inkWord" rotatedBoundingBox="20492,1481 25025,1251 25095,2628 20562,2857">
                  <msink:destinationLink direction="with" ref="{2472F390-74AF-4EFF-BE6D-9BD61EE9C3CE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6707.7853">19074-1518 1440 0,'8'-4'128'0,"4"-3"-103"16,-1 0-25-16,5 4 0 16,-4-1 69-16,-1 4 9 0,-3 0 2 0,4 7 0 0,-1 0-64 0,-3 4-16 15,4 2 0-15,-4 5 0 0,-1 2 48 0,5 5 8 16,-8 2 0-16,4 4 1 16,0 1 4-16,-5 2 1 0,5 4 0 0,-8 0 0 0,0 0 9 0,0-3 1 15,8 0 1-15,-4-1 0 0,0 1-58 0,0-1-15 16,3 1 0-16,1-4 0 0,0 0 50 0,0 4 7 15,-4-4 2-15,0 0 0 0,3 0-43 0,-3 0-16 16,-8-3 11-16,4 7-11 0,0-8 42 0,-4 4 2 16,-3-6 1-16,-1 2 0 0,0 1-34 0,4-4-11 15,-7-6 0-15,-5-1 0 0,0-3 12 0,-3 3-12 16,3-7 12-16,-7 4-12 0,-4-3 16 0,-4 2-4 16,0 1-1-16,-8 0-859 0,-4-7-172 0</inkml:trace>
          <inkml:trace contextRef="#ctx0" brushRef="#br0" timeOffset="15311.9439">17113-1560 691 0,'15'-10'61'0,"-7"6"-49"0,0-3-12 0,-4 0 0 15,-4 7 182-15,4-7 34 0,-4 7 6 0,0 0 2 0,0 0-77 0,0 0-15 16,0 0-4-16,0 0 0 0,-4-6-91 0,0 2-18 16,0 4-4-16,-4 0-1 0,-7 0-14 0,3 0 0 15,-4 0 0-15,1 0 0 0,-5 0 0 16,9 0-18-16,-9 0 2 0,1 4 1 0,-1-4 15 0,-3 6 0 16,3-2 0-16,1 3 0 0,-4 0 0 0,-1 0 0 15,5 0 0-15,3-1 0 0,5 1 0 0,-1 0 0 16,4 4 0-16,-4-4 0 0,5 3 0 0,3-3 0 15,-4 0 0-15,4 3 0 0,0 4 0 0,0-7 0 16,4 7 0-16,-4-4 0 0,4 7-20 0,0-3 0 16,0 4-1-16,0 2 0 0,0 1 33 0,0 3 8 15,0 1 0-15,-4 6 1 0,1-4-21 0,-1 5 0 16,0 2 0-16,-4 1 0 0,0-1 0 0,0 1 0 16,1 3 0-16,-5 0 0 0,0-3 0 0,5-4 0 15,-5-4 0-15,4 1 0 0,0-4 48 0,1 1 6 0,-5-8 1 16,4 0 0-16,4 0-23 0,0-3-4 0,-4 0 0 0,5 3-1 15,-1-6-5-15,4-4-1 0,0 0 0 0,4 0 0 16,-4 3-9-16,0-3-1 0,0-7-1 0,7 3 0 16,-7-3 1-16,0 0 0 0,12 7 0 0,4 0 0 15,-1-3-11-15,-3-1 0 16,3 1 9-16,1-1-9 0,3 0-148 16,1-3-35-16</inkml:trace>
          <inkml:trace contextRef="#ctx0" brushRef="#br0" timeOffset="15653.3229">17331-1155 1324 0,'0'-31'59'0,"0"20"12"0,3-6-57 0,1 0-14 16,4 6 0-16,4-3 0 0,-4-3 92 0,3 3 16 15,1 0 4-15,4 1 0 0,-5-1-39 0,9-3-7 16,-5-1-2-16,5 1 0 0,3 3-51 0,-3 0-13 16,-9 0 0-16,5 4 0 0,-5 3 54 0,5 0 8 15,0 0 2-15,-1 7 0 0,-7 4-52 0,4-1-12 16,-1 8 0-16,5-1 0 0,-4 7 31 0,-5 4 3 16,5-4 1-16,-4 8 0 0,3-5-19 0,-3 4-3 15,0 4-1-15,0 0 0 0,3-7 4 0,-3 6 1 16,0-3 0-16,0 1 0 0,0 2-17 0,-5 1 10 15,5-4-10-15,-4 0 8 0,0 1-8 0,4-5 0 16,-4 5 0-16,0-5-11 0,0 1 11 16,-1-4 0-16,-3 1 0 0,4-4-719 0,-4-4-141 0</inkml:trace>
          <inkml:trace contextRef="#ctx0" brushRef="#br0" timeOffset="15893.899">17992-1473 1785 0,'-4'-11'79'0,"4"8"17"0,0-4-77 0,-4 3-19 15,4 4 0-15,0 0 0 0,0 0 39 0,-7 11 4 16,-1-1 1-16,-4 7 0 0,1 1-32 0,-5 2-12 16,0 1 8-16,1 3-8 0,-1 4 56 0,-3 0 7 15,-1-1 1-15,1 8 0 0,-1-4-52 0,-7 4-12 16,0 3 0-16,0 0 0 0,-1 0 0 0,-3 0 0 15,0 0 0-15,4 4 0 16,0-8-33-16,-1 1-10 0,1-1-1 0,0 1-884 0</inkml:trace>
          <inkml:trace contextRef="#ctx0" brushRef="#br0" timeOffset="16166.5289">18222-830 1612 0,'0'0'144'0,"8"-3"-116"0,-4-4-28 0,-4 7 0 16,0 0 32-16,7 0 0 0,-7 0 0 0,0 0 0 15,0 0 25-15,0 0 6 0,8 3 1 0,0 7 0 16,-4 1-8-16,-4-1 0 0,0-3-1 0,0 7 0 15,0 0-37-15,0 0-7 16,0-1-2-16,0 1 0 0,0 0 30 0,0 0 5 0,4 0 2 0,0-4 0 16,-4 1-74-16,0-1-14 0,0-10-3 0,0 0-625 15,0 7-125-15</inkml:trace>
          <inkml:trace contextRef="#ctx0" brushRef="#br0" timeOffset="16295.9652">18475-1162 1670 0,'4'-17'74'0,"3"10"15"0,1 0-71 0,4 0-18 15,-4 3 0-15,0 4-739 0</inkml:trace>
          <inkml:trace contextRef="#ctx0" brushRef="#br0" timeOffset="12836.0958">14777-923 1267 0,'0'0'112'0,"0"-7"-89"15,-3 0-23-15,-1 0 0 0,4 7 107 0,0 0 17 16,0-7 3-16,0-3 1 0,0 10-35 0,4-7-6 16,3 3-2-16,5-3 0 0,4 4-47 0,3-1-10 15,1-3-1-15,7 4-1 0,4-1-13 0,4 4-2 16,-4-3-1-16,8 3 0 0,-8 3-10 0,8 1 0 16,8-1 0-16,-1 4 0 15,5-3-165-15,-4-1-26 0</inkml:trace>
          <inkml:trace contextRef="#ctx0" brushRef="#br0" timeOffset="13625.3692">15392-325 806 0,'0'0'36'0,"0"0"7"0,0 0-35 0,0 0-8 0,0 0 0 0,0 0 0 0,0 0 95 16,0 0 17-16,0 0 3 0,0 0 1 15,0 0-49-15,0 0-10 0,0 0-1 0,4-3-1 0,-4 3-12 16,12-7-3-16,-4 3 0 0,0 4 0 15,3 0-6-15,-3-3-2 0,0-1 0 0,3 1 0 0,5-1 8 0,0 1 2 16,-1-1 0-16,5 1 0 0,3 0-6 0,0-1 0 16,5 4-1-16,7 0 0 0,4 0 23 0,7 0 5 15,5 0 1-15,7 4 0 0,4-1 6 0,12-3 2 16,4-3 0-16,0 3 0 0,-4-4-41 0,0 4-8 16,-4-3-2-16,4-1 0 0,-8 1-21 0,-4-1 9 15,-7-3-9-15,-4 0 0 0,-13 1 8 0,-3-1-8 16,0 0 0-16,-7 0 0 15,-5 0-102-15,-7-4-27 0,-1-2-6 0,-15 2-1 0</inkml:trace>
          <inkml:trace contextRef="#ctx0" brushRef="#br0" timeOffset="14461.994">15657-1045 1926 0,'4'-13'85'0,"0"9"18"0,4-6-83 0,3 3-20 16,5 3 0-16,3 4 0 0,1 0 12 0,11 0-3 15,8-3 0-15,0 3 0 0,0 0-9 0,-4 3 0 16,-4-3 0-16,4 0 0 0,-4 4 0 0,4-4 0 16,-8 7 0-16,4-7-580 0,1 3-115 15</inkml:trace>
          <inkml:trace contextRef="#ctx0" brushRef="#br0" timeOffset="14256.3045">15929-1269 921 0,'0'0'40'0,"0"0"10"16,0 0-40-16,0-7-10 0,-3 0 0 0,-1 0 0 0,4 7 79 0,0 0 13 15,0 0 4-15,7-4 0 0,1-3-26 0,4 4-5 16,4 0-1-16,-1-1 0 0,8 1-51 0,-3-1-13 15,3-3 0-15,1 0 0 0,-1 0 32 0,-4 1 4 16,1-1 1-16,-1-4 0 0,-3 4-8 0,-4-3-1 16,3-4-1-16,1 0 0 0,-5 0-27 0,-3-3 0 15,4 0 0-15,-8 0 0 0,4-1 0 0,-8-3 0 16,3 1 0-16,-3 2 0 0,-3 1 0 0,-1 0 0 0,-4 10 0 16,-4-3 0-16,4-4 36 0,1 7 3 0,-5 0 0 15,0 3 0-15,-3 1-11 0,-1 3-3 0,1 0 0 0,-1 3 0 16,0-3-40-16,1 4-8 0,-5-1-1 0,5 4-1 15,-1 0 25-15,1 4 0 0,3-1 9 0,4 4-9 16,0 0 21-16,5 3-2 0,-5 4-1 0,8-1 0 16,-4 8 23-16,4-4 5 0,4 4 1 0,-4 3 0 15,4-3-23-15,0-4-5 0,-1 4-1 0,1-1 0 16,4-2 37-16,-8 6 7 0,4-4 2 0,-4 4 0 16,4-3-52-16,-8 14-12 0,4-1 0 0,-4 1 0 15,-4-4 0-15,1 0 0 0,-5-4 0 0,-8 1 0 16,-3 0 0-16,-4-4 0 0,-4-4 0 0,0 5 0 15,-1-5-68-15,1 4-17 0,4-6-3 0,0-1-576 16,3-3-114-16</inkml:trace>
          <inkml:trace contextRef="#ctx0" brushRef="#br0" timeOffset="17631.3213">16253-273 1076 0,'0'0'48'0,"0"0"9"0,0-3-45 0,0 3-12 16,0 0 0-16,0-7 0 0,3 3 40 0,-3 4 5 15,0 0 2-15,4-7 0 0,8-3 3 0,-4 3 1 16,-8 7 0-16,0 0 0 0,8-4-1 0,3-2 0 16,1 6 0-16,0-4 0 0,-12 4-14 0,0 0-2 15,23 0-1-15,-4 0 0 0,1 0-16 0,7 4-3 16,0-4-1-16,1 0 0 0,-5-4 5 0,4 4 1 15,0-3 0-15,5 3 0 0,-1 0 20 0,0-4 4 16,4 1 1-16,8 3 0 0,3 0 6 0,9-4 2 0,7 1 0 16,8-1 0-16,4 1-5 0,23-4-1 0,-3 0 0 0,11-3 0 15,-8 3-32-15,-3 0-6 0,-9 0-8 0,5 0 11 16,-12 0 1-16,-4 0 0 0,-4 4 0 0,0-1 0 16,-12-3-12-16,4 4-16 0,-11 3 4 0,3-4 1 15,-11 1 11-15,0 3 0 0,-4-7 0 0,-4 4-8 31,-8-1-35-31,0 1-6 0,-3 3-2 0,-9-4 0 0,-3 1-113 0,-4-1-22 16,0 1-5-16,-5-1-1 0</inkml:trace>
        </inkml:traceGroup>
      </inkml:traceGroup>
      <inkml:traceGroup>
        <inkml:annotationXML>
          <emma:emma xmlns:emma="http://www.w3.org/2003/04/emma" version="1.0">
            <emma:interpretation id="{4D8BF4B0-CBBA-4928-8AEE-4C0433CA2A69}" emma:medium="tactile" emma:mode="ink">
              <msink:context xmlns:msink="http://schemas.microsoft.com/ink/2010/main" type="line" rotatedBoundingBox="18197,3212 23660,3052 23702,4481 18239,4641"/>
            </emma:interpretation>
          </emma:emma>
        </inkml:annotationXML>
        <inkml:traceGroup>
          <inkml:annotationXML>
            <emma:emma xmlns:emma="http://www.w3.org/2003/04/emma" version="1.0">
              <emma:interpretation id="{97858308-FD91-4AB1-9B61-C37578844A34}" emma:medium="tactile" emma:mode="ink">
                <msink:context xmlns:msink="http://schemas.microsoft.com/ink/2010/main" type="inkWord" rotatedBoundingBox="18201,3358 19215,3328 19240,4162 18226,4192"/>
              </emma:interpretation>
            </emma:emma>
          </inkml:annotationXML>
          <inkml:trace contextRef="#ctx0" brushRef="#br0" timeOffset="18670.1701">12470 709 1497 0,'-4'-6'32'0,"4"-1"8"0,4-4 0 0,-8 1 4 0,0 3-36 0,0 3-8 0,12-2 0 0,-4-5 0 0,-8 1 46 0,4-1 7 16,4 1 2-16,3 0 0 0,1-8 14 0,0 5 3 15,0-1 1-15,3 0 0 0,5-3-27 0,0 3-6 16,-5 0 0-16,9 0-1 0,7 0-15 0,-4 0-4 16,-3 4 0-16,-1 0 0 0,8-1 3 0,-3 4 0 15,-1 4 0-15,-3 3 0 0,-13-4-33 0,5 8-6 16,11 3-2-16,-7 0 0 0,-4 3 66 0,-1 4 12 16,9 3 4-16,-5 4 0 0,1 3-64 0,-4 4-20 15,-1 0 0-15,1 6 0 0,3 1 32 0,-3 3 7 16,-4-4 1-16,8 4 0 0,-1-6-20 0,5-1 0 15,-5 0 0-15,5-3 0 0,-5-4 0 0,5-4 0 16,7 1 0-16,-4-3 0 0,-7-8 0 0,7 4 0 16,4-4 0-16,1-3 0 15,-9-3-201-15,1-1-44 0,15-3-9 0,-8-3-565 0</inkml:trace>
          <inkml:trace contextRef="#ctx0" brushRef="#br0" timeOffset="18896.8011">13462 294 2127 0,'-31'-10'94'0,"19"10"20"0,1 3-91 0,-5 4-23 0,0 7 0 0,-7 7 0 16,-12 7 18-16,4 3-1 0,4 3 0 0,-8 4 0 16,3 0 38-16,1 4 7 0,0 3 2 0,4 3 0 15,-4-3-52-15,4-3-12 0,-1-1 0 0,5-3 0 16,0 0 40-16,-1-3 6 0,-3 0 1 0,8-1 0 0,7-6-47 0,-4 0 0 15,-7-4 0-15,4 0-10 16,-5 0-127-16,5 0-26 0,3-3-5 0,-3 3-804 16</inkml:trace>
        </inkml:traceGroup>
        <inkml:traceGroup>
          <inkml:annotationXML>
            <emma:emma xmlns:emma="http://www.w3.org/2003/04/emma" version="1.0">
              <emma:interpretation id="{CD5D6D7E-B9B3-4B2B-81B2-C3CB825C605B}" emma:medium="tactile" emma:mode="ink">
                <msink:context xmlns:msink="http://schemas.microsoft.com/ink/2010/main" type="inkWord" rotatedBoundingBox="19301,3601 19659,3591 19689,4598 19331,460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9260.9597">13567 1218 2350 0,'4'-17'104'0,"0"10"22"0,0-4-101 0,0 1-25 15,7 0 0-15,1 3 0 0,-4-4 0 0,7 4 0 0,1 1-9 0,-1-5 9 16,1-3 0-16,4 4-8 0,-5-4 8 0,1 7 0 15,3 0 0-15,-3 0 11 0,-1 4-2 0,1-1 0 16,-1 1 8-16,1 3 2 0,-4 3 0 0,7 4 0 16,-7 4-19-16,3 3 0 0,-3-4 0 0,-4 7 0 15,0 1 28-15,-1-1 8 0,-3 7 1 0,0 0 1 16,-4 0-10-16,0 1-1 0,-4 2-1 0,-4 1 0 16,5-4-9-16,-9 4-1 0,0-4-1 0,1 0 0 15,-5 1-7-15,4-5 0 0,1-2-8 0,-5-1 12 0,4 0-27 16,1-3-5-16,-5-4-2 0,4 4 0 15,1-7-136-15,-5 0-27 16,-11 0-6-16,0-4-1 0</inkml:trace>
          <inkml:trace contextRef="#ctx0" brushRef="#br0" timeOffset="19405.6568">13875 609 2707 0,'-8'-14'240'0,"0"-3"-192"16,4 3-38-16,0 4-10 16,4 3-32-16,0 7-9 0,0 0-2 0,12 3-733 0,-4 1-148 0</inkml:trace>
        </inkml:traceGroup>
        <inkml:traceGroup>
          <inkml:annotationXML>
            <emma:emma xmlns:emma="http://www.w3.org/2003/04/emma" version="1.0">
              <emma:interpretation id="{F8A4313C-D871-4528-8CBC-4123017DE2A9}" emma:medium="tactile" emma:mode="ink">
                <msink:context xmlns:msink="http://schemas.microsoft.com/ink/2010/main" type="inkWord" rotatedBoundingBox="20577,3143 23068,3070 23098,4068 20606,414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284.7607">17315 24 1728 0,'0'0'38'0,"0"0"8"0,0 0 2 0,0 0 0 0,0 0-39 0,0 0-9 16,-8 11 0-16,0-1 0 0,-3 4 0 0,-1 7 0 16,-11 3 0-16,-4 4 0 0,-12 10 70 0,0 0 12 0,-4 7 2 0,-8 0 1 15,-3 3 23-15,-12 14 5 16,7 1 1-16,1-1 0 0,-1-10-43 0,9 0-9 0,-1 0-2 0,5 0 0 15,-1-7-38-15,8-4-8 0,0-3-2 0,8-3 0 16,0-4-21-16,4-3-5 0,3-1-1 16,5 1-777-16,3-7-155 15</inkml:trace>
          <inkml:trace contextRef="#ctx0" brushRef="#br0" timeOffset="19645.3204">14840 675 2707 0,'11'-11'240'16,"1"1"-192"-16,0 0-38 0,7 3-10 15,8 0-69-15,1 3-16 0,11 4-3 0,0 0-1 16,-1-3 71-16,13 0 18 0,0-1 0 0,3-3 0 15,-7 4 0-15,-4-1 11 0,-1 1-2 0,-3-1 0 0,0 1-9 0,-4 3 0 16,0-4 0-16,4 1-716 16,0 3-144-16</inkml:trace>
          <inkml:trace contextRef="#ctx0" brushRef="#br0" timeOffset="20018.4981">16144 388 1728 0,'7'-24'76'0,"1"13"16"0,4-6-73 0,-1 3-19 0,1-3 0 0,8 3 0 16,-9-7 99-16,9 0 16 0,3-3 3 0,4 3 1 15,-11 1-47-15,7-1-8 0,5 0-3 0,-5 4 0 16,0 0-39-16,1-1-8 0,-1 1-2 0,4 7 0 16,-3 3 42-16,-5 3 8 0,0 4 2 0,1 4 0 15,3 6-46-15,-3 4-9 0,-1 0-1 0,5 6-8 16,-5 5 13-16,-3-1-4 16,3 4-1-16,-3 6 0 0,-1 8-18 0,1-1-4 0,3 4-1 0,-3 0 0 15,-5 7 56-15,5 10 11 0,-4-6 3 0,-1-1 0 16,-3-3-37-16,4 0-7 0,-4-7-2 0,-5 0 0 0,5-7-19 15,-4-4-4-15,0-3-1 0,0 1 0 16,0-12-129-16,0 1-27 0,-4-4-5 16,7-3-555-16,-7-3-111 0</inkml:trace>
        </inkml:traceGroup>
        <inkml:traceGroup>
          <inkml:annotationXML>
            <emma:emma xmlns:emma="http://www.w3.org/2003/04/emma" version="1.0">
              <emma:interpretation id="{180E8C14-C9EA-490A-BAD3-948E5E6BB2F7}" emma:medium="tactile" emma:mode="ink">
                <msink:context xmlns:msink="http://schemas.microsoft.com/ink/2010/main" type="inkWord" rotatedBoundingBox="23235,3830 23682,3817 23699,4394 23252,4407"/>
              </emma:interpretation>
              <emma:one-of disjunction-type="recognition" id="oneOf6">
                <emma:interpretation id="interp6" emma:lang="" emma:confidence="1">
                  <emma:literal>"</emma:literal>
                </emma:interpretation>
                <emma:interpretation id="interp7" emma:lang="" emma:confidence="0">
                  <emma:literal>a</emma:literal>
                </emma:interpretation>
                <emma:interpretation id="interp8" emma:lang="" emma:confidence="0">
                  <emma:literal>c</emma:literal>
                </emma:interpretation>
                <emma:interpretation id="interp9" emma:lang="" emma:confidence="0">
                  <emma:literal>n</emma:literal>
                </emma:interpretation>
                <emma:interpretation id="interp10" emma:lang="" emma:confidence="0">
                  <emma:literal>¢</emma:literal>
                </emma:interpretation>
              </emma:one-of>
            </emma:emma>
          </inkml:annotationXML>
          <inkml:trace contextRef="#ctx0" brushRef="#br0" timeOffset="20550.6786">17498 1042 1958 0,'0'0'174'0,"0"0"-139"0,0 0-35 0,0 0 0 0,8 0 0 0,-8 0 0 16,0 0 0-16,0 0 0 0,8 6 0 0,-8 5 0 15,0-1 0-15,-4 8 0 0,4-1 53 0,0 4 11 16,-4-1 1-16,4 1 1 0,-8 0 0 0,4 0 0 15,8-1 0-15,0 1 0 0,-4-4-30 0,12 4-5 16,-1-4-2-16,-3-3 0 0,0 0-20 0,-4-3-9 16,7-1 8-16,-3-3-8 15,-8-7-125-15,0 0-31 0,20-17-5 0,-9 3-807 0</inkml:trace>
          <inkml:trace contextRef="#ctx0" brushRef="#br0" timeOffset="20679.2097">17930 813 1555 0,'-4'-17'138'0,"4"17"-110"16,0-7-28-16,0 7 0 0,0 0 197 0,0 0 35 0,0-3 6 0,-4-4 2 15,4 7-295-15,0 0-58 16,-8-7-12-16,-3 7-3 0</inkml:trace>
        </inkml:traceGroup>
      </inkml:traceGroup>
    </inkml:traceGroup>
    <inkml:traceGroup>
      <inkml:annotationXML>
        <emma:emma xmlns:emma="http://www.w3.org/2003/04/emma" version="1.0">
          <emma:interpretation id="{BF8DA793-C29E-4348-A6FB-EAD7FBEEA86E}" emma:medium="tactile" emma:mode="ink">
            <msink:context xmlns:msink="http://schemas.microsoft.com/ink/2010/main" type="paragraph" rotatedBoundingBox="4572,6130 18039,6861 17919,9078 4452,83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D83AD9-D3DF-4321-A0B0-63B5C2825476}" emma:medium="tactile" emma:mode="ink">
              <msink:context xmlns:msink="http://schemas.microsoft.com/ink/2010/main" type="line" rotatedBoundingBox="4572,6130 18039,6861 17919,9078 4452,8347"/>
            </emma:interpretation>
          </emma:emma>
        </inkml:annotationXML>
        <inkml:traceGroup>
          <inkml:annotationXML>
            <emma:emma xmlns:emma="http://www.w3.org/2003/04/emma" version="1.0">
              <emma:interpretation id="{AB120246-2010-42D9-9143-DC7BA4813889}" emma:medium="tactile" emma:mode="ink">
                <msink:context xmlns:msink="http://schemas.microsoft.com/ink/2010/main" type="inkWord" rotatedBoundingBox="4572,6130 5556,6183 5442,8283 4458,8230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3102.5559">-1261 4657 1958 0,'-4'-18'87'0,"4"18"17"16,0-6-83-16,0-1-21 0,4-4 0 0,0 4 0 15,7 4 42-15,1-1 4 0,4-3 1 0,7 4 0 0,4 0-35 0,8-4-12 16,8 0 0-16,0 0 9 16,11-7 4-16,1 4 1 0,3-1 0 0,1-3 0 0,-5 4-14 0,4-4 0 15,5 0 0-15,3 4 0 16,0 3-100-16,-4 0-22 0,43 4-5 0,-27-1-1 16</inkml:trace>
          <inkml:trace contextRef="#ctx0" brushRef="#br0" timeOffset="42807.309">-981 3968 1036 0,'0'0'23'0,"0"0"5"0,0 0 0 0,0 0 1 15,-4 7-29-15,4-7 0 0,0 0 0 0,0 0 0 16,0 0 0-16,0 11 0 0,0-4 0 0,4-1 0 0,-4-6 57 0,12 4 6 15,-12-4 1-15,7 0 0 0,1 3 0 0,4-3 0 16,0 0 0-16,-5 0 0 0,5-3 0 0,0-4 0 16,3 0 0-16,5-3 0 0,-5 3-52 15,5-4-12-15,-1-2 0 0,1 2 0 16,-1-6 0-16,1 3 0 0,-1-3 0 0,-3-1 0 0,3 1 0 16,-3 0 0-16,-5-4 0 0,5 4 0 0,0-4 0 0,-5 0 0 15,-3 1 0-15,0-5 0 0,0-2 0 0,-1-1 0 16,1 0 0-16,-4 4 0 0,0-4 0 0,-4 4 0 15,0-4 0-15,4 4 0 0,-4 0 0 0,-4 3 0 16,0-3 0-16,0 7 0 0,0-4 0 0,0 0 0 16,-3 4 0-16,3 0 0 0,0-1 54 0,-4 1 8 15,4 0 2-15,-4-1 0 16,4 5-103-16,1-1-20 0,-5 3-4 0,4-2-1 0,0-1 52 0,0 3 12 16,0 1 0-16,0 0 0 0,0-1 0 0,0 4 0 0,-3 0 0 15,3 0 0-15,4 4 0 0,-4-4 0 0,0 4 0 16,-4-4 0-16,8 3 0 0,-4 1 0 0,0-1 0 0,4 4 0 15,0 0 0-15,-7 0 0 0,-1 0 0 0,0 0 0 16,4 0 0-16,-4 4 0 0,5-1 0 0,-5 1 0 16,4-1 0-16,-4 1 0 0,0-1 0 0,4 4 0 15,-3-4 0-15,3 8 0 0,0-4 0 0,-4 3 0 16,4 1 48-16,4-1 13 0,-4 4 3 0,0-4 0 16,4 4-52-16,-4-4-12 0,1 4 0 0,-1 3 0 15,4-3 0-15,-4 0 0 0,0 7 0 0,4 0 0 16,-4-1 0-16,-4 5 0 0,4 6 0 0,0-4 0 15,-3 5 54-15,3-1 8 0,-4 0 2 0,8 3 0 0,0 1-52 16,0 3-12-16,4-3 0 0,0 3 0 0,-4 3 54 16,4 1 8-16,3-4 2 0,-3 0 0 0,4 3-52 15,0 1-12-15,0 3 0 0,-1 0 0 0,-3 3 24 0,4 1 3 16,0-1 0-16,-4 4 0 0,4-3-7 0,-1 2-2 16,1 1 0-16,0-3 0 0,-4 3 1 0,4 0 0 15,-4 3 0-15,3-3 0 0,1-4 11 0,-4 1 2 16,4-4 1-16,-4-4 0 0,3 1-20 0,-3-4-4 15,0-7-1-15,-4 0 0 0,4-3-8 0,0-4 8 16,-4-3-8-16,0-4 8 0,0 0-8 0,-4 0 0 16,4-3 0-16,0 4 0 15,-4-5-97-15,4 1-12 0,-4 4-3 0,-3-8 0 16,-1-3-80-16,-4 0-17 0,0 0-3 0</inkml:trace>
        </inkml:traceGroup>
        <inkml:traceGroup>
          <inkml:annotationXML>
            <emma:emma xmlns:emma="http://www.w3.org/2003/04/emma" version="1.0">
              <emma:interpretation id="{2330B47F-A46C-4D1E-973A-CC8E380E8A21}" emma:medium="tactile" emma:mode="ink">
                <msink:context xmlns:msink="http://schemas.microsoft.com/ink/2010/main" type="inkWord" rotatedBoundingBox="6224,6466 11545,6754 11438,8726 6117,843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7664.5422">5515 4750 1036 0,'0'0'23'0,"7"-3"5"0,1-1 0 0,0-3 1 0,-4-3-29 0,4 0 0 0,-1-1 0 0,1-3 0 15,4 4 108-15,-4-4 16 0,0 0 4 0,3 0 0 16,-3 1 0-16,4 6 0 0,-1 0 0 0,5 0 0 16,-1 0-52-16,-3 3-9 0,0-2-3 0,-4 2 0 15,3 11-51-15,-3 0-13 0,0 0 0 0,-4 7 0 16,0 3 0-16,0 4 0 0,-4 0 0 0,0 6 0 0,-4 4 54 0,-4 4 8 16,4-4 2-16,-4 4 0 15,0-4 0-15,1 3 0 0,-5-2 0 0,0-1 0 16,8-4 0-16,-3-2 0 0,-5-1 0 0,4-3 0 15,0-1-52-15,1-2-12 0,-1-5 0 0,0 1 0 0,4-3 0 0,-4-1 0 16,8-10 0-16,-4 7 0 16,4-7-100-16,-7 7-22 0,-1-4-5 0,0 1-649 15,-8-8-131-15</inkml:trace>
          <inkml:trace contextRef="#ctx0" brushRef="#br0" timeOffset="47827.1372">5686 4210 2419 0,'0'-10'53'0,"0"3"11"0,-4-7 3 0,0 4 1 0,4 7-55 0,0 3-13 16,0 0 0-16,4 0-714 0,4 6-146 0</inkml:trace>
          <inkml:trace contextRef="#ctx0" brushRef="#br0" timeOffset="45965.0482">3643 4505 2188 0,'0'0'48'0,"0"0"11"0,0 0 1 0,0 17 1 0,0 7-49 0,-4 0-12 15,4 4 0-15,0 0 0 0,-4-1 54 0,0 1 8 16,0 3 2-16,-4-3 0 0,4-1 0 0,-3-2 0 16,-1-1 0-16,-4 0 0 0,0-7-52 0,1 1-12 15,-1-1 0-15,-3 4 0 0,3-4 0 0,0 0 0 0,4-3 0 16,-3 0-782-16,-1-4-159 0</inkml:trace>
          <inkml:trace contextRef="#ctx0" brushRef="#br0" timeOffset="46932.2907">4265 4280 1497 0,'0'0'32'0,"0"0"8"0,0 0 0 0,-4-4 4 0,1-3-36 0,3 7-8 0,-4-3 0 0,0-4 0 15,0 0 48-15,0 4 8 0,4 3 2 0,-4-11 0 16,4 1-13-16,0-1-2 0,0 1-1 0,4-4 0 15,4 4-21-15,0-1-4 0,-1-2-1 0,5-1 0 16,8 0-16-16,-1-3 0 0,4 3 0 0,1-4 0 16,-1 8 13-16,0-4-1 0,-3 4 0 0,3-1 0 15,-3 1-12-15,-5 3 0 0,1 4 0 0,-5-1 0 16,-11 4 0-16,12 0 0 0,-12 0 0 0,12 7 0 16,-4 4 0-16,-1 2 0 0,-3 5 0 0,4 2 0 15,-4 8 54-15,4 3 8 0,-4 4 2 0,3 3 0 16,1 7-14-16,0-4-2 0,4 4-1 0,-1-3 0 0,5-1-20 0,3 1-4 15,1-1-1-15,-1-2 0 0,5-5-22 0,-5 1 9 16,8-1-9-16,-7-3 0 0,-1-3 0 16,5 0 0-16,-5-4-12 0,4 0 3 15,1-6-44-15,-5-5-9 0,5 1-2 16,-9-3-614-16,1-5-123 0</inkml:trace>
          <inkml:trace contextRef="#ctx0" brushRef="#br0" timeOffset="47211.116">5133 3948 1958 0,'0'0'43'0,"-8"-11"9"0,-3 4 1 0,-1-3 3 0,0 6-45 0,5 4-11 0,-5 7 0 0,0 4 0 15,1 6 0-15,7 11 0 0,-8 6-12 0,-3 8 12 16,-5 6 0-16,-7 4 0 0,0 3 0 0,-1 1 12 16,-3-1 41-16,-4-3 9 0,8-7 2 0,-4 0 0 15,4-3-16-15,-1-4-4 0,1 3 0 0,4-6 0 16,-1-1-24-16,5 1-6 0,-1-1-1 0,5-2 0 16,-1-5-92-1,5-2-18-15,-1-5-4 0,-4 1-1 0</inkml:trace>
          <inkml:trace contextRef="#ctx0" brushRef="#br0" timeOffset="44118.5058">1023 3505 1497 0,'12'-18'32'0,"-12"18"8"0,0 0 0 0,0-10 4 0,-4 0-36 0,0 3-8 0,-4 3 0 0,1 1 0 15,-1-1 53-15,0 4 9 0,-7 7 2 0,-1-3 0 16,-7-1-52-16,3 4-12 0,-3 0 0 0,-1 0 0 15,-7 3 0-15,4-3 0 0,-4 0 0 0,0 4 0 16,0 2 0-16,3 1 0 0,1-3 0 0,4-4 0 16,3-1 0-16,1 1 0 0,-1 0 0 0,5-3 0 15,-1-1 0-15,5 1 0 0,-5 3 0 0,4-4 0 16,1 4 0-16,3-4 0 0,0 4 0 0,0 0 0 0,1-3 0 16,3 3 0-16,0 0 0 0,0 6 0 0,0-2 0 15,4 6 0-15,-4 0 0 0,8 8 0 0,-4 2 54 0,4 4 8 16,-4 4 2-16,4 3 0 0,4 4-52 15,-4 3-12-15,-4 3 0 0,3 4 0 0,1 0 54 0,-4-4 8 16,0 4 2-16,4 0 0 0,0-4-52 0,4-3-12 16,-4 4 0-16,4-4 0 0,-1 0 54 0,1 3 8 15,4 4 2-15,-4-3 0 0,-1-1-52 0,1 0-12 16,-8 4 0-16,4-3 0 0,0-1 0 0,0 1 0 16,-4-8 0-16,0 1 0 0,4-4 54 0,-4 0 8 0,0 0 2 0,0-7 0 15,-4-3-52-15,4-4-12 0,-4 0 0 16,0-3 0-16,0 0 0 0,0-4 0 0,0-3 0 15,0 0 0-15,4-8 0 0,-3 5 0 0,-1-1 0 16,0-3 0-16,4-7 0 0,0 0 0 0,0 0 0 0,0 7 0 16,0 3 0-16,0-3 0 0,0-7 0 15,0 0 0-15,8 11 8 0,-5-4-8 0,-3-7 0 0,8 3 9 16,4 1-9-16,0-1 0 0,-1-6 9 0,5-1-9 16,-1 4 0-16,9-3 0 0,3-1 0 0,4-3 0 15,0 0 0-15,8-7-8 0,0 4 8 0,8-7-12 16,0 6-195-1,-5-2-39-15,5-1-8 0,-4-4-2 0</inkml:trace>
          <inkml:trace contextRef="#ctx0" brushRef="#br0" timeOffset="44624.6832">1522 4141 2188 0,'-16'-45'97'0,"8"25"20"0,4-8-93 0,0 0-24 0,1 4 0 0,-1 0 0 15,4 6 56-15,4 1 6 0,7 0 2 0,1 0 0 16,3 6-52-16,5 1-12 0,-1 3 0 0,1 3 0 16,-1 1 0-16,1 3 0 0,-5 3 0 0,5 4 0 15,-5 0 0-15,-3 7 0 0,4 0 0 0,-1 3 0 16,5 4 0-16,-1 3 0 0,-3 4 0 0,3 6 0 15,1 5 54-15,-1 2 8 0,4-3 2 0,1 4 0 16,-5-1-52-16,5 1-12 0,-1-1 0 0,0-6 0 16,-3-1 0-16,-1 1 0 0,1 0 0 0,-1-4 0 15,4-4 0-15,-3 5 0 0,-1-5 0 0,-3 1 0 16,3 3 0-16,-3-7 0 0,3 0 0 0,-3 1 0 0,-4-5 0 16,3 1 0-16,1-4 0 0,-5-3 0 15,1 0-48-15,-4-7-13 0,-8-7-3 0,12 4 0 16,-12-4-153-16,11 0-31 0,-3-7-7 0,4-4-1 0</inkml:trace>
          <inkml:trace contextRef="#ctx0" brushRef="#br0" timeOffset="44882.8791">2421 3712 2188 0,'0'0'48'0,"0"-7"11"0,-4-3 1 0,0 3 1 0,4 7-49 0,0 0-12 0,0 0 0 0,-8 14 0 16,0 0 0-16,0 7 0 0,1 6 0 0,-5 1 0 16,0 3 0-16,-3 7 0 0,-9 4 0 0,-3 6 0 15,-4 0 54-15,-4 8 8 0,-12 3 2 0,1 3 0 16,-1 7 0-16,-8-3 0 0,-3-4 0 0,4-3 0 16,3-4 0-16,0 1 0 0,5-1 0 0,-1-3 0 31,4-14-103-31,4 0-20 0,-4-3-4 0,8-8-1 0,8 1 52 15,0-4 12-15,4 0 0 0,7-6 0 0,8 2-156 16,0-6-29-16,1 0-6 0,7-10-1 0</inkml:trace>
          <inkml:trace contextRef="#ctx0" brushRef="#br0" timeOffset="45246.9039">2670 4671 1728 0,'0'0'76'0,"0"0"16"0,0 0-73 0,0 0-19 0,0 0 0 0,0 0 0 15,7 3 0-15,-3 1 0 0,0-1 0 0,-4 4 0 16,4 0 55-16,0 0 7 0,-4 0 2 0,4 3 0 16,-4 4 0-16,0-4 0 0,4 1 0 0,-4 6 0 15,0 7 51-15,0 0 10 0,0 1 3 0,0 2 0 16,0 1-103-16,4 0-25 0,0-4 0 0,-1 0 0 16,1-3 0-16,0 0 0 0,0-1 0 0,4-2 0 15,0-5 0-15,3-2 0 0,-3 3 0 0,0-7 0 16,4-1 0-16,-1-2 0 0,1-4 0 0,0 0-780 15,-1-4-160-15</inkml:trace>
          <inkml:trace contextRef="#ctx0" brushRef="#br0" timeOffset="45635.4546">2954 4190 2188 0,'0'0'48'0,"-8"-4"11"0,0 1 1 0,0 3 1 0,8 0-49 0,0 0-12 0,-3 7 0 0,6 3 0 15,1 0-100 1,0 8-22-16,8-1-5 0,-4-3-1 0</inkml:trace>
        </inkml:traceGroup>
        <inkml:traceGroup>
          <inkml:annotationXML>
            <emma:emma xmlns:emma="http://www.w3.org/2003/04/emma" version="1.0">
              <emma:interpretation id="{144618FF-C2B8-4D57-B54D-60C001519860}" emma:medium="tactile" emma:mode="ink">
                <msink:context xmlns:msink="http://schemas.microsoft.com/ink/2010/main" type="inkWord" rotatedBoundingBox="12087,6798 15489,6983 15407,8490 12005,830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0963.367">9313 4093 1728 0,'0'-11'38'0,"0"-2"8"0,0-1 2 0,4 0 0 0,4 4-39 0,4-1-9 0,-5 4 0 16,13-3 0-16,-5 0 0 0,5-1 0 15,-1 4 0-15,1-3 0 0,3 3 0 0,-3 0 0 0,-1 0 0 0,-3 0 0 16,-5 0 0-16,1 4 0 0,0 3 0 0,-1 3 0 16,-11-3 53-16,0 0 9 0,8 0 2 0,-8 0 0 15,8 7 0-15,-8-7 0 0,12 0 0 0,-12 0 0 16,0 0-52-16,3 11-12 0,1-5 0 0,0 5 0 15,0-1 0-15,-4 1 0 0,4 2 0 0,-4 1 0 16,0 0 0-16,0 7 0 0,4 3 0 0,-4 4 0 16,0 3 0-16,0 4 0 0,4-1 0 0,-4 1 0 15,4-1 54-15,-4 4 8 0,0-3 2 0,4 0 0 16,-4-4-52-16,-4 0-12 0,4 0 0 0,0 0 0 0,-4-3 54 0,4-1 8 16,-4 1 2-16,0 0 0 0,4-4-52 0,0 4-12 15,0-1 0-15,0 1 0 16,0-7 0-16,4 0 0 0,0-1 0 0,0 5 0 15,0-5 0-15,3 1 0 0,1 0 0 0,0 3 0 0,-4 0 0 16,4 0 0-16,-5-3 0 0,1-4 0 0,0 1 54 0,0-1 8 16,-4 0 2-16,0-3 0 0,0-7-64 0,-4 0-15 15,4-7-1-15,0 10-1 0,-4-3 17 0,4 0 0 16,0-7 0-16,-4 7 9 0,-3 0-9 0,7-7 0 16,0 0 0-16,-4 4 0 0,4-4 0 0,0 0 8 15,0 0-8-15,0 0 8 0,-4 6 1 0,4-6 0 16,0 0 0-16,0 0 0 0,0 0-9 0,0 0 0 15,-4 7 0-15,4-7 0 0,0 0 0 0,0 0 0 16,0 0 0-16,0 0 0 0,0 0 0 0,0 0 0 0,-8 0 0 0,4 0 0 16,-3 0 0-16,-1 0 0 0,0 0 0 15,0 0 0 1,-3-3-49-16,-1-1-12 0,0 1-3 0,1 0 0 0,-9 3 52 0,-3 3 12 0,-1-3 0 16,-7 3 0-1,0 1-208-15,-4-1-38 0,-4 8-8 0,4-8-2 0</inkml:trace>
          <inkml:trace contextRef="#ctx0" brushRef="#br0" timeOffset="48074.2802">6464 4453 2188 0,'16'3'48'0,"-16"-3"11"0,0 0 1 0,8 7 1 0,3 3-49 0,-3 4-12 15,4 7 0-15,-8 10 0 0,3 4 54 0,-7 3 8 16,4-4 2-16,-4 11 0 0,-4 4 0 0,1-4 0 16,-5-4 0-16,-4 1 0 0,0-8-52 0,-3 1-12 15,-8-4 0-15,-1-3 0 0,-3 3 0 0,-4 0 0 16,-12-3 0-16,4-1-782 16,4-2-159-16</inkml:trace>
          <inkml:trace contextRef="#ctx0" brushRef="#br0" timeOffset="48959.2983">7099 4373 1728 0,'-8'-10'38'0,"8"3"8"0,-4 0 2 0,-4-4 0 0,4 5-39 0,4-5-9 0,0 4 0 0,0-3 0 15,4 3 0-15,4-3 0 0,4-1 0 0,3-3 0 16,1-3 0-16,3 0 0 0,1-1 0 0,3-2 0 15,0 2 0-15,1-2 0 0,-5-1 0 0,5 0 0 16,-5 0 0-16,4 4 0 0,-3-7 0 0,-8 7 0 16,-1-1 53-16,1 1 9 0,0 3 2 0,3 0 0 15,-7 0-52-15,4 4-12 0,-1 0 0 0,-3 3 0 0,0 0 54 0,-4 3 8 16,0-3 2-16,-4 7 0 0,0 0-20 16,7 7-4-16,1 4-1 0,0 3 0 0,-4 3 4 0,4 4 1 15,3 10 0-15,-3 7 0 0,4 3-16 0,-1 4-4 16,1 4 0-16,4 3 0 0,-5-4 13 0,5 1 3 15,0-4 0-15,-5 0 0 0,5-1-23 0,-1-2-4 16,1-7-1-16,-4 3 0 0,3-4-12 0,1-3 0 16,-1-3 0-16,1 0 0 0,3-1 0 0,-3-2 0 15,3-5 0-15,1 5 0 16,-1-8-37-16,1-3-7 0,-1 0-2 0,-3-1 0 16,-8 1-155-16,3 0-31 0,-3-7-7 0,-4 3-1 0</inkml:trace>
          <inkml:trace contextRef="#ctx0" brushRef="#br0" timeOffset="49220.6605">8013 4013 1958 0,'0'0'87'0,"-4"-7"17"16,1 0-83-16,-1 1-21 0,-4 6 0 0,0 3 0 15,4 4 56-15,-4 7 6 0,-3 0 2 0,-1 13 0 16,-4 8-52-16,1 10-12 0,-1 0 0 0,-7 10 0 16,-4 1 54-16,-1-1 8 0,-3 4 2 0,-4 6 0 0,0-9-29 15,4 3-6-15,-8-4-1 0,0 4 0 0,4-11-10 16,0 1-2-16,8-4-1 0,0 0 0 0,0-7-15 16,-1 0 0-16,5-4 0 0,0-6 0 15,-1 0-68-15,9-4-19 0,-1 0-4 0,4-7-962 16</inkml:trace>
          <inkml:trace contextRef="#ctx0" brushRef="#br0" timeOffset="50221.8007">8364 4920 1267 0,'0'0'28'0,"0"0"5"0,0 0 2 0,0 0 1 0,0 0-36 0,0 0 0 16,0 0 0-16,0 0 0 0,0 0 58 0,0 0 5 15,7 0 1-15,5-4 0 0,-8 1-52 0,8-4-12 16,-1 0 0-16,5 0 0 0,-1 0 54 0,1 0 8 16,3 0 2-16,-3-3 0 0,0 3-52 0,-1-3-12 15,-3-1 0-15,7 1 0 0,-3-1 0 0,-4 1 0 16,-5-4 0-16,1 0 0 0,4 4 0 0,-8-4 0 16,3 0 0-16,-3 0 0 0,0-3 0 0,-4-4 0 15,4 4 0-15,-4 0 0 0,-4 0 0 0,4-1 0 16,0 4 0-16,0 1 0 0,-4 2 0 0,4 4 0 0,-4 0 0 15,4 7 0-15,-3-10 54 0,3 10 8 16,-8-7 2-16,8 7 0 0,0 0-52 0,0 0-12 16,-8-3 0-16,8 3 0 0,0 0 0 0,0 0 0 0,-4 7 0 15,0-1 0-15,-4 5 0 0,5-4 0 0,-1 3 0 0,4 0 0 16,-4 8 0-16,4-4 0 0,-4-1 0 0,-4 5 0 16,4-4 54-16,-4 3 8 0,1-3 2 0,-1 3 0 15,4-3-52-15,-8 3-12 0,4 0 0 0,1 4 0 16,3 3 0-16,-4 4 0 0,4 0 0 0,-4 3 0 15,4 0 54-15,1 0 8 0,-1 4 2 0,0-1 0 16,-4 1-52-16,4 0-12 0,4-1 0 0,0 1 0 16,-4-4 54-16,0 0 8 0,0-3 2 0,1-1 0 0,-5-6-52 0,4-4-12 15,0 1 0-15,-4-8 0 0,4 0 0 0,-4-3 0 16,8-7 0-16,0 0 0 0,-3 7 0 0,3-7 0 16,0 0 0-16,-4 0 0 0,-4 0 0 0,4-7 0 15,4-3 0-15,-8 0 0 0,4-1 0 0,-3-3 0 16,7 1 0-16,0-5 0 15,0 1-48-15,0 0-13 0,0-1-3 0,7 1 0 0,-3-4 52 0,8 1 12 16,-4-5 0-16,7 1 0 0,-3 3 0 0,4-3 0 16,3-3 0-16,4 2 0 15,-3-2-54-15,3 2-8 0,-3 5-2 0,3-1 0 0,-4 4 52 0,1 3 12 16,-1 0 0-16,1 4 0 16,-9 3-54-16,1 3-8 0,-4 1-2 0,-8 3 0 0,12 0 103 0,-12 0 20 15,0 0 4-15,0 10 1 0,0 0-52 0,-8 1-12 16,4-1 0-16,-8 8 0 0,1-1 54 0,-1 0 8 15,0 0 2-15,1 4 0 0,-1-4 0 0,0 4 0 0,4-3 0 0,1-1 0 16,-1-3-52-16,0-1-12 0,0-2 0 0,4 3 0 16,0-7 0-16,1 3 0 0,-1-3 0 0,4-7 0 15,0 0 0-15,0 0 0 0,0 0 0 0,0 0 0 16,7 3 0-16,1 1 0 0,0-4 0 0,8 3 0 31,3-6-100-31,8-1-22 0,1 1-5 0,3-7-581 0,4-1-116 0</inkml:trace>
        </inkml:traceGroup>
        <inkml:traceGroup>
          <inkml:annotationXML>
            <emma:emma xmlns:emma="http://www.w3.org/2003/04/emma" version="1.0">
              <emma:interpretation id="{E68EB0C1-5668-4D13-81B9-D9B4186DD9A4}" emma:medium="tactile" emma:mode="ink">
                <msink:context xmlns:msink="http://schemas.microsoft.com/ink/2010/main" type="inkWord" rotatedBoundingBox="16828,7209 18017,7274 17990,7774 16800,7709"/>
              </emma:interpretation>
              <emma:one-of disjunction-type="recognition" id="oneOf10">
                <emma:interpretation id="interp14" emma:lang="" emma:confidence="1">
                  <emma:literal>=</emma:literal>
                </emma:interpretation>
                <emma:interpretation id="interp15" emma:lang="" emma:confidence="0">
                  <emma:literal>I</emma:literal>
                </emma:interpretation>
                <emma:interpretation id="interp16" emma:lang="" emma:confidence="0">
                  <emma:literal>t</emma:literal>
                </emma:interpretation>
                <emma:interpretation id="interp17" emma:lang="" emma:confidence="0">
                  <emma:literal>E</emma:literal>
                </emma:interpretation>
                <emma:interpretation id="interp18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52606.0807">11061 4404 1450 0,'0'0'32'0,"0"0"6"0,4-7 2 0,7 4 1 0,1 3-33 0,3-4-8 0,1 1 0 0,4-1 0 16,-1-2 79-16,4 2 13 0,8-6 4 0,4 3 0 15,1 0-26-15,6-4-5 0,5 1-1 0,11 3 0 16,5-7-16-16,3 7-4 0,-4 1-1 0,8 2 0 16,-4-3-17-16,-7 0-3 0,-5 0-1 0,1 4 0 15,-5-4-14-15,-3 7-8 0,-8-4 10 0,0 4-10 16,-4-3-14-16,-4 0-9 0,-4-1-1 0,-7 1-1 16,-1-1-31-16,-7 4-7 15,0 0-1-15,-5-3 0 0,-7 3 36 0,0 0 8 0,0-7 0 0,0 7-548 16,-11 0-111-16</inkml:trace>
          <inkml:trace contextRef="#ctx0" brushRef="#br0" timeOffset="52892.9403">11298 4633 1267 0,'0'0'28'0,"0"0"5"0,0 0 2 0,-8 3 1 0,1 4-36 0,3 0 0 15,-4 0 0-15,0 0 0 0,8-7 58 0,0 0 5 0,0 0 1 16,0 0 0-16,0 0 51 0,0 0 10 0,0 0 3 0,0 0 0 16,0 0-52-16,12 7-9 0,3-4-3 15,1 1 0-15,7-4-16 0,8 3-4 16,4-3-1-16,4 0 0 0,8-3-4 0,4-1-1 0,-1 1 0 0,9 3 0 15,-5-4-22-15,4 1-5 0,5-1-1 16,7 4 0 0,0-3-66-16,-8-1-12 0,-4 1-4 0</inkml:trace>
        </inkml:traceGroup>
      </inkml:traceGroup>
    </inkml:traceGroup>
    <inkml:traceGroup>
      <inkml:annotationXML>
        <emma:emma xmlns:emma="http://www.w3.org/2003/04/emma" version="1.0">
          <emma:interpretation id="{99020442-92E6-4BB2-87ED-165DA6B837DF}" emma:medium="tactile" emma:mode="ink">
            <msink:context xmlns:msink="http://schemas.microsoft.com/ink/2010/main" type="paragraph" rotatedBoundingBox="7693,10709 25789,9847 25887,11914 7791,127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512FA7A-FD68-46B4-B238-D723C9A91304}" emma:medium="tactile" emma:mode="ink">
              <msink:context xmlns:msink="http://schemas.microsoft.com/ink/2010/main" type="line" rotatedBoundingBox="7693,10709 25789,9847 25887,11914 7791,12776">
                <msink:destinationLink direction="with" ref="{FDBB00CB-69F3-4DF5-A479-CE87BD74135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3BCC37B-671A-436C-8386-DA5CE64B751E}" emma:medium="tactile" emma:mode="ink">
                <msink:context xmlns:msink="http://schemas.microsoft.com/ink/2010/main" type="inkWord" rotatedBoundingBox="7693,10721 8351,10689 8436,12484 7779,12515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5144.105">2020 9030 2188 0,'-8'-35'48'0,"0"21"11"0,8-7 1 0,-4 4 1 0,8 0-49 0,-4 3-12 16,4 4 0-16,0-1 0 0,8 4 0 0,-5-3 0 16,13 3 0-16,-1-3 0 0,9 3 0 0,3 3 0 0,0-3 0 0,4-3 0 15,-4 3 0-15,8 0 0 0,-4-3 0 0,0 3 0 16,4 0 0-16,0 0 0 0,0 0 0 0,0 0 0 31,0 4-48-31,-1-1-13 0,1 1-3 0,4-1-844 0</inkml:trace>
          <inkml:trace contextRef="#ctx0" brushRef="#br0" timeOffset="54867.533">2098 8372 1728 0,'0'0'76'0,"0"-7"16"16,3 4-73-16,5-4-19 0,0 3 0 0,0 1 0 0,3 0 0 0,1-1 0 16,8 1 0-16,-1-4 0 0,1-4 0 0,3 4 0 15,-4-3 0-15,5 0 0 0,-1-4 0 0,-3-3 0 16,-5 6 0-16,1-6 0 0,-5 3 0 0,5-3 0 16,-4-1 0-16,-1 5 0 0,-3-5 0 0,4-2 0 15,-5 2 0-15,1 1 0 0,0-4 0 0,-4 0 0 16,0-6 0-16,0 6 0 0,-4-3 0 0,0-4 0 15,0 0 0-15,0 1 0 0,-4 3 0 0,0-4 0 16,-4 0 0-16,0 1 0 0,1 2 0 0,-5 5 0 16,0-1 0-16,-3 3 0 0,-5 5 0 0,1-1 0 15,-1 3 0-15,1 5 0 0,-5 2 0 0,5 1 0 16,-4 6 0-16,3-3 0 0,-3 7 0 0,3 3 0 16,5 1 0-16,-1 3 0 0,1 3 0 0,3 4 0 15,4 3 0-15,0 0 0 0,5 7 55 0,3 0 7 0,3 4 2 16,1 0 0-16,4 3-52 0,0 7-12 15,4-4 0-15,-1 11 0 0,5 0 54 0,-4 3 8 0,3 4 2 0,-3 0 0 16,3 0 0-16,1-4 0 0,-1-3 0 16,1 0 0-16,-4 0-52 0,-1-4-12 0,1-3 0 0,0 3 0 15,3 1 54-15,-3-1 8 0,0-3 2 0,3 0 0 16,-3 0-52-16,0-3-12 0,-1-4 0 0,-7 0 0 16,4 0 0-16,-4-3 0 0,-4-1 0 0,0 1 0 31,-4-4-100-31,0 0-22 0,0-3-5 0,-4 3-1 0,-7-3-51 0,-1-1-10 15,5 1-3-15,-9-4-588 0</inkml:trace>
        </inkml:traceGroup>
        <inkml:traceGroup>
          <inkml:annotationXML>
            <emma:emma xmlns:emma="http://www.w3.org/2003/04/emma" version="1.0">
              <emma:interpretation id="{85CCBFAC-4D61-4463-BFB4-3B16F9D43C90}" emma:medium="tactile" emma:mode="ink">
                <msink:context xmlns:msink="http://schemas.microsoft.com/ink/2010/main" type="inkWord" rotatedBoundingBox="9332,10863 15214,10583 15291,12190 9409,12470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8471.8997">5596 8857 1497 0,'4'-7'32'0,"0"0"8"0,-4-4 0 0,0 1 4 0,0 0-36 0,4-1-8 0,0 1 0 0,0-1 0 16,0 1 53-16,4-4 9 0,-1 4 2 0,5-4 0 16,-4 4-52-16,7-4-12 0,-3 3 0 0,4-2 0 15,-5 2 54-15,5 1 8 0,-1-1 2 0,-3 5 0 16,4-1-52-16,-5 0-12 0,1 3 0 0,0 1 0 16,-5 3 0-16,1 0 0 0,4 3 0 0,-4-3 0 15,-8 0 54-15,7 4 8 0,1-1 2 0,0 4 0 16,0 0-52-16,-4 3-12 0,4 1 0 0,-5 3 0 0,1-1 54 15,0 5 8-15,-4 2 2 0,0 1 0 0,4 3-52 0,-4 1-12 16,0-1 0-16,-4 4 0 16,4-4 54-16,-4 0 8 0,0-3 2 0,1 3 0 15,-5-3-52-15,4 0-12 0,-4-4 0 0,0-3 0 0,-3 3 0 0,3-3 0 16,-4-4 0-16,0 4 0 0,1-4 0 0,-1-3 0 16,0 0 0-16,5 0 0 15,-5 0-151-15,0 0-33 0,5-4-6 0,-5 1-479 16,0-4-96-16</inkml:trace>
          <inkml:trace contextRef="#ctx0" brushRef="#br0" timeOffset="55766.4721">4110 7902 1958 0,'11'-31'43'0,"-7"20"9"0,0-6 1 0,0 0 3 0,-4 3-45 0,4 3-11 16,-4 1 0-16,0 10 0 0,0 0 0 0,0 0 0 15,0 0 0-15,0 0 0 0,-8 0 0 0,-7 7 0 0,-5 0 0 16,-7 3 0-1,0 1-49-15,-8 6-12 0,-4-3-3 0,4 3 0 0,0-3 52 0,0 0 12 0,0 0 0 0,3-1 0 16,1-2 0-16,4-1 0 0,4 1 0 0,-1-1 0 16,5-3 48-16,3 0 13 0,1-4 3 0,3 1 0 15,0-1-52-15,1-3-12 0,7 0 0 0,-4 4 0 16,8-4 0-16,0 0 0 0,0 0 0 0,-4 7 0 16,4 3 0-16,4 7 0 0,-4 1 0 0,8 6 0 15,-4 0 0-15,0 4 0 0,0 6 0 0,-1 4 0 16,-3 0 0-16,4 7 0 0,-4 0 0 0,0 0 0 15,0-3 54-15,4-1 8 0,0-3 2 0,0 4 0 16,-4-4-52-16,0 0-12 0,4-3 0 0,0-1 0 16,-4 4 0-16,4 0 0 0,-4-3 0 0,0 3 0 15,4 0 54-15,-1 0 8 0,-3-3 2 0,4-4 0 0,0 0-52 16,0 0-12-16,0-3 0 0,0-4 0 16,-4-3 0-16,0-1 0 0,4-2 0 0,0-1 0 15,0-3 0-15,-4-7 0 0,3 3 0 0,1-3 0 0,4 0 54 16,-4-4 8-16,4 1 2 0,3-1 0 0,1-3-52 0,4 4-12 15,-5-4 0-15,9 0 0 16,3 0-151-16,8 0-33 0,20 0-6 0,-4-4-2 0</inkml:trace>
          <inkml:trace contextRef="#ctx0" brushRef="#br0" timeOffset="56355.1882">4530 8355 1728 0,'-4'-14'38'0,"0"-3"8"0,4 0 2 0,-4-1 0 0,8-3-39 0,-4 4-9 15,4 0 0-15,4 3 0 0,0-7 0 0,3 1 0 16,5-1 0-16,0-3 0 0,-1-1 0 0,5 5 0 16,-5-5 0-16,5 8 0 0,-1-7 53 0,0 7 9 15,1-1 2-15,-4 8 0 0,-5 3 0 0,1 0 0 16,3 7 0-16,-3 0 0 0,-4 7-52 0,4 3-12 15,-1 4 0-15,1 3 0 0,3 11 54 0,-3 0 8 0,-4 3 2 16,4 4 0-16,3 3 0 0,1 3 0 0,-5 4 0 16,1 0 0-16,4-3-52 0,-1 3-12 0,1-7 0 0,3 0 0 15,-3-4 0-15,3 1 0 0,1-1 0 0,-1-2 0 16,5-5 0-16,-5-3 0 0,0-3 0 0,1 0 0 16,-1-4 0-16,1-3 0 0,-8 3 0 0,3-3 0 15,-3-7-151 1,-4 7-33-16,-5 0-6 0,1-4-795 0</inkml:trace>
          <inkml:trace contextRef="#ctx0" brushRef="#br0" timeOffset="56628.2263">5242 7912 2419 0,'-4'-14'53'0,"0"0"11"0,4 1 3 0,-3 2 1 0,-1 4-55 0,4 7-13 16,0 0 0-16,0 0 0 0,0 0 0 0,4 14 0 16,-1 3 0-16,-3 4 0 0,-3 3 0 0,-5 1 0 15,0 6 0-15,-4 3 0 0,-7 8 0 0,-1-1 0 16,-7 1 0-16,0 6 0 0,0 1 54 0,-4 6 8 16,3 0 2-16,1 1 0 0,-4-1-23 0,0-3-4 15,0 3-1-15,0-3 0 0,-1 0-6 0,9-3-2 16,-4-1 0-16,0-6 0 15,7-4-124-15,-3-4-26 0,7-3-5 0,1-3-1025 0</inkml:trace>
          <inkml:trace contextRef="#ctx0" brushRef="#br0" timeOffset="58637.2712">5888 8095 2419 0,'0'0'53'0,"4"-6"11"0,0-1 3 0,-4 7 1 0,0 0-55 0,12 0-13 0,-1 3 0 0,1 4-1072 16</inkml:trace>
          <inkml:trace contextRef="#ctx0" brushRef="#br0" timeOffset="58909.4116">6523 8594 1958 0,'0'0'43'0,"0"0"9"0,0 10 1 0,0 4 3 0,0 3-45 0,0 4-11 15,0 3 0-15,0 0 0 0,0 4 53 0,0-4 9 16,-4 7 2-16,0-3 0 0,-4 7-52 0,0-8-12 15,1 1 0-15,-1-4 0 0,0 0 0 0,-4-6 0 16,1-4 0-16,-1 3 0 16,-4-3-48-16,5 0-13 0,-5-4-3 0,8-3-844 0</inkml:trace>
          <inkml:trace contextRef="#ctx0" brushRef="#br0" timeOffset="59239.3822">6986 8061 2419 0,'8'-10'53'0,"-1"-8"11"0,5-3 3 0,4 4 1 15,-1-4-55-15,5 1-13 0,-1 2 0 0,4 1 0 16,1 3 0-16,3 4 0 0,0-1 0 0,1 8 0 0,-9 0 0 0,4 6 0 15,1 4 0-15,-5 7 0 16,1 0 0-16,3 6 0 0,0 5 0 0,-7 2 0 0,-1 1 54 0,1 3 8 16,4 4 2-16,-5 6 0 15,5 1-22-15,-1 3-4 0,4 0-1 0,-3-4 0 16,-1 1-8-16,1-1-1 0,-1-3-1 0,1-7 0 0,-5 0-27 0,1-3 0 16,-1-7 0-16,1 0 0 15,-1-4-46-15,-3-3-14 0,4 0-4 0,-5-4 0 16,5-3 0-16,-4 0 0 0,3 0 0 0,1-4-682 15,-5-3-137-15</inkml:trace>
          <inkml:trace contextRef="#ctx0" brushRef="#br0" timeOffset="59522.2765">7807 7867 2559 0,'0'0'56'0,"0"0"12"0,0 0 3 0,-8 4 1 0,0 3-58 0,1 6-14 0,-1 5 0 0,-8 9 0 16,5 1 0-16,-9 3 9 0,1 7-9 0,-5 4 8 16,-3-1 0-16,-4 4 0 0,0-3 0 0,0-1 0 15,-4 1 18-15,4-1 3 0,-1 4 1 0,-3-3 0 16,0 3-30-16,0-4-20 0,0 4 4 0,0-3 0 31,0-1-91-31,4 1-17 0,4 3-4 0,4-7-1 0</inkml:trace>
          <inkml:trace contextRef="#ctx0" brushRef="#br0" timeOffset="60189.5894">8048 8652 1958 0,'16'-13'87'0,"-12"9"17"0,0-3-83 0,3 4-21 0,-3-4 0 15,0 0 0-15,4 3 56 0,-4 1 6 16,4-7 2-16,-4 3 0 0,3 0-52 0,1-4-12 16,0 1 0-16,0-4 0 0,0 0 54 0,-1-3 8 15,-3 0 2-15,4-4 0 0,0 0-52 0,0 1-12 0,-5-5 0 0,5 1 0 16,0 0 0-16,0-4 0 0,-4 7 0 0,3-6 0 15,-3 3 0-15,4 3 0 0,-4 0 0 0,4 4 0 16,-4-1 0-16,0 5 0 0,-4-1 0 0,3 0 0 16,-3 4 0-16,0-1 0 0,0 4 0 15,0 7 0-15,0 0 0 0,0 0 0 0,0 0 0 0,0 0 0 16,0 0 0-16,0 0 0 0,0 0 0 0,-3 11 0 16,-1-1 0-16,0 4 0 0,-4-4 0 0,0 4 0 15,4-7 0-15,0 3 0 0,-3 4 0 0,3 0 0 16,0-4 0-16,0 8 0 0,0-1 0 0,0 4 0 15,0 0 0-15,0 3 0 0,4 0 0 0,-3 0 0 16,3 0 54-16,-4 4 8 0,4 0 2 0,0-1 0 16,0-2-52-16,-4 2-12 0,4-2 0 0,-4-1 0 0,0 0 0 15,-4 4 0-15,0-4 0 0,-3 4 0 16,3-1 0-16,-8-3 0 0,5 1 0 0,-5-5 0 0,1 5 0 0,-1-5 0 16,0-2 0-16,5 2 0 0,3-2 0 0,-4-4 0 15,5-4 0-15,-1 0 0 0,0-3 0 0,0 0 0 16,8-7 0-16,0 0 0 0,-8 0 0 0,8 0 0 15,0 0 0-15,0 0 0 0,-4-10 0 0,4-1 0 16,0-2 0-16,4-1 0 0,0 0 0 0,4-3 0 16,8-1 0-16,-5-2 0 0,9-5 0 0,3 1 0 15,0-4 0-15,1 1 0 16,7-1-48-16,-4 4-13 0,0 0-3 0,1 3 0 0,-1 4 52 0,-4 3 12 16,-7 0 0-16,-1 7 0 0,1 0 0 0,-8 7 0 15,-8 0 0-15,0 0 0 0,0 0-12 0,0 0 0 16,0 0 0-16,-4 7 0 0,0 0 33 0,-8 3 7 15,1 1 2-15,-1 6 0 0,-8-3-4 0,5 3-1 0,-1-3 0 0,5 3 0 16,-5-3-13-16,8 3-4 0,1-3 0 16,-1-3 0-16,8-1 4 0,4 0 1 0,0 1 0 0,-1-1 0 15,5-3-13-15,8 0 0 0,-5 0 0 0,9 0-782 16,3 3-159-16</inkml:trace>
          <inkml:trace contextRef="#ctx0" brushRef="#br0" timeOffset="60675.2638">8757 7912 2055 0,'0'-10'45'0,"0"-8"10"0,4 1 1 0,3 3 2 0,-3 4-46 0,8-4-12 15,0 7 0-15,7-3 0 0,0 3 0 0,5-3-11 16,3-1 3-16,4 1 0 0,-4-1 8 0,5 1 0 16,-1-4 0-16,0 0 0 15,0 4 9-15,-4 0 4 0,1 3 1 0,-5 0 0 0,0 0 43 0,1 3 9 16,-5 1 2-16,0 3 0 0,1 0-44 0,-4 3-8 16,-1-3-1-16,-3 7-1 0,-1 4-14 0,-3-1 0 15,4 4 0-15,-4 3 0 0,-1 7 26 0,1 4 2 0,0 0 1 16,0 6 0-16,-4 1-14 0,3 6-3 0,1 1-1 0,0 6 0 15,4 1 4-15,-4 3 1 0,-1 3 0 16,1 0 0-16,0 4 25 0,0 0 6 0,-1-7 1 0,-3 0 0 16,0-4-20-16,0 1-3 0,4-4-1 0,-4-4 0 15,0 4 20-15,0-3 3 0,-1-1 1 0,1 4 0 16,0-7-20-16,0 0-4 0,4 0-1 0,0-7 0 16,-4-3-13-16,-1 0-2 0,1-4-8 0,0-3 12 15,-4-4-12-15,4-3 9 0,0 0-9 0,-4-7 8 16,0 3-8-16,0-3 8 0,0-7-8 0,-8 7 8 15,0-4 0-15,-3 1 0 0,-5-1 0 0,-7 1 0 16,-4-1-8-16,-8-3 0 0,-4 0 0 0,-8 0 8 16,-4 0-72-16,1 4-16 15,-9 3-2-15,1-4-1 0,0 0-123 0,-1 4-25 16</inkml:trace>
        </inkml:traceGroup>
        <inkml:traceGroup>
          <inkml:annotationXML>
            <emma:emma xmlns:emma="http://www.w3.org/2003/04/emma" version="1.0">
              <emma:interpretation id="{CA076006-8E7B-4E3E-AFD2-754085061983}" emma:medium="tactile" emma:mode="ink">
                <msink:context xmlns:msink="http://schemas.microsoft.com/ink/2010/main" type="inkWord" rotatedBoundingBox="16376,10296 18819,10179 18900,11880 16457,11996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1418.3899">10683 8511 1497 0,'0'0'32'0,"0"0"8"0,0 0 0 0,0 0 4 0,0 0-36 15,0 0-8-15,0 0 0 0,0 0 0 0,0 0 53 0,0 0 9 0,0 0 2 0,0 0 0 16,0 0 0-16,8 3 0 0,4-3 0 0,3 4 0 16,5-4 0-16,-1 0 0 0,8 0 0 0,8 0 0 15,8-4 0-15,4 4 0 0,3-3 0 0,5-1 0 16,3 4 0-16,1-3 0 0,-5-1 0 0,5 1 0 15,-5-4-52-15,4 7-12 0,1-4 0 0,-5 1 0 16,-7-1 0-16,-4 1 0 0,-4 3 0 0,-4 0 0 16,-8-3-48-16,0 3-13 15,-3 0-3-15,-9 0-682 0,1 0-137 0</inkml:trace>
          <inkml:trace contextRef="#ctx0" brushRef="#br0" timeOffset="62259.7666">12551 7788 1497 0,'0'0'32'0,"0"0"8"0,0 0 0 0,4-4 4 0,-4 4-36 0,8-10-8 15,0 3 0-15,3 0 0 0,-7 0 53 0,8 0 9 16,11 0 2-16,5-3 0 0,-1-1 0 0,0 1 0 16,-4-4 0-16,12 0 0 0,4-3-52 0,0 0-12 15,-8 3 0-15,4-3 0 0,-3 3 0 0,-1 0 0 16,-8 4 0-16,-3-4 0 0,-9 3 0 0,5 1 0 15,-1-4 0-15,-3 4 0 0,-12-4 0 0,4 4 0 16,4-4 0-16,-4 0 0 0,-8 0 0 0,0-3 0 16,0-1 0-16,-4 1 0 0,4-4 0 0,-4 1 0 15,-3-5 0-15,-1 1 0 0,8 3 0 0,-7 1 0 16,-9-5 0-16,5 8 0 0,-1 0 0 0,8 0 0 0,-4 3 0 0,1 3 0 16,-5 1 0-16,1 3 0 0,7 4 0 0,-4-1 0 15,-3 4 0-15,3 0 0 0,12 0 0 0,-8 14 0 16,-3 0 0-16,-1 7 0 0,0 3 0 0,8 7 0 15,0 0 54-15,0 7 8 0,-7 4 2 0,7-1 0 16,8 4 0-16,-4 0 0 0,-4 4 0 0,4 6 0 16,4 0-52-16,4 1-12 0,-1-1 0 0,1 4 0 15,-8-4 43-15,4 0 5 0,4 4 2 0,0 0 0 16,-4-7-4-16,3 7-1 0,5-4 0 0,0 4 0 16,-5 0-26-16,1-4-6 0,-4-6-1 0,4 2 0 0,0-6-4 15,-4 0-8-15,-8-3 11 0,0-4-11 16,8-3 0-16,-8-4 0 0,-4-4 0 0,-4-2 0 15,1-5-84-15,-1-2-23 0,8-5-5 0,-11 1-657 16,-5-3-132-16</inkml:trace>
          <inkml:trace contextRef="#ctx0" brushRef="#br0" timeOffset="62441.5116">12695 8310 2188 0,'-4'-24'97'0,"8"10"20"0,8-3-93 0,0 6-24 16,-8 1 0-16,7 3 0 0,13 0 36 0,-1 0 2 15,0 0 1-15,1 4 0 0,7-1-39 0,0 4 0 16,8 4-12-16,0-1-1016 0</inkml:trace>
        </inkml:traceGroup>
        <inkml:traceGroup>
          <inkml:annotationXML>
            <emma:emma xmlns:emma="http://www.w3.org/2003/04/emma" version="1.0">
              <emma:interpretation id="{7E93A959-389D-4AF4-B4D6-0A0235ADA9B0}" emma:medium="tactile" emma:mode="ink">
                <msink:context xmlns:msink="http://schemas.microsoft.com/ink/2010/main" type="inkWord" rotatedBoundingBox="19639,10213 25792,9920 25887,11914 19734,12207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3022.1526">14392 7203 2322 0,'0'-10'51'0,"8"-4"10"0,-4 3 3 0,4 1 1 0,-1 3-52 0,1 0-13 0,0 4 0 0,-8 3 0 0,4 7 0 16,0 3-10-16,0 0 2 0,-4 1 0 0,-4 3 8 0,-4-1 0 15,-8 1 0-15,1 4-8 0,-1-1 8 0,-7-3 0 16,0 0 8-16,-1-1-8 0,-3 5 14 0,4-8-2 16,-5-3 0-16,5 3 0 0,-4 1-3 0,3-4-1 15,5 3 0-15,-4-3 0 0,-1 0-8 0,5 0 0 16,-1 0 0-16,5 0 0 0,-1 0 0 0,5-1 0 15,-1 1 0-15,4 4 0 0,-4-4 12 0,1 3 1 16,3 4 0-16,4 0 0 0,0 0-13 0,0 3 0 16,0 0 0-16,-3 4 0 0,3 0 0 0,4 3 0 15,0 4 0-15,-4-1 0 0,0 4 0 0,0 0 0 0,0 1 0 16,4 2 0-16,-4 1 0 0,4-4 0 0,0 0 0 16,0 0 0-16,4 0 18 0,0-3 1 0,0 3 0 15,0 0 0-15,-4-3 21 0,0 0 4 0,8 3 0 16,-4 0 1-16,-1-3-36 0,5-1-9 0,-4 1 0 15,0-4 0-15,0 0 35 16,0 1 5-16,-4-5 0 0,4 1 1 0,0-4 1 0,-1 1 0 0,1-4 0 0,0-1 0 16,-4-2-28-16,4-4-6 0,0 0 0 0,0 0-8 15,-4-7-14 1,8 6-10-16,-1 1-1 0,5 0-1 0,0 0 26 0,3 0 0 0,5 0 0 0,7 0 0 16,0 3-108-1,1-3-16-15,3-3-3 0,8-1-1025 0</inkml:trace>
          <inkml:trace contextRef="#ctx0" brushRef="#br0" timeOffset="63377.1009">14945 7732 2286 0,'4'-34'50'0,"0"13"10"0,0-7 3 0,3 1 1 0,1 2-51 0,4-2-13 0,-1 6 0 15,5-3 0-15,3 3 21 0,1 4 2 0,7-4 0 0,4 4 0 16,-3 3-10-16,-1 0-1 0,4 4-1 0,0-1 0 15,-4 8-11-15,-3-4 0 0,3 7 0 0,-4 0 8 16,1 0-8-16,-5 7 0 0,1 3 0 0,-5 0 0 16,1 8 0-16,-1-1 0 0,-3 7 0 0,0 11 0 15,-1-1 38-15,-3 4 2 0,0 4 1 0,-4 3 0 16,3 0-25-16,1-4-6 0,0 8-1 0,0-15 0 16,0 1 0-16,-1 3 0 0,1-3 0 0,0-1 0 0,-4-3-9 15,4 1-11-15,-4-1 3 0,3 0 0 16,-3-3-35-16,0-8-6 0,-4-2-2 0,0-5 0 15,4-6-164-15,-4-7-33 0,0 0-6 0,0 0-2 16</inkml:trace>
          <inkml:trace contextRef="#ctx0" brushRef="#br0" timeOffset="63612.1767">16015 7352 2358 0,'-8'-21'104'0,"1"14"22"0,-5-3-101 0,0 6-25 16,4 1 0-16,-3 6 0 0,-5 4 19 0,-7 3-2 16,-4 8 0-16,-5 3 0 0,5 3 14 0,-8 3 2 15,0 5 1-15,-4 2 0 0,0 1-3 0,4-4-1 0,-4 0 0 16,8 4 0-16,0-1-30 0,4 1 0 16,-4-4 0-16,7-3 0 0,1-1 21 0,-4 1-1 15,0 0-1-15,-1 3 0 16,-3-4-51-16,4 1-11 0,-4-4-1 0,-4 14-735 0,-4-6-146 0</inkml:trace>
          <inkml:trace contextRef="#ctx0" brushRef="#br0" timeOffset="63880.1304">15953 7954 2419 0,'-4'-18'107'0,"4"18"22"0,0 0-103 0,0 0-26 15,0 0 0-15,-8 11 0 0,-4-1 0 0,9 7-9 16,-5 1 0-16,0-1 0 0,0 4 9 0,0 0 12 16,1-1-2-16,3 1-1 0,0-4-9 0,0-3 0 15,4 0 0-15,0 0 0 0,0 0 0 0,0 0 0 16,4-1 0-16,0-2 0 15,0-4-154-15,-4-7-30 0,0 0-5 0,15 13-2 0</inkml:trace>
          <inkml:trace contextRef="#ctx0" brushRef="#br0" timeOffset="64008.6953">16116 7514 2419 0,'0'-17'53'0,"4"0"11"0,-4 3 3 0,0 0 1 0,4 4-55 0,-4 6-13 0,0 4 0 0,0 0 0 16</inkml:trace>
          <inkml:trace contextRef="#ctx0" brushRef="#br0" timeOffset="64226.6023">16642 7718 2340 0,'0'0'104'0,"0"11"20"0,8-1-99 0,-8 7-25 16,3 11 0-16,-3 0 0 15,0 3 28-15,-3 4 1 0,3 3 0 0,-12 10 0 0,0 0-4 0,-3-3-1 16,-5-3 0-16,1-1 0 0,-5-6-24 0,-3-4 0 16,0-3 0-16,-4 0 0 0,0-4-14 0,-4-7-8 15,0 0-2-15,-4 1-1076 0</inkml:trace>
          <inkml:trace contextRef="#ctx0" brushRef="#br0" timeOffset="65109.6164">17198 7573 1728 0,'0'-10'38'0,"4"-8"8"0,0 5 2 0,4-5 0 0,0 1-39 0,-1 0-9 0,1-1 0 0,4 1 0 0,-4 0 80 0,3-4 13 15,1 4 3-15,7-1 1 0,1 1-37 0,-1-4-8 16,9 1-2-16,-1 2 0 0,4 1-21 0,0 0-4 16,4 6-1-16,0 4 0 0,-11 1 14 0,3 6 2 15,0 0 1-15,0 6 0 0,1 5-23 0,-1-1-5 16,-4 8-1-16,4 2 0 0,-3 1-12 0,-1 7 8 15,-3-1-8-15,-1 5 0 0,-3 2 22 0,-1 4-2 16,-3 0 0-16,3 7 0 0,-3-3-8 0,0 6-1 16,3-3-1-16,-3 4 0 0,7-1-10 0,-3-3 12 15,3-4-12-15,5 1 12 0,-1-4-12 0,8-3 0 16,4-4 0-16,-7 0 0 0,-13 0-14 0,-3-10-5 16,-1 0-1-16,5-4 0 15,0-3-36-15,-5-4-8 0,5 4-2 0,-4-4 0 16,-1-3-160-16,-3-3-32 0</inkml:trace>
          <inkml:trace contextRef="#ctx0" brushRef="#br0" timeOffset="65343.7966">18335 7276 2419 0,'-4'-18'107'0,"4"18"22"16,-8-3-103-16,0 3-26 0,8 0 0 0,-8 3 0 15,1 4 56-15,-5 7 7 0,-4 3 1 0,1 8 0 16,-5-1-64-16,1 3-18 0,-4 8-1 0,-1 0 0 0,1 3 19 0,-4 0 12 16,-4-4-1-16,-5 4-1 0,9 0-1 0,-4 7 0 15,-4 0 0-15,8-10 0 0,-4 3-9 16,3-3 0-16,-3 3 0 0,-4 0 0 16,-4 0-49-16,4 0-12 0,0 0-3 0,-11 10-682 15,-1-3-137-15</inkml:trace>
          <inkml:trace contextRef="#ctx0" brushRef="#br0" timeOffset="65860.1279">18693 8289 1785 0,'27'-14'159'0,"-19"4"-127"0,-4-4-32 0,3-3 0 0,1 3 56 0,4 4 4 16,-4-4 2-16,3 3 0 0,5 5-30 0,0-5-7 15,3 1-1-15,0-1 0 0,1 4-24 0,-5 4 0 16,5 0 0-16,-4-4-11 0,-5 3 23 0,5 1 4 15,-8 3 0-15,3 3 1 0,-11-3 28 0,12 14 6 16,-4-4 1-16,3 8 0 0,-7-1-21 0,0 4-4 16,-4 3-1-16,0 0 0 0,-4 4 2 0,0 0 0 15,-3-1 0-15,-5 1 0 0,-4 0-5 0,1-4-1 16,-1-3 0-16,-3 3 0 0,-1-7-10 0,5 4-1 16,-5-4-1-16,1 0 0 0,-5-3 8 0,9 0 2 15,-5 0 0-15,5-4 0 16,-5 1-52-16,-3-1-11 0,0 0-1 0,3 1-732 15,-3-4-145-15</inkml:trace>
          <inkml:trace contextRef="#ctx0" brushRef="#br0" timeOffset="66022.2453">18922 7739 2592 0,'0'-21'230'15,"8"1"-184"-15,16 6-37 0,-13 3-9 16,-19 1 0-16,1 7-16 0,7 3 4 0,0 0 1 16</inkml:trace>
          <inkml:trace contextRef="#ctx0" brushRef="#br0" timeOffset="66547.6367">19479 7293 2044 0,'12'-31'91'0,"-5"24"18"0,5-4-87 0,-4 1-22 0,4 0 0 0,-1 3 0 16,5 3 16-16,-5 1-2 0,13 3 0 0,-1 3 0 15,-3-3-14-15,15 4 9 0,-4-1-9 0,0 1 8 16,4 3-8-16,-4 0 0 0,0-1 0 0,0 5-11 16,-3-1 11-16,-5 4 0 0,-4 0 10 0,-3 0-10 15,3 0 34-15,-7-1 1 0,0 1 0 0,-8 4 0 16,11 2-3-16,-3 1 0 0,-4 0 0 0,-4 3 0 15,3 0-11-15,-3 7-2 0,-4 1-1 0,4 6 0 16,-4-4 15-16,0 4 3 0,0 4 1 0,4 3 0 16,0 3-19-16,-4-3-4 0,4 4-1 0,4 2 0 0,3 1 2 15,-3 0 0-15,-4 0 0 0,4 0 0 0,-8 0 9 0,0 0 3 16,8-4 0-16,-8 1 0 0,-8-1 3 0,8-6 1 16,-8-1 0-16,4 1 0 0,-4-1-2 0,1-3 0 15,-5 0 0-15,12-3 0 0,-8-4-3 0,4-3-1 16,-4-4 0-16,1 0 0 0,3-3-6 0,0-4-2 15,-4 0 0-15,0-3 0 0,-7-3-1 0,11-4 0 16,-8 3 0-16,-7-7 0 0,-1 1-8 0,-11-1-8 16,-4 1 12-16,-8-4-12 15,-3 0-48-15,-13-4-17 0,-7 1-3 0,-12-1-1284 16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2:56.00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472F390-74AF-4EFF-BE6D-9BD61EE9C3CE}" emma:medium="tactile" emma:mode="ink">
          <msink:context xmlns:msink="http://schemas.microsoft.com/ink/2010/main" type="inkDrawing" rotatedBoundingBox="15541,3087 21334,2611 21343,2718 15549,3195" semanticType="underline" shapeName="Other">
            <msink:sourceLink direction="with" ref="{1BC1DA38-540C-4DE3-8777-D32BAC893ED4}"/>
            <msink:sourceLink direction="with" ref="{93AB0DF5-B94E-4F8E-BCF3-10E95ACAF301}"/>
          </msink:context>
        </emma:interpretation>
      </emma:emma>
    </inkml:annotationXML>
    <inkml:trace contextRef="#ctx0" brushRef="#br0">0 577 1609 0,'0'0'71'0,"8"-3"15"0,-1-1-69 15,1 1-17-15,4-1 0 0,0 1 0 0,-1-1 13 0,1 1-1 16,3-1 0-16,5-3 0 0,3 1 36 0,4-5 8 15,-3 8 0-15,7-4 1 0,-4 0 5 0,0-4 1 16,5 1 0-16,-1 3 0 0,4-3-14 0,0 3-2 16,4-4-1-16,7 5 0 0,-3 2-18 0,4-3-3 15,4 4-1-15,3-4 0 0,4 7-15 0,-3-4-9 16,-1-3 10-16,9 4-10 0,-5-4 18 0,8 4-2 16,0-1-1-16,12-3 0 0,-4 4 12 0,-4-4 2 15,0 0 1-15,4 0 0 0,-4 0-18 0,0 0-3 16,4 0-1-16,4 4 0 0,-4-8 0 0,-4 4 0 0,0 4 0 15,8-4 0-15,-8 0 0 0,4 0-8 0,4 0 12 16,7 4-4-16,-7-1-8 0,-4-2 12 0,0 2-12 0,0 1 12 16,-4-1-4-16,0-3-8 0,8 0 12 0,4 0-4 15,-4 4-8-15,-8-4 0 0,0 0 0 0,8 0 8 16,-8 0-8-16,-16 0 0 0,12 0 0 0,-3-3 0 16,3 7 0-16,0-4 0 0,-4 0 0 0,4 0 0 15,0 0 0-15,16-3 0 0,0 3 8 0,4-4-8 16,-9 8 0-16,1-4 0 0,-12 3 0 0,4 1 0 15,1-4 0-15,-5 4 0 0,-8-4 0 0,4 7 0 16,1-4 0-16,-5 4 0 0,0 0 0 0,-3 0 0 16,-5 0 0-16,-3 0 15 0,0 4-1 0,-4-4 0 0,-1 0-14 15,-3 0 9-15,4 0-9 0,0 0 8 16,-8 0-8-16,8 0 0 0,4 0 0 0,3-4 0 0,1 4 0 16,-5 0 8-16,-3 0-8 0,0-3 0 0,0 3-12 15,-16-4-7-15,0 4-1 0,-3-3-1 0,-5-1 21 0,1 1 0 16,-5-1 0-16,-3 1 0 0,-4-4 0 0,-1 0 0 15,1-3 0-15,-4 3 0 16,-4 0-43-16,0 0-4 0,0 0-1 0,-4 0 0 16,4 7-126-16,0-7-26 0,-8 4-4 0,1-4-691 15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3:58.5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DBB00CB-69F3-4DF5-A479-CE87BD741356}" emma:medium="tactile" emma:mode="ink">
          <msink:context xmlns:msink="http://schemas.microsoft.com/ink/2010/main" type="inkDrawing" rotatedBoundingBox="7695,12920 26777,12254 26794,12738 7712,13404" semanticType="underline" shapeName="Other">
            <msink:sourceLink direction="with" ref="{6512FA7A-FD68-46B4-B238-D723C9A91304}"/>
          </msink:context>
        </emma:interpretation>
      </emma:emma>
    </inkml:annotationXML>
    <inkml:trace contextRef="#ctx0" brushRef="#br0">16 757 921 0,'-12'-14'40'0,"12"11"10"0,-4-4-40 0,1 0-10 16,3 4 0-16,0 3 0 0,0 0 158 0,0 0 30 15,0 0 5-15,0 0 2 0,7 3-163 0,5 4-32 16,4-4 0-16,7 1-12 0,-4-1-5 0,9 1-1 16,-1-1 0-16,4 1 0 0,0-4 18 0,0 0 0 15,0 0 0-15,4-4 0 0,0 4 27 0,4-3 9 16,0-1 1-16,4 1 1 0,-4-4 24 0,8 4 5 16,-1-4 1-16,1 0 0 0,-4 0-10 0,8 3-2 15,-5 1 0-15,1 3 0 0,4-4-21 0,-5 1-5 16,5-1-1-16,3-2 0 0,1 2-10 0,7-3-3 0,4 4 0 15,4-1 0-15,4-3-16 0,4 4 0 0,-4-4 8 16,0 0-8-16,8 0 0 0,-1-3 10 0,13 3-10 0,-5-4 8 16,-3 5-8-16,4-5 0 0,-1 1 9 0,4-1-9 15,1 4 9-15,-1 1-9 0,1 2 12 16,-5-3-12-16,1 4 17 0,-5-1-3 0,9-3-1 0,-1 4 0 16,1 3-1-16,-5-4 0 0,4 1 0 0,1 0 0 15,7-4-1-15,4 0-1 0,-4-4 0 0,1 4 0 16,3 0-10-16,4 1 0 0,3-5 9 15,-3 1-9-15,0-4 0 0,4 4 9 0,4-1-9 0,4-3 0 16,-1 1 13-16,1-1-4 0,4-4-1 0,-5 8 0 16,5-4-8-16,-9 4-11 0,-3-1 3 0,-4 4 0 15,-8-3 8-15,8 3 0 0,0 0 0 0,-3-3 0 16,-5 3 0-16,-4 0 0 0,0 0 0 0,4 4 0 0,8-8 0 0,-3 8 8 16,-5-1-8-16,0-3 8 0,4 4-8 15,0-4 9-15,4 0-9 0,-4 0 10 0,-8 0-10 0,9-3 0 16,10 3 0-16,-3-3 0 0,0 3 0 15,8 0 0-15,-5-4 0 0,9 5 0 0,-4-1 0 16,-1 0 0-16,-7-4 0 0,4 4 0 0,4 0 0 0,-9 4 0 16,-7-4 0-16,1 4 0 0,-9-1 0 15,0 1 0-15,4-4 0 0,-3 3 0 0,-9 1 0 0,1 3 0 16,-1-4 0-16,9-3 0 0,3 1 0 0,0-5 0 16,-8 8 0-16,-7-1 0 0,3 1 0 0,5-4 0 15,7 0 0-15,-4 4 8 0,-7-1-8 0,3 1 8 16,1 3-8-16,-1 0 8 0,-3 0-8 0,7-4 0 15,4 4 0-15,-4 4 8 0,1-4-8 0,-1 0 0 0,-4 0 0 16,5 0 0-16,-1 0 0 0,0 0 0 0,-3 0 0 16,-9 0 0-16,5-4 8 0,-1 4-8 0,-3-3 8 15,3 3-8-15,5 7 0 0,-5-7 0 0,-7 3 0 0,8-3 0 16,-5 4 0-16,9-1 0 0,-5-3 0 0,1 7 0 16,-9-4 0-16,5 1 0 0,0-1 0 0,-5-3 0 15,9 0 0-15,-4 0 0 0,-1 4 0 0,1-1 0 16,-8 1 0-16,3-4 0 0,1-4 0 0,4 1 0 15,-1 6 0-15,1-3 10 0,-4 4-2 0,-1-1-8 16,5-3 10-16,4 4-10 0,-5-4 8 0,1 3-8 16,3 0 0-16,-3 4 0 0,-4-3 0 0,-1 3 0 15,5-4 0-15,4 4 0 0,-1-3 0 0,-3-1 0 16,-1 1 0-16,1 2 0 0,3-6 0 0,1 4 0 16,3-4 0-16,-3 3 0 0,3 4 0 0,-3-3 0 15,-1-4 0-15,1 3 0 0,-1-3 0 0,1 0 0 16,-5 4 10-16,-3-1-10 0,-12 1 12 0,4-4-12 0,0 0 15 0,4 3-4 15,0 1-1-15,7-1 0 0,1-3-2 0,0 7-8 16,-5-4 12-16,5 4-4 0,7-3-8 0,-3 3 0 16,7 0 0-16,-7-4 0 0,-12 0 0 0,7 4 0 15,-11 0 0-15,12-3 0 0,-12-4 0 0,4 3 0 16,-4 1 0-16,-4-4 0 0,-8 0 14 0,-4 0-2 16,-7 0-1-16,-1 0 0 15,-3-4-30-15,-8 1-5 0,8 3-2 0,-16-4 0 16,4 1-134-16,-8-4-28 0,-7 3-4 0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3:59.4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2A52958-B392-497F-B58F-D57877DEA1F4}" emma:medium="tactile" emma:mode="ink">
          <msink:context xmlns:msink="http://schemas.microsoft.com/ink/2010/main" type="writingRegion" rotatedBoundingBox="13146,13612 18011,13256 18114,14663 13249,15020"/>
        </emma:interpretation>
      </emma:emma>
    </inkml:annotationXML>
    <inkml:traceGroup>
      <inkml:annotationXML>
        <emma:emma xmlns:emma="http://www.w3.org/2003/04/emma" version="1.0">
          <emma:interpretation id="{8EE30BB9-4EC1-4375-840E-DE09BC60BCAE}" emma:medium="tactile" emma:mode="ink">
            <msink:context xmlns:msink="http://schemas.microsoft.com/ink/2010/main" type="paragraph" rotatedBoundingBox="13146,13612 18011,13256 18114,14663 13249,150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2C11ED-D54E-4C92-8448-331C995B506A}" emma:medium="tactile" emma:mode="ink">
              <msink:context xmlns:msink="http://schemas.microsoft.com/ink/2010/main" type="line" rotatedBoundingBox="13146,13612 18011,13256 18114,14663 13249,15020"/>
            </emma:interpretation>
          </emma:emma>
        </inkml:annotationXML>
        <inkml:traceGroup>
          <inkml:annotationXML>
            <emma:emma xmlns:emma="http://www.w3.org/2003/04/emma" version="1.0">
              <emma:interpretation id="{50BE8B1F-3EA8-4B00-BCE7-6946BAE115A5}" emma:medium="tactile" emma:mode="ink">
                <msink:context xmlns:msink="http://schemas.microsoft.com/ink/2010/main" type="inkWord" rotatedBoundingBox="13146,13612 16060,13399 16163,14806 13249,150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0 245 1555 0,'4'-17'138'15,"0"7"-110"-15,-4-4-28 0,4-4 0 0,0 8 58 0,3-4 6 16,5 0 2-16,0 0 0 0,-1 1-54 0,5-1-12 16,0-3 0-16,-1 3 0 0,5 0 0 0,-5 0 0 15,1 0 0-15,-1 4 0 0,1 3 40 0,-4 0 5 16,-1 0 1-16,1 4 0 0,0 3 14 0,-1 0 4 15,1 3 0-15,3 7 0 0,-3 4-36 0,8 7-6 16,-1 0-2-16,4 3 0 0,1 7 20 0,-1-3 3 16,4 6 1-16,1-2 0 0,-5-1-16 0,4 3-2 15,0-3-1-15,1 4 0 0,-1-7-17 0,0 3-8 16,0-7 8-16,-3 0-8 0,3 0 10 0,-8-3-10 0,5 0 12 16,-5 0-12-16,1-1 0 0,-5-2 0 0,-3-1 0 0,4-3 0 15,-1 0-13-15,-3 0-10 0,-1-1-1 0,1 1-1 31,-4-3-97-31,0-1-19 0,0 0-4 0,-5 1-1 16,5-1-60-16,-8-10-12 0</inkml:trace>
          <inkml:trace contextRef="#ctx0" brushRef="#br0" timeOffset="260.2068">969-70 2480 0,'0'0'110'0,"-8"0"22"0,-3 0-105 0,3 7-27 16,-4 4 0-16,-3 6 0 0,-1 7 26 0,1 4 0 15,-1 10 0-15,-4 3 0 0,1 4-14 0,-4 0-4 16,3 0 0-16,-3 0 0 0,-4 0 20 0,-1 0 3 16,1 0 1-16,0 0 0 0,0-7-32 0,3 0 0 15,-3 0 0-15,4-3 0 0,-5 0 0 0,5-4 0 16,0 3 0-16,-1-6 0 0,5-4-8 0,-1 0-2 15,5 1 0-15,3-5 0 16,1-2-110-16,7-1-21 0,4 0-5 0,4-6-896 0</inkml:trace>
          <inkml:trace contextRef="#ctx0" brushRef="#br0" timeOffset="1004.8409">1175 792 1659 0,'-15'-4'73'0,"15"4"16"0,0 0-71 0,0 0-18 0,0 0 0 0,0 0 0 15,0 0 64-15,0 0 8 0,0 0 3 0,0 0 0 16,0 0-23-16,8-7-4 0,-1 0 0 0,5-3-1 15,0 0-25-15,3-4-5 0,1 0-1 0,-1-3 0 0,5 3-16 16,-8-7 0-16,3 0 0 0,1 1-9 0,-5-5 32 16,1 5 6-16,0-1 2 0,-1-3 0 0,-3 3-31 0,0-3 8 15,-4 3-8-15,0 4 0 0,-4-4 0 0,0 4 0 16,-4 3 0-16,4 0 0 0,-4 4 0 0,-4 3 0 16,0-4 0-16,1 8 0 15,-5-1-25-15,0 4-8 0,5 0-2 0,-1 7 0 0,-4-3 35 0,0 6 14 16,5 0-1-16,-5 8 0 0,0-1-13 0,4 4 0 15,1 0 0-15,-1 3 0 0,0-3 24 0,4 3 4 16,0 3 2-16,0 5 0 0,4-1-5 0,0 3-1 16,-7-3 0-16,7 4 0 0,-4-4 17 0,4 0 3 0,0 0 1 15,0 4 0-15,0-4 6 0,0 4 1 16,0-1 0-16,0 1 0 0,0 0-26 0,0-1-5 16,0 1-1-16,0-4 0 0,0 0-7 0,0-3-1 0,4-1-1 15,-8-2 0-15,4-1 17 0,-4-3 4 0,0-8 1 0,4 1 0 16,-4-3-33-16,4-4 0 0,0-7 0 0,0 0 0 15,-8 3 0-15,8-3 0 0,0 0 0 0,-7-3 0 16,3-8 11-16,0-3-11 0,0-3 10 0,4-4-10 31,0 1-24-31,0-5-12 0,4-6-1 0,4 4-1 0,3-8 6 16,5 4 0-16,-1-4 1 0,9 1 0 0,-5-1-1 16,8 0 0-16,1 1 0 0,-1 3 0 0,4 3 7 0,0 0 1 0,0 1 0 0,0 2 0 15,1 8-15-15,-5-4-2 0,0 8-1 0,0-1 0 16,-7 7 10-16,-5 0 1 0,1 3 1 0,-4 4 0 15,-5 4 7-15,-7-4 2 0,0 0 0 0,0 10 0 16,-4 1 37-16,-3-1 7 0,-5 4 1 0,0 3 1 0,-3 0 28 16,-5 1 6-16,-3-1 1 0,0 4 0 0,-1 0-23 15,1-1-4-15,3-2-1 0,1-5 0 0,-1 5 0 0,1-4 0 16,3-1 0-16,5-6 0 0,-1 4-9 16,0-4-3-16,5 0 0 0,-1-1 0 0,8-6-12 0,0 0-8 15,0 0 8-15,0 0-8 0,0 0 0 0,12 4 0 16,-1-1 0-16,5 4 0 15,3-7-66-15,1 4-18 0,7-4-3 0,0 0-691 16,4-4-138-16</inkml:trace>
          <inkml:trace contextRef="#ctx0" brushRef="#br0" timeOffset="1256.4809">2553 740 1785 0,'-4'-10'159'0,"4"-4"-127"0,0 0-32 0,4 3 0 16,0 5 181-16,4 2 31 0,4-3 5 0,3 4 2 15,5-4-175-15,3 3-36 0,4-3-8 0,0 0 0 16,8-3 0-16,-3 0 0 0,-1-4 0 0,0 7 0 15,0 4-96-15,-4-4-20 0,0 0-5 0,1 0-568 16,-5 3-114-16</inkml:trace>
        </inkml:traceGroup>
        <inkml:traceGroup>
          <inkml:annotationXML>
            <emma:emma xmlns:emma="http://www.w3.org/2003/04/emma" version="1.0">
              <emma:interpretation id="{248B0E40-2962-407A-9FEA-4FBB29AF9376}" emma:medium="tactile" emma:mode="ink">
                <msink:context xmlns:msink="http://schemas.microsoft.com/ink/2010/main" type="inkWord" rotatedBoundingBox="16886,13472 18020,13389 18087,14293 16952,14376"/>
              </emma:interpretation>
              <emma:one-of disjunction-type="recognition" id="oneOf1">
                <emma:interpretation id="interp1" emma:lang="" emma:confidence="1">
                  <emma:literal>x</emma:literal>
                </emma:interpretation>
                <emma:interpretation id="interp2" emma:lang="" emma:confidence="0">
                  <emma:literal>X</emma:literal>
                </emma:interpretation>
                <emma:interpretation id="interp3" emma:lang="" emma:confidence="0">
                  <emma:literal>+</emma:literal>
                </emma:interpretation>
                <emma:interpretation id="interp4" emma:lang="" emma:confidence="0">
                  <emma:literal>=</emma:literal>
                </emma:interpretation>
                <emma:interpretation id="interp5" emma:lang="" emma:confidence="0">
                  <emma:literal>C</emma:literal>
                </emma:interpretation>
              </emma:one-of>
            </emma:emma>
          </inkml:annotationXML>
          <inkml:trace contextRef="#ctx0" brushRef="#br0" timeOffset="1748.3855">3744 155 1076 0,'16'-17'48'0,"-9"7"9"0,5-4-45 0,-4-4-12 0,7 1 0 0,-3 3 0 15,4-3 136-15,-1 0 26 0,1-1 5 0,-1 1 1 16,1-4-34-16,7 8-6 0,1-5-2 0,3 4 0 15,4 4-56-15,4 3-11 0,4 4-3 0,-4 3 0 16,4 0-11-16,-8 7-2 0,0 3-1 0,-4 4 0 16,5 3-14-16,-9 7-4 0,0 11 0 0,-3-1 0 15,-1 8 20-15,1-1 3 0,-9 1 1 0,5 3 0 0,-8 0-20 16,3 3-3-16,1-3-1 0,0-3 0 0,-4-1-24 16,-1 1 0-16,5-8 0 0,0 1 0 0,-5-4 0 0,5-7 0 15,0-3 0-15,3 0 0 16,-3-7-20-16,0 0-10 0,7-7-2 0,-3-1 0 15,-5-2-128-15,1-4-25 0,8-7-6 0,-1 0-825 0</inkml:trace>
          <inkml:trace contextRef="#ctx0" brushRef="#br0" timeOffset="2020.3712">4857-222 1792 0,'0'0'80'0,"-11"0"16"0,-5 4-77 0,4 6-19 0,12 7 0 0,-11 4 0 15,-13 7 15-15,-3 6-1 0,0 1 0 0,-4 6 0 16,-1 8 81-16,-3-4 16 0,0 3 3 0,-3-3 1 16,2-3-22-16,1-1-4 0,4-3-1 0,0 0 0 15,-4-3-28-15,4 0-7 0,0 3-1 0,-4-7 0 16,4 0-41-16,0-3-11 0,-1 3 0 0,5-4 0 15,0-2-34 1,4-1-9-16,-5 3-1 0,5-6-1 0,4 0-184 0,3 0-37 0,-19 6-7 16,15-13-2-16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01.96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5 0 2534 0,'0'0'56'0,"0"0"11"0,0 0 2 0,0 0 3 0,-4 10-58 0,4 4-14 0,0 0 0 0,0 0 0 15,-4 6 12-15,4-2-1 0,8 2 0 0,-4-2 0 16,-4-1-11-16,8 0 0 0,4 1 0 0,-5-5 0 16,9 1 0-16,-4-7 0 0,-1 4 0 0,9-4 8 15,7-1-38-15,-8 1-8 0,1 0-2 0,-1-3 0 16,9-4-185-16,-1-4-38 0,16-10-7 0,-12 1-2 0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02.07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8 42 2386 0,'4'-28'106'0,"-8"21"22"0,-4 0-103 0,8 7-25 16,0 0 0-16,0 0-1056 0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24.21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40B0787-EFA6-48C0-ADC1-8EB07C45AF16}" emma:medium="tactile" emma:mode="ink">
          <msink:context xmlns:msink="http://schemas.microsoft.com/ink/2010/main" type="writingRegion" rotatedBoundingBox="3586,1747 27840,1054 28085,9645 3831,10337"/>
        </emma:interpretation>
      </emma:emma>
    </inkml:annotationXML>
    <inkml:traceGroup>
      <inkml:annotationXML>
        <emma:emma xmlns:emma="http://www.w3.org/2003/04/emma" version="1.0">
          <emma:interpretation id="{B3D446C0-0984-4A17-AD03-6B075B19558D}" emma:medium="tactile" emma:mode="ink">
            <msink:context xmlns:msink="http://schemas.microsoft.com/ink/2010/main" type="paragraph" rotatedBoundingBox="3586,1747 12384,1496 12423,2871 3625,31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FF379B-125D-45B0-BE61-4AE9CA7C1FEE}" emma:medium="tactile" emma:mode="ink">
              <msink:context xmlns:msink="http://schemas.microsoft.com/ink/2010/main" type="line" rotatedBoundingBox="3586,1747 12384,1496 12423,2871 3625,3122"/>
            </emma:interpretation>
          </emma:emma>
        </inkml:annotationXML>
        <inkml:traceGroup>
          <inkml:annotationXML>
            <emma:emma xmlns:emma="http://www.w3.org/2003/04/emma" version="1.0">
              <emma:interpretation id="{09940E8B-60BC-4629-8B5F-D968EA18E2E3}" emma:medium="tactile" emma:mode="ink">
                <msink:context xmlns:msink="http://schemas.microsoft.com/ink/2010/main" type="inkWord" rotatedBoundingBox="3586,1747 6618,1660 6657,3036 3625,312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41 545 1324 0,'0'0'118'0,"4"-10"-94"0,4 0-24 0,3-4 0 16,5 0 29-16,-1 0 2 0,5 4 0 0,3-7 0 15,-3 3-31-15,7 3 0 0,-4-6 0 0,1 3 0 16,-5-3 0-16,4 3-10 0,-3 0 10 0,-1-3-12 16,-3-7 1-16,3 3 0 0,-3 0 0 0,-4 0 0 15,-1 1 11-15,1-1 0 0,0 0 0 0,-5 0-8 16,1 4 23-16,-4-4 5 0,0 1 0 0,0 2 1 16,0 1 6-16,-4 3 1 0,-4 0 0 0,-4 4 0 15,4 0-4-15,-4-1 0 0,-3 1 0 0,-1 6 0 16,-3 1 6-16,-1 3 1 0,0 3 0 0,-3 1 0 15,-1 6 1-15,-3 1 0 0,0 2 0 0,-4 8 0 16,-5 0 13-16,5 10 3 0,-4 4 1 0,4 3 0 16,0 3-7-16,3 4-2 0,5 4 0 0,-1 3 0 15,9-4-3-15,-1-3-1 0,8 0 0 0,0-4 0 16,8-3-12-16,0 1-2 0,0-5-1 0,4-3 0 0,3-3-8 0,5 0-1 16,7-8-1-16,-3-2 0 0,3-1-11 15,4-3 12-15,4-4-12 0,4-3 12 16,4-3-39-16,0-4-7 0,4-7-2 0,8 0 0 15,3-4-150-15,-3-6-30 0,46-21-7 16,-15 0-578-16</inkml:trace>
          <inkml:trace contextRef="#ctx0" brushRef="#br0" timeOffset="226.5293">839 165 1958 0,'-20'-14'87'0,"13"7"17"0,-1 4-83 0,4 3-21 0,4 0 0 0,0 0 0 16,0 0 0-16,0 0 0 0,0 0 0 0,12 7 0 16,3 0 0-16,8-4 0 0,5-3 0 0,7 0 0 15,4-3 20-15,7-4-1 0,5-4 0 0,3-3 0 16,1 4-9-16,-4-4-2 0,3 4 0 0,0-4 0 16,-3 0-8-16,0 0-14 0,-1 0 3 0,1 4 1 31,3-4-43-31,-7 4-9 0,-12-4-2 0</inkml:trace>
          <inkml:trace contextRef="#ctx0" brushRef="#br0" timeOffset="469.5899">1209-534 1152 0,'-32'-3'51'0,"21"-1"10"0,-1-3-49 0,0 4-12 16,1-1 0-16,-1 8 0 0,0 3 182 0,1 7 34 15,3 10 6-15,-4 7 2 0,4 4-180 0,1 9-35 16,3 8-9-16,0 4 0 0,4 3 53 0,4 3 9 16,4 0 2-16,3 0 0 0,1 1 0 0,3-5 0 15,1 5 0-15,0-4 0 0,-1 3-48 0,1-7-8 16,-1 1-8-16,1-1 9 0,3-3-9 0,-3-7 0 16,3-4-10-16,-3 1 10 0,3-4 0 0,-3-4 0 15,-1 1 0-15,-3-4-723 16,8-7-138-16</inkml:trace>
          <inkml:trace contextRef="#ctx0" brushRef="#br0" timeOffset="855.2561">2357 338 1728 0,'0'-14'38'0,"-8"0"8"0,0-3 2 0,0 7 0 0,4-4-39 0,1 7-9 0,6-4 0 0,-6 5 0 15,-1-1 0-15,0 3 0 0,0-3 0 0,4 0 0 16,4 0 0-16,0 4 0 0,-4-7 0 0,-12 3 0 16,-4 3 0-16,1-3 0 0,7 4 0 0,0-1 0 15,-3 1 0-15,-1 3 0 0,0 0 0 0,1 3 0 16,3 1 53-16,-4-1 9 0,-7 8 2 0,3-4 0 0,4 3-52 15,-3 7-12-15,-9 1 0 0,5-1 0 0,0 4 54 0,-1-1 8 16,1 8 2-16,-1 0 0 0,-7-4-52 16,11 7-12-16,9 0 0 0,-5 0 0 0,-4-3 54 0,12 3 8 15,4 0 2-15,8-3 0 0,-4-4-52 0,4 4-12 16,0-4 0-16,7-3 0 0,5-4 0 0,-1 0 0 16,-7 1 0-16,7-4 0 0,9-1 54 0,-1-2 8 15,8-4 2-15,0-4 0 16,4-3-205-16,7-3-41 0,9-4-8 0,-4 0-2 0</inkml:trace>
          <inkml:trace contextRef="#ctx0" brushRef="#br0" timeOffset="1652.902">2960 608 2188 0,'0'0'48'0,"0"0"11"0,-4-7 1 0,4 7 1 0,0 0-49 0,0 0-12 0,0 0 0 0,0 0 0 32,12 3-151-32,-1 1-33 0,13-1-6 0,7-3-2 0</inkml:trace>
        </inkml:traceGroup>
        <inkml:traceGroup>
          <inkml:annotationXML>
            <emma:emma xmlns:emma="http://www.w3.org/2003/04/emma" version="1.0">
              <emma:interpretation id="{70ED413E-9886-424B-A1B7-B76B58D10CD5}" emma:medium="tactile" emma:mode="ink">
                <msink:context xmlns:msink="http://schemas.microsoft.com/ink/2010/main" type="inkWord" rotatedBoundingBox="10148,1898 10918,1876 10946,2855 10176,28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54.0318">7171-389 1267 0,'-51'11'28'0,"20"-8"5"0,-8 8 2 0,-7-4 1 0,-1 3-36 0,-4 0 0 15,-3 8 0-15,3-8 0 0,1 4 58 0,3 3 5 16,4 0 1-16,8 1 0 0,4-1 0 0,8 0 0 15,7 1 0-15,4 2 0 0,5 1-52 0,7-4-12 16,0 8 0-16,11-5 0 0,5 5 0 0,11-5 0 0,0 5 0 16,8-1 0-16,0 0 54 0,0 0 8 15,4 0 2-15,0 1 0 0,0-1-52 0,8 4-12 16,-4-4 0-16,3 0 0 0,1 0 0 0,-4-3 0 0,4-4 0 16,-5 4 0-16,-3 0 54 0,-8 0 8 0,-3-1 2 15,-5 1 0-15,-3 0 0 0,-5-4 0 0,-7-3 0 0,-4 0 0 16,-4 0-52-16,-8-1-12 0,0 1 0 0,-7 0 0 15,-13-3 0-15,1 2 0 0,-4-2 0 0,-8 3 0 16,-8-4 0-16,5 4 0 0,-9-7 0 0,8 3 0 16,0-3-48-1,1 0-13-15,-1-4-3 0,8 1 0 0,0-4-51 16,0 0-10-16,4-4-3 0,7-3 0 0</inkml:trace>
        </inkml:traceGroup>
        <inkml:traceGroup>
          <inkml:annotationXML>
            <emma:emma xmlns:emma="http://www.w3.org/2003/04/emma" version="1.0">
              <emma:interpretation id="{783084F1-4EEB-41CD-8D63-9F5FC0CC42A2}" emma:medium="tactile" emma:mode="ink">
                <msink:context xmlns:msink="http://schemas.microsoft.com/ink/2010/main" type="inkWord" rotatedBoundingBox="11858,1999 12398,1983 12416,2640 11877,2655"/>
              </emma:interpretation>
              <emma:one-of disjunction-type="recognition" id="oneOf2">
                <emma:interpretation id="interp2" emma:lang="" emma:confidence="1">
                  <emma:literal>0</emma:literal>
                </emma:interpretation>
                <emma:interpretation id="interp3" emma:lang="" emma:confidence="0">
                  <emma:literal>o</emma:literal>
                </emma:interpretation>
                <emma:interpretation id="interp4" emma:lang="" emma:confidence="0">
                  <emma:literal>O</emma:literal>
                </emma:interpretation>
                <emma:interpretation id="interp5" emma:lang="" emma:confidence="0">
                  <emma:literal>g</emma:literal>
                </emma:interpretation>
                <emma:interpretation id="interp6" emma:lang="" emma:confidence="0">
                  <emma:literal>8</emma:literal>
                </emma:interpretation>
              </emma:one-of>
            </emma:emma>
          </inkml:annotationXML>
          <inkml:trace contextRef="#ctx0" brushRef="#br0" timeOffset="2945.995">8595-223 1958 0,'-7'-20'43'0,"3"13"9"0,-4 0 1 0,0 0 3 0,0 3-45 0,-7-2-11 16,-1 2 0-16,-3 8 0 0,-1 2 53 0,-3 8 9 15,-4 4 2-15,7 2 0 0,5 5-52 0,-1 6-12 16,-3 0 0-16,3 3 0 0,-3-2 0 0,3 6 0 16,1-4 0-16,3 4 0 0,-4-3 54 0,8 0 8 15,1-4 2-15,3 0 0 0,0 0-52 0,8 0-12 16,0-3 0-16,7-4 0 0,1 0 0 0,0-3 0 0,3-7 0 16,5-4 0-16,-1 4 0 0,5-7 0 15,-1-7 0-15,4-4 0 0,4 1 0 0,0-7 0 0,1-1 0 16,-1-6 0-16,-4 0 54 0,0-4 8 0,0-3 2 15,-3-1 0-15,-1-6-52 0,-3 0-12 0,3 0 0 0,-7 0 0 16,-1-4 0-16,-3 4 0 0,-1 3 0 0,-3 1 0 16,-4-1 0-16,-4 4 0 0,-8-4 0 0,1 7 0 31,-5-3-48-31,-4 0-13 0,-3 0-3 0,-1 7 0 0,1-1 0 16,-4 4 0-16,-5 4 0 0,-3 0-947 0</inkml:trace>
        </inkml:traceGroup>
      </inkml:traceGroup>
    </inkml:traceGroup>
    <inkml:traceGroup>
      <inkml:annotationXML>
        <emma:emma xmlns:emma="http://www.w3.org/2003/04/emma" version="1.0">
          <emma:interpretation id="{02E37722-7BCF-4A4C-B851-DFDB5531B5B4}" emma:medium="tactile" emma:mode="ink">
            <msink:context xmlns:msink="http://schemas.microsoft.com/ink/2010/main" type="paragraph" rotatedBoundingBox="4340,4627 20042,4326 20079,6287 4377,65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9B8669-4083-411B-BDFB-D0205F2CF0F2}" emma:medium="tactile" emma:mode="ink">
              <msink:context xmlns:msink="http://schemas.microsoft.com/ink/2010/main" type="line" rotatedBoundingBox="4340,4627 20042,4326 20079,6287 4377,6588"/>
            </emma:interpretation>
          </emma:emma>
        </inkml:annotationXML>
        <inkml:traceGroup>
          <inkml:annotationXML>
            <emma:emma xmlns:emma="http://www.w3.org/2003/04/emma" version="1.0">
              <emma:interpretation id="{6C52DB18-4B29-4BB7-AB03-FD0E8D964D85}" emma:medium="tactile" emma:mode="ink">
                <msink:context xmlns:msink="http://schemas.microsoft.com/ink/2010/main" type="inkWord" rotatedBoundingBox="4340,4627 5114,4612 5151,6573 4377,6588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157.0035">874 2836 1728 0,'0'0'38'0,"4"-7"8"0,3 0 2 0,1 3 0 0,4-3-39 0,0 4-9 16,3-4 0-16,1 4 0 0,7-4 0 0,4-4 0 15,1 4 0-15,3-6 0 0,0-1 53 0,0 0 9 16,0 0 2-16,-4-3 0 0,1 3-52 0,-1 0-12 16,0 4 0-16,-4 3 0 0,-3-7 0 0,3 4 0 15,-3-1 0-15,-1-3 0 0,-3 7 0 0,-1-3 0 16,1 0 0-16,-4-1 0 0,-1 1 0 0,-3 0 0 15,0-1 0-15,-4 1 0 0,-4-4 0 0,-4 4 0 16,4-4 0-16,-4 0 0 0,-4 3 0 0,-4-2 0 16,5 6 0-16,-5-4 0 0,0-6 0 0,1 7 0 15,-1-1 0-15,4 1 0 0,-3 6 0 0,3-2 0 16,0-1 0-16,0 0 0 0,-4 3 0 0,5 1 0 16,-5 3 0-16,4-4 0 0,0 4 0 0,1 0 0 0,-1 0 0 15,0-3 0-15,8 3 0 0,0 0 0 0,-8 7 0 16,1 0 0-16,-1 3 0 0,4 4 0 0,-8-4 0 0,4 8 0 15,1-1 54-15,-1 4 8 0,4-1 2 0,0 5 0 16,0 2-52-16,4 4-12 0,0-6 0 0,4 9 0 16,0 4 0-16,0 7 0 0,4 0 0 0,-1-3 0 15,1 6 0-15,4 4 0 0,-4 3 0 0,3 1 0 16,-3-1 54-16,8 4 8 0,-5 7 2 0,5-1 0 16,-1-2 0-16,-3-1 0 0,0-3 0 0,0 3 0 15,-1 0-52-15,1 1-12 0,-4-5 0 0,-1-2 0 16,-3-1 0-16,0 0 0 0,0-3 0 0,-4-7 0 15,-4 0 0-15,0-3 0 0,0-4 0 0,-3 0 0 16,-1-3 0-16,0-4 0 0,-4 0 0 0,5-4 0 16,-5 5-151-16,0-8-33 0,1-3-6 15,-1-8-2-15</inkml:trace>
          <inkml:trace contextRef="#ctx0" brushRef="#br0" timeOffset="4375.7811">749 3804 2188 0,'0'0'48'0,"4"-7"11"0,-4-3 1 0,8 0 1 0,4 3-49 0,-1 0-12 0,13 0 0 16,-1 0 0-16,12 0 0 0,4-3 0 0,4 3 0 0,3-4 0 15,5 4 0-15,4-3 0 0,3 3 0 0,4-3 0 16,-3 3 0-16,-1-4 0 0,0 1 0 0,5 3-646 31,-1-3-132-31</inkml:trace>
        </inkml:traceGroup>
        <inkml:traceGroup>
          <inkml:annotationXML>
            <emma:emma xmlns:emma="http://www.w3.org/2003/04/emma" version="1.0">
              <emma:interpretation id="{AE4E1FA8-ACAB-4BD0-A342-667D5144A22A}" emma:medium="tactile" emma:mode="ink">
                <msink:context xmlns:msink="http://schemas.microsoft.com/ink/2010/main" type="inkWord" rotatedBoundingBox="6440,4634 9520,4575 9553,6334 6474,6393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137.8134">3365 2403 1728 0,'4'-24'76'0,"3"14"16"0,-3 3-73 0,0 0-19 0,-4 7 0 0,0 0 0 15,0 0 55-15,0 0 7 0,0 0 2 0,-4 10 0 16,0 4-52-16,-3 0-12 0,-1 0 0 0,-4 3 0 31,-7 4-48-31,-5-1-13 0,1-6-3 0,-4 4 0 0,-4-5 52 0,-1 1 12 0,-3 0 0 0,4 0 0 16,0-4 0-16,0 1 0 0,0-4 0 0,7 0 0 16,5-4 0-16,3 1 0 0,-3-1 0 0,3-3 0 15,1 3 0-15,3 1 0 0,-3-1 0 0,3 1 0 16,0-4 0-16,1 0 0 0,3-4 0 0,8 4 0 15,-8 7 0-15,0 4 0 0,4-1 0 0,4 7 0 16,0 1 48-16,0 6 13 0,-4 4 3 0,4 3 0 16,4 0-52-16,-4 3-12 0,-4 1 0 0,8 3 0 15,0-3 54-15,4 3 8 0,-8 3 2 0,4-6 0 0,0 3-52 16,7-4-12-16,-3 1 0 0,-4 0 0 0,-4-1 54 0,8 4 8 16,0-3 2-16,0 3 0 0,-1 0-52 0,1-3-12 15,-4 3 0-15,8-4 0 0,-5 4 0 0,-3-3 0 16,0 3 0-16,4 0 0 0,0 0 0 0,0 4 0 15,-8-4 0-15,3-4 0 0,-3 1 0 0,0-1 0 16,-3-2 0-16,-1-5 0 0,8 1 0 0,-1 0 0 16,-3-8 0-16,-3 1 0 0,-5 0 0 0,4-4 0 15,12-3 0-15,-8 0 0 0,0-4 54 0,-4-3 8 16,4-7 2-16,0 10 0 0,0-10-52 0,0 0-12 16,0 0 0-16,0 0 0 0,8 4 0 0,-8-4 0 15,0 0 0-15,3 7 0 0,9 0 0 0,0-4 0 16,3 1 0-16,5-4 0 0,7 3 0 0,0-3 0 15,8 0 0-15,4-3 0 16,0 3-100-16,4-4-22 0,4-6-5 0,7-1-581 0,5 1-116 16</inkml:trace>
          <inkml:trace contextRef="#ctx0" brushRef="#br0" timeOffset="6228.4272">3948 3026 1728 0,'4'-14'38'0,"0"0"8"0,0-3 2 0,0 0 0 15,0-4-39-15,0 4-9 0,0-4 0 0,0 4 0 16,-4-1 53-16,7-2 9 0,-3 2 2 0,8 1 0 0,-4 0-52 0,3-1-12 16,5 4 0-16,3 1 0 15,-3 2 54-15,7-3 8 0,-7 8 2 0,-1-1 0 16,5 0-52-16,-1 7-12 0,1 10 0 0,-5 0 0 0,9 4 0 0,-5 7 0 15,1 3 0-15,3 4 0 0,0 7 0 0,-3-1 0 16,-1 1 0-16,1 3 0 0,-1 3 54 0,1 1 8 16,-5 6 2-16,5-6 0 0,-5-1 0 15,5 1 0-15,-1-1 0 0,1-3 0 0,-1-3-52 0,4-4-12 16,-7 0 0-16,4-3 0 0,-1-4 0 0,4 0 0 16,1-3 0-16,-5-4 0 15,-3 1-48-15,3-5-13 0,-3 1-3 0,-1 0 0 16,-3 0-102-16,0-4-21 0,7 8-4 0,-19-18-1 0</inkml:trace>
          <inkml:trace contextRef="#ctx0" brushRef="#br0" timeOffset="6499.8394">4921 2555 2188 0,'0'-17'48'0,"-3"3"11"0,-1 0 1 0,0 4 1 0,0 3-49 0,4 7-12 0,0 0 0 0,-4 7 0 16,0 7 0-16,-4 10 0 0,4 0 0 0,-7 11 0 15,-1 10 0-15,-4 7 0 0,-3 7 0 0,-4-1 0 16,-12 8 0-16,0-4 0 0,-8 8 0 0,4-8 0 16,0 0 54-16,0-6 8 0,0 2 2 0,0-6 0 0,4 0-52 0,0-3-12 15,-4-4 0-15,8 0 0 0,-8-7 0 0,8 3 0 16,4 1 0-16,0-8 0 15,3-3-48-15,9 0-13 0,-1-6-3 0,4-1-947 16</inkml:trace>
          <inkml:trace contextRef="#ctx0" brushRef="#br0" timeOffset="8495.3777">5311 3420 1728 0,'0'0'38'0,"-8"-7"8"0,4-3 2 0,-4 3 0 0,8 4-39 0,-4-4-9 0,-4 3 0 0,8 4 0 16,0 0 53-16,0 0 9 0,0 0 2 0,-7 0 0 16,3 7-52-16,0 0-12 0,0 3 0 0,0 1 0 15,-4 6 0-15,4-3 0 0,4 3 0 16,-3 4 0-16,-1-4 54 0,4 4 8 0,0 0 2 0,0-4 0 16,7 4-52-16,-3 0-12 0,0-7 0 0,4-1 0 15,0 5 0-15,0-8 0 0,-5 4 0 0,9-7 0 16,0 0 0-16,0-7 0 0,-1 3 0 0,1-3 0 15,-12 0 0-15,8-7 0 0,7-3 0 0,1-1 0 0,-5 5 0 16,5-8 0-16,0 3 0 0,-1-6 0 0,1 7 0 0,-1-4 0 16,-3-3 0-16,0 3 0 0,-5-4 0 0,1 5 0 15,-4-5 0-15,0 4 0 0,0 1 0 0,-8-5 0 16,0 1 0-16,-4 3 0 0,1 0 0 0,-1 4 0 16,-4 3 0-16,0 0 0 0,1 4 0 0,-5-1 0 15,4 1 0-15,1 6 0 0,-1 1 0 0,0 3 0 16,5 3 0-16,-5 0 0 15,4 4-48-15,-3 3-13 0,3 1-3 0,-4-1-844 0</inkml:trace>
          <inkml:trace contextRef="#ctx0" brushRef="#br0" timeOffset="8724.7958">5891 3306 1958 0,'0'0'87'0,"3"-7"17"0,-3 7-83 0,0 0-21 0,0 0 0 0,8 7 0 16,0 0 56-16,-4 7 6 0,-4 3 2 0,4 4 0 15,0 3 0-15,-4 4 0 0,-8 0 0 0,0 3 0 16,0 0-52-16,-7 0-12 0,3 0 0 0,-4 4 0 16,1-4 0-16,3 0 0 0,1 0 0 0,-5-7 0 15,4 1-100-15,1-5-22 0,-1 4-5 0,4-6-1 16</inkml:trace>
        </inkml:traceGroup>
        <inkml:traceGroup>
          <inkml:annotationXML>
            <emma:emma xmlns:emma="http://www.w3.org/2003/04/emma" version="1.0">
              <emma:interpretation id="{710E996C-2071-4871-B104-718B32C0C1E0}" emma:medium="tactile" emma:mode="ink">
                <msink:context xmlns:msink="http://schemas.microsoft.com/ink/2010/main" type="inkWord" rotatedBoundingBox="10176,4867 12117,4830 12142,6088 10200,612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9893.8259">7755 3382 1958 0,'0'0'43'0,"0"-7"9"0,-4 0 1 0,4 7 3 0,0 0-45 0,0 0-11 0,0 0 0 0,0 0 0 16,0 14 53-16,4 4 9 0,0 2 2 0,-4 1 0 16,-4 7 0-16,8-4 0 0,0 4 0 0,-1-4 0 15,1 7-52-15,0-3-12 0,0-4 0 0,4 4 0 16,-4-4 0-16,0-3 0 0,3-1 0 0,-3-2 0 15,0-5 0-15,4 1 0 0,-4 4 0 0,4-8 0 16,-1 0-151-16,1-3-33 0,8 7-6 16,7-7-2-16</inkml:trace>
          <inkml:trace contextRef="#ctx0" brushRef="#br0" timeOffset="9158.6109">6564 2960 1958 0,'8'-27'43'0,"-4"9"9"0,7-6 1 0,1-4 3 0,0 1-45 0,-1-4-11 0,1-1 0 0,0 5 0 16,-1-1 53-16,5 4 9 0,-1 3 2 0,-3 4 0 16,4 3-52-16,-9 0-12 0,9 4 0 0,-4 6 0 15,-1 4 54-15,1 0 8 0,0 7 2 0,3 7 0 16,1 7-52-16,-5 6-12 0,9 5 0 0,-8 6 0 16,3 0 54-16,1 3 8 0,-1 4 2 0,1 0 0 15,3-3-52-15,1 3-12 0,-1 3 0 0,9-3 0 16,-5-7 0-16,0 0 0 0,1 0 0 0,-1 0 0 15,-8-3 0-15,5-4 0 0,-1-7 0 0,1-3 0 16,-1 3-48-16,1-7-13 0,-1-3-3 0,1-3 0 16,-1-1-153-16,-3 0-31 0,-1-10-7 0,1 4-1 0</inkml:trace>
          <inkml:trace contextRef="#ctx0" brushRef="#br0" timeOffset="9412.76">7404 2621 1958 0,'-7'-17'87'0,"3"10"17"0,-4 0-83 0,4 0-21 16,4 7 0-16,0 0 0 0,-4 14 56 0,-7 3 6 0,3 4 2 0,-4 7 0 16,-3 10-52-16,-5 7-12 15,-3 3 0-15,-5 4 0 0,9-4 0 0,-12 1 0 16,0-1 0-16,-4 1 0 0,0-4 54 0,0-4 8 0,0 4 2 15,4-3 0-15,-5-4-52 0,9 0-12 0,-4-7 0 16,0 0 0-16,4 0 0 0,-1 0 0 0,1-6 0 0,4 2 0 31,-4-2-100-31,7-1-22 0,1-4-5 0,-1 1-820 0</inkml:trace>
          <inkml:trace contextRef="#ctx0" brushRef="#br0" timeOffset="10152.6392">8514 3344 1958 0,'0'0'43'0,"0"0"9"0,0 0 1 0,0 11 3 0,0-1-45 0,0 7-11 15,-4 4 0-15,4 0 0 0,-4 0 0 0,4-4 0 16,-8 4 0-16,-4-4 0 0,-3 4 0 0,3-8 0 15,1 5 0-15,-5-4 0 0,0 3 53 0,1 0 9 0,-1 1 2 0,5-5 0 32,7 5-205-32,-4-5-41 0,-8 8-8 0,1-10-2 0</inkml:trace>
        </inkml:traceGroup>
        <inkml:traceGroup>
          <inkml:annotationXML>
            <emma:emma xmlns:emma="http://www.w3.org/2003/04/emma" version="1.0">
              <emma:interpretation id="{6E6B6022-B8BF-4B01-B61B-07BA3830E2D1}" emma:medium="tactile" emma:mode="ink">
                <msink:context xmlns:msink="http://schemas.microsoft.com/ink/2010/main" type="inkWord" rotatedBoundingBox="12828,5209 14338,5180 14348,5693 12838,572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901.8637">10720 2912 1958 0,'0'0'43'0,"0"0"9"0,0 0 1 0,0 0 3 0,0 7-45 0,0 3-11 15,-3 7 0-15,-1 1 0 0,-4 6 104 0,-4 0 20 16,-3 4 3-16,-5 3 1 0,1 4-103 0,-1-4-25 15,-3 3 0-15,0 1 0 0,-1-4 0 0,1 0 0 16,3 0 0-16,-3 0 0 16,0 1-97-16,3-5-25 0,-3-3-5 0,11-6-1 0</inkml:trace>
          <inkml:trace contextRef="#ctx0" brushRef="#br0" timeOffset="10346.9551">9214 3157 2419 0,'8'-31'107'0,"-4"17"22"0,4 8-103 0,-4-1-26 16,3 0 0-16,-7 7 0 15,8 3-97-15,4 4-25 0,3 0-5 0,1 3-1 0</inkml:trace>
          <inkml:trace contextRef="#ctx0" brushRef="#br0" timeOffset="10509.0885">9814 3116 2188 0,'0'-17'48'0,"0"-1"11"0,0 4 1 0,0 1 1 0,3 6-49 0,-3 7-12 0,0 0 0 0,0 0-970 16</inkml:trace>
          <inkml:trace contextRef="#ctx0" brushRef="#br0" timeOffset="10675.1006">10277 2991 1497 0,'4'-7'32'0,"-4"-3"8"0,4 3 0 0,-1 0 4 0,1 7-36 0,4 0-8 0,0 0 0 0,4 0 0 15,-5 4-100-15,5-4-23 0,4 0-4 0,-5 0-1 0</inkml:trace>
        </inkml:traceGroup>
        <inkml:traceGroup>
          <inkml:annotationXML>
            <emma:emma xmlns:emma="http://www.w3.org/2003/04/emma" version="1.0">
              <emma:interpretation id="{0E863763-BA72-4C87-B0C3-8793D328FD02}" emma:medium="tactile" emma:mode="ink">
                <msink:context xmlns:msink="http://schemas.microsoft.com/ink/2010/main" type="inkWord" rotatedBoundingBox="15312,4500 18114,4447 18141,5880 15340,593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1283.6649">11701 2414 2419 0,'0'-11'53'0,"-4"-3"11"0,4-3 3 0,0-4 1 0,0 1-55 0,4 2-13 16,0 4 0-16,4 1 0 0,0 2 54 0,7 4 8 15,1 4 2-15,3 3 0 16,8 7-103-16,1 0-20 0,3 7-4 0,0 3-1 0,4 4 64 0,-4 3 21 16,4 7 0-16,0 7 0 0,0 7-33 0,-4 0-8 15,1 3 0-15,-1 4-1 0,-4-3 68 0,4 3 13 16,-8-7 4-16,5 3 0 0,-9-6-52 0,1-4-12 15,-1 0 0-15,-3 0 0 0,-1-4 0 0,1-3 0 0,3 4 0 16,-3-7 0 0,3-4-48-16,-3-3-13 0,3-4-3 0,-3-3-682 0,3-4-137 15</inkml:trace>
          <inkml:trace contextRef="#ctx0" brushRef="#br0" timeOffset="11513.1707">12515 2216 2419 0,'0'0'53'0,"0"0"11"0,0 0 3 0,-8 11 1 16,-4 3-55-16,-3 6-13 0,-5 8 0 0,-7 7 0 0,0 10 0 0,-1 0 0 16,-3 3 0-16,4 7 0 0,-4 1 0 0,4-1 0 15,-5 0 0-15,5-3 0 0,4-3 54 0,-4-4 8 16,-1-4 2-16,1 4 0 0,4-3-52 0,-4-1-12 15,7 1 0-15,-3-4 0 16,-1-4-151-16,1-2-33 0,0-1-6 0,3-4-2 0</inkml:trace>
          <inkml:trace contextRef="#ctx0" brushRef="#br0" timeOffset="11997.2275">12787 3002 2188 0,'0'0'48'0,"0"0"11"0,0 0 1 0,0 0 1 0,0 7-49 0,0 3-12 0,0 4 0 0,4 3 0 15,-4-6 54-15,4 2 8 0,0 5 2 0,-4-1 0 16,4 4-52-16,-1-4-12 0,1-3 0 0,-4 0 0 16,4 0 0-16,0-4 0 0,-4 0 0 0,8 1 0 15,-8-1 0-15,4-6 0 0,-4-4 0 0,0 0 0 16,4 6 0-16,-4-6 0 0,4 4 0 0,-4-4 0 16,4-7 0-16,-1 0 0 0,5-7 0 0,0 0 0 15,0-6 0-15,0-1 0 0,-1 0 0 0,1 0 0 0,8-3 0 16,-5 3 0-16,-3 4 0 0,0 0 0 0,7 3 0 15,-3 4 0-15,0 3 0 0,-4 3 0 0,-1 1 0 0,1 6 0 16,4 1 0-16,-8 3 0 0,-4 6 54 0,4 1 8 16,3 0 2-16,1 3 0 0,-4 4-52 0,-4-4-12 15,8-3 0-15,-4 4 0 0,4 6 0 0,-1 0 0 16,5-3 0-16,-4 0 0 16,7-1-151-16,-3 1-33 0,-4 0-6 0,4-7-2 15</inkml:trace>
          <inkml:trace contextRef="#ctx0" brushRef="#br0" timeOffset="13263.5508">13772 2486 2005 0,'11'-7'44'0,"-3"-7"8"0,-4 1 3 0,4-1 2 0,-4 3-45 0,0-2-12 0,3 2 0 0,1 1 0 16,4-1 43-16,0 1 6 0,-1 0 2 0,5 6 0 15,3-3-41-15,-3 7-10 0,3-3 0 0,-3-4 0 16,3 3-15-16,5 1-5 0,-9-7 0 0,5 6-1 16,-1 4 21-16,-7 0 0 0,-4 0 0 0,3 0 0 15,1-3 0-15,0 3 12 0,-1 0-2 0,1 3 0 16,-4 1 1-16,3 3 0 0,1-4 0 0,0 4 0 15,-4 0-11-15,-1 0 0 0,5-4 0 0,0 8 0 0,-1 2 0 0,-3-2 0 16,0 3 0-16,0 3 0 16,0 0 48-16,-1 1 8 0,5 2 2 0,0 5 0 0,-1 2-26 15,1-3-4-15,0 11-2 0,-5 0 0 0,-3 3-2 0,-4-7 0 16,8 3 0-16,-4 4 0 0,4-3 4 0,-4 0 0 16,3 3 0-16,1-4 0 0,0 4-5 0,0 7-1 15,0 0 0-15,-1-7 0 0,1-6-7 0,4-1-2 16,-8-7 0-16,7 4 0 0,-3-4-3 0,0 0-1 15,0 0 0-15,0-3 0 0,-1 0-9 0,1-1 8 16,0-2-8-16,0-4 8 0,-4-1-8 0,3-2 0 16,-3 3 9-16,0-7-9 0,0 6 0 0,0-2 8 15,-4-4-8-15,-4 3 0 0,0 0 0 0,-4-3 9 16,-3-3-9-16,-5 3 0 0,1 3 11 0,-5-3-11 16,-3 0 10-16,-1 3-10 0,13-3 8 0,-9 0-8 0,-7-3 0 15,-8 3 0-15,4 3 9 0,-4 0-9 16,0-3 8-16,0 0-8 0,0 0 0 0,4 0 0 0,3 0-9 0,-3 0 9 31,0 0-45-31,4 0-3 0,0 0 0 0,-5 0-781 0,1-1-157 0</inkml:trace>
        </inkml:traceGroup>
        <inkml:traceGroup>
          <inkml:annotationXML>
            <emma:emma xmlns:emma="http://www.w3.org/2003/04/emma" version="1.0">
              <emma:interpretation id="{5790984E-30AF-41B3-9EAA-93F3FF14CF12}" emma:medium="tactile" emma:mode="ink">
                <msink:context xmlns:msink="http://schemas.microsoft.com/ink/2010/main" type="inkWord" rotatedBoundingBox="18914,5060 20055,5038 20065,5526 18923,5548"/>
              </emma:interpretation>
              <emma:one-of disjunction-type="recognition" id="oneOf8">
                <emma:interpretation id="interp12" emma:lang="" emma:confidence="0">
                  <emma:literal>_</emma:literal>
                </emma:interpretation>
                <emma:interpretation id="interp13" emma:lang="" emma:confidence="0">
                  <emma:literal>-</emma:literal>
                </emma:interpretation>
                <emma:interpretation id="interp14" emma:lang="" emma:confidence="0">
                  <emma:literal>~</emma:literal>
                </emma:interpretation>
                <emma:interpretation id="interp15" emma:lang="" emma:confidence="0">
                  <emma:literal>=</emma:literal>
                </emma:interpretation>
                <emma:interpretation id="interp16" emma:lang="" emma:confidence="0">
                  <emma:literal>•</emma:literal>
                </emma:interpretation>
              </emma:one-of>
            </emma:emma>
          </inkml:annotationXML>
          <inkml:trace contextRef="#ctx0" brushRef="#br0" timeOffset="13847.1314">15344 3265 1728 0,'-12'-11'76'0,"12"4"16"0,0 7-73 0,0 0-19 16,0 0 0-16,0 0 0 0,0 0 55 0,12 0 7 15,4 4 2-15,7-4 0 0,0 3-10 0,12-3-2 16,4 0 0-16,4 4 0 0,0-1-40 0,0 1-12 16,7-4 0-16,-3 3 8 15,-4-3-106-15,0 0-21 0,3 0-4 0,1 0-1 0</inkml:trace>
          <inkml:trace contextRef="#ctx0" brushRef="#br0" timeOffset="13631.2864">15297 2877 2188 0,'0'0'97'0,"4"-10"20"0,0-1-93 0,0 1-24 16,4 0 0-16,-4 3 0 0,7-4 56 0,1 8 6 16,0-1 2-16,11-2 0 0,12 2-48 0,4 4-8 15,0 0-8-15,8 0 9 0,7 0-9 0,-3 0 0 16,-5-3-10-16,17-1 10 0,-13 4 0 0,-3-7 0 16,4 4 0-16,-5-1 0 0,1 4 0 0,-4-3 0 15,0 3 0-15,-4 0 0 0,-1 0 0 0,-3 3 0 0,-3 1 0 16,-1-1 0-16,0 4-20 0,-4-3 1 0,-4-1 1 15,5 7 0 1,-5-3-185-16,-7-3-37 0,11 3-7 0,-19 0-1 0</inkml:trace>
        </inkml:traceGroup>
      </inkml:traceGroup>
    </inkml:traceGroup>
    <inkml:traceGroup>
      <inkml:annotationXML>
        <emma:emma xmlns:emma="http://www.w3.org/2003/04/emma" version="1.0">
          <emma:interpretation id="{B1FBFB52-05D1-43BD-B2A1-F8641CA7888C}" emma:medium="tactile" emma:mode="ink">
            <msink:context xmlns:msink="http://schemas.microsoft.com/ink/2010/main" type="paragraph" rotatedBoundingBox="4911,8383 28011,7378 28095,9310 4996,103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B9570F-CA81-4341-A895-6B4AE87EF1D5}" emma:medium="tactile" emma:mode="ink">
              <msink:context xmlns:msink="http://schemas.microsoft.com/ink/2010/main" type="line" rotatedBoundingBox="4911,8383 28011,7378 28095,9310 4996,10315"/>
            </emma:interpretation>
          </emma:emma>
        </inkml:annotationXML>
        <inkml:traceGroup>
          <inkml:annotationXML>
            <emma:emma xmlns:emma="http://www.w3.org/2003/04/emma" version="1.0">
              <emma:interpretation id="{D5DBFD4F-2485-45A2-BA19-8231AE0704E6}" emma:medium="tactile" emma:mode="ink">
                <msink:context xmlns:msink="http://schemas.microsoft.com/ink/2010/main" type="inkWord" rotatedBoundingBox="4920,8586 6173,8531 6248,10255 4995,10310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5859.4543">1349 7402 2188 0,'0'0'48'0,"7"-3"11"0,5-4 1 0,8 0 1 0,3 3-49 0,8-6-12 15,8 0 0-15,4-1 0 0,7 1 0 0,17 0 0 16,6-8 0-16,1 4 0 0,-7-3 0 0,3 0 0 16,4 0 0-16,0 3 0 0,-1 3 0 0,-6 1 0 15,-9 3 0-15,0-3 0 16,5 6-151-16,-9 1-33 0,28-1-6 0,-16 1-2 15</inkml:trace>
          <inkml:trace contextRef="#ctx0" brushRef="#br0" timeOffset="15615.0423">1602 6852 1728 0,'0'0'38'0,"0"-7"8"0,4 0 2 0,-4 7 0 0,0 0-39 15,7-10-9-15,9 0 0 0,3-1 0 0,1 4 0 0,7 0 0 16,4-7 0-16,4 1 0 0,4-1 0 0,-8 0 0 16,-7-3 0-16,3-1 0 0,8-2 0 0,-8 2 0 15,-7-2 0-15,3-1 0 0,-4 4 0 0,1-4 0 16,-5 3 0-16,-7 5 0 0,0-12 0 0,-4 8 0 15,8 0 0-15,-9 0 0 0,-6-1 0 0,3-3 0 16,0 4 0-16,0-4 0 0,-4 4 0 0,-4 0 0 16,0 3 0-16,0 0 0 0,4 0 0 0,-7 4 0 15,-5 0 0-15,1 3 0 0,-1 0 0 0,4 3 0 16,1 8 0-16,-1-4 0 0,0 0 0 0,5 3 0 16,-9 1 0-16,4 6 0 0,-3-3 0 0,3 7 0 15,8 0 0-15,-4 3 0 0,-11 4 53 0,7-1 9 0,12 5 2 16,4 2 0-16,-4 8-52 0,0-1-12 0,-8 8 0 15,12 3 0-15,8 0 0 0,-4 7 0 0,-12 0 0 0,4 3 0 16,11 0 54-16,-3-3 8 0,-8 7 2 0,0-4 0 16,0 1-52-16,4-1-12 0,0-3 0 0,-4 0 0 15,-8 0 54-15,8 0 8 0,8-4 2 0,-4 1 0 16,-8-4-52-16,0 0-12 0,4 0 0 0,4-4 0 16,-4 1 54-16,0-1 8 0,-8-3 2 0,8 0 0 15,0-3-103 1,-8-1-20-16,-11 1-4 0,3-4-1 0,5 0-102 0,-9-3-21 15,1-4-4-15,-8-3-1 0</inkml:trace>
        </inkml:traceGroup>
        <inkml:traceGroup>
          <inkml:annotationXML>
            <emma:emma xmlns:emma="http://www.w3.org/2003/04/emma" version="1.0">
              <emma:interpretation id="{769FE1CC-8771-434C-AC3C-FE9C92098418}" emma:medium="tactile" emma:mode="ink">
                <msink:context xmlns:msink="http://schemas.microsoft.com/ink/2010/main" type="inkWord" rotatedBoundingBox="6979,8546 7458,8526 7525,10081 7047,10102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6874.1525">3727 6347 1267 0,'11'-17'28'0,"-3"10"5"0,0 0 2 0,4-3 1 0,-1-1-36 15,1 1 0-15,0 3 0 0,-5 3 0 0,5 1 58 16,-4-1 5-16,0 1 1 0,-8 3 0 0,0 0-52 0,0 0-12 16,3-7 0-16,-3 7 0 0,0 0 54 0,0 0 8 15,0 0 2-15,0 0 0 0,0 0-52 0,-7 4-12 16,-5 2 0-16,-4 1 0 0,-3 4 0 0,0-1 0 16,-9 1 0-16,5-1 0 0,-8 4 0 0,4 0 0 15,-1-7 0-15,1 3 0 0,4 0 0 0,-1 1 0 16,1-1 0-16,4-7 0 0,-1 4 0 0,5-3 0 15,3-1 0-15,0 1 0 0,4-4 0 0,8 0 0 16,0 0 0-16,0 0 0 0,0 0 0 0,0 0 0 0,0 0 0 0,0 0 0 16,0 7 0-16,4 3 0 0,0 4 0 0,0-4 0 15,0 8 0-15,4-1 0 0,-4 7 0 0,0 7 0 16,3 4 0-16,-3 6 0 0,0 4 0 0,0 0 0 16,0 7 54-16,-4-3 8 0,0 6 2 0,0 0 0 15,0-3-52-15,0 4-12 0,0-1 0 0,0-3 0 16,0 0 54-16,0 0 8 0,0-4 2 0,-4-3 0 15,4 0-52-15,-4-3-12 0,0-1 0 0,4-6 0 16,-4-4 0-16,0 3 0 0,-3-6 0 0,3 0 0 16,0-1 0-16,0-2 0 0,-4-5 0 0,0 1 0 15,4-4 0-15,1 1 0 0,-1-1 0 0,0-3 0 16,0 0 0-16,4-4 0 0,0 0 0 0,0-10 0 16,4 7 0-16,4 0 0 0,-1-3 0 0,5-1 0 15,4-3 54-15,-1 0 8 0,1-3 2 0,7 3 0 0,0-7-52 16,5 3-12-16,-1-3 0 0,4-3 0 15,0 3-100-15,4 4-22 0,-4-1-5 0,-7 1-1 0</inkml:trace>
        </inkml:traceGroup>
        <inkml:traceGroup>
          <inkml:annotationXML>
            <emma:emma xmlns:emma="http://www.w3.org/2003/04/emma" version="1.0">
              <emma:interpretation id="{7306332D-2176-492C-9672-94B4AF663743}" emma:medium="tactile" emma:mode="ink">
                <msink:context xmlns:msink="http://schemas.microsoft.com/ink/2010/main" type="inkWord" rotatedBoundingBox="8132,8377 11009,8252 11077,9821 8201,9946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7708.3099">4544 6717 1728 0,'-4'-7'38'0,"8"-3"8"0,0-7 2 0,4-4 0 0,-5 0-39 0,5-3-9 0,0 0 0 0,8-1 0 16,-1-2 53-16,5-1 9 0,-1 4 2 0,1-4 0 15,7 1 0-15,-8 2 0 0,1 1 0 0,-5 0 0 16,5 7-52-16,-1-1-12 0,-3 1 0 0,3 10 0 16,-3 4 0-16,3 6 0 0,1 4 0 0,-5 7 0 15,5 3 0-15,-1 4 0 0,1 0 0 0,3 6 0 0,-4 4 54 0,5 1 8 16,-5 2 2-16,1 4 0 0,3 0-52 15,0 4-12-15,1-8 0 0,-1 4 0 0,1 1 54 16,3-5 8-16,0-3 2 0,0 0 0 0,0 1-52 16,-3-1-12-16,3-4 0 0,-4 1 0 0,1-4 0 0,3 0 0 15,-4-3 0-15,1 0 0 0,-1 0 0 0,-3-4 0 16,-5 4 0-16,1 0 0 16,-1 3-100-16,-7 3-22 0,0-6-5 15,-4 0-1-15</inkml:trace>
          <inkml:trace contextRef="#ctx0" brushRef="#br0" timeOffset="17986.7241">5630 6108 2419 0,'0'-13'53'0,"0"2"11"0,0-3 3 0,-4 4 1 0,4 10-55 0,0 0-13 0,0 0 0 0,4 21 0 15,-4 3-48-15,0 10-13 0,-4 1-3 0,-4 7 0 16,-7 9 52-16,-5 1 12 0,-7 7 0 0,-4 0 0 16,-4 3 48-16,-4 1 13 0,0-8 3 0,0 4 0 15,-4-4-52-15,0 0-12 0,8-6 0 0,4-4 0 16,-4-4 54-16,8-3 8 0,0-3 2 0,-1-4 0 16,1 0-52-16,4-3-12 0,-1-4 0 0,5 0 0 15,-4 4 0-15,-1-4 0 0,5-3 0 0,-5 0 0 16,9 0-151-16,3-4-33 0,-3-7-6 0,3 4-795 15</inkml:trace>
          <inkml:trace contextRef="#ctx0" brushRef="#br0" timeOffset="18332.428">6124 6887 2188 0,'0'0'48'0,"0"-7"11"0,0 7 1 0,0 0 1 0,0 0-49 0,0 0-12 0,0 0 0 0,0 0 0 15,0 0 54-15,4 14 8 0,-4-1 2 0,4 8 0 16,-4 0-52-16,0 0-12 0,4 0 0 0,-4 6 0 15,4-3 54-15,-1 1 8 0,1 2 2 0,0-2 0 16,4-1-52-16,-4 3-12 0,0-2 0 0,4 2 0 16,-1-9 0-16,-3 2 0 0,0 1 0 0,4 3 0 15,-4-6 54-15,0-1 8 0,0-7 2 0,0 8 0 16,-4-5-103-16,3 1-20 16,-3 0-4-16,-3-3-1 0,-1-5-153 0,0 5-31 15,0-4-7-15,-4 0-1 0</inkml:trace>
          <inkml:trace contextRef="#ctx0" brushRef="#br0" timeOffset="18727.6803">6980 7101 2188 0,'-8'-17'97'0,"8"17"20"0,0 0-93 0,0 0-24 0,0 0 0 0,0 14 0 16,0 3 0-16,-3 4 0 0,-1 3 0 0,0 7 0 15,0 0 56-15,-4 0 6 0,-4 1 2 0,1 2 0 16,-1 1-52-16,0-4-12 0,-3-3 0 0,3-4 0 16,-7 0 0-16,3-3 0 0,-3 0 0 0,-5-1 0 15,1-6-48-15,4 3-13 0,-5-6-3 16,5-1-614-16,3 1-123 0</inkml:trace>
          <inkml:trace contextRef="#ctx0" brushRef="#br0" timeOffset="18903.9782">7397 7077 2649 0,'0'-28'117'0,"0"21"25"0,0-3-114 0,0 0-28 16,0 10 0-16,0 0 0 16,0 0-96-16,11 3-26 0,1 1-5 0,4 2-922 0</inkml:trace>
        </inkml:traceGroup>
        <inkml:traceGroup>
          <inkml:annotationXML>
            <emma:emma xmlns:emma="http://www.w3.org/2003/04/emma" version="1.0">
              <emma:interpretation id="{CA7D83C5-858D-466D-B9FF-01EEF1B1AC76}" emma:medium="tactile" emma:mode="ink">
                <msink:context xmlns:msink="http://schemas.microsoft.com/ink/2010/main" type="inkWord" rotatedBoundingBox="11743,8469 16411,8266 16470,9614 11802,981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0885.8231">9747 6589 1728 0,'-3'-14'38'0,"3"-3"8"0,0-4 2 0,0 4 0 0,0-4-39 0,3 1-9 16,1-1 0-16,8 0 0 0,-4-7 53 0,11 4 9 15,1 0 2-15,-1 3 0 0,5-3-52 0,-1 7-12 16,0-1 0-16,4 4 0 0,-3 4 0 0,-1 0 0 16,1 3 0-16,3 7 0 0,-4 3 54 0,8 8 8 15,-4-1 2-15,5 7 0 0,-1 8 0 0,0-5 0 16,-4 5 0-16,4 2 0 0,-3 4 0 0,-1 0 0 16,-4 1 0-16,4-1 0 0,1-7-52 0,-5 4-12 0,0 3 0 15,1 0 0-15,-1-7 0 0,0 4 0 16,1-4 0-16,3 4 0 15,0-4-48-15,-7-3-13 0,3-4-3 0,0 4 0 16,1-4-102-16,3 4-21 0,-4-4-4 0,5-3-1 0</inkml:trace>
          <inkml:trace contextRef="#ctx0" brushRef="#br0" timeOffset="21130.3959">10825 6174 2419 0,'-7'-17'53'0,"3"6"11"0,-4 4 3 0,0-3 1 0,-3 0-55 0,3 3-13 0,0 10 0 0,-4 8 0 0,5-1 0 0,-5 11 0 15,-4 6 0-15,1 8 0 0,-5 7 0 0,-3-1 0 16,0 4 0-16,-5 3 0 0,1-3 0 0,0 4 0 16,0-8 0-16,-5 4 0 0,5-7 0 0,0-3 0 15,0 0 0-15,-1-8 0 0,1 1 0 0,0-4 0 16,0 0 0-16,0 4 0 15,-1-4-151-15,1 4-33 16,-24 20-6-16,13-10-2 0</inkml:trace>
          <inkml:trace contextRef="#ctx0" brushRef="#br0" timeOffset="21532.4769">11184 6752 2419 0,'7'-17'53'0,"-3"10"11"0,-4-4 3 0,4 4 1 0,-4 7-55 0,0 0-13 0,0 0 0 0,12 11 0 16,-1-4 0-16,1 6 0 0,4 5 0 0,-5 2 0 15,1-2 0-15,0-1 0 0,-4 4 0 0,-1-4 0 16,1-6 0-16,-4 2 0 0,0-6 0 0,0 4 0 15,-4-11 0-15,0 0 0 0,0 7 0 0,0-7 0 16,0 0 0-16,0 0 0 0,0 0 0 0,0 0 0 16,0 0 0-16,0 0 0 0,0 0 0 0,0 0 0 0,8-7 0 0,-5-4 0 15,5-6 0-15,0-4 0 0,4 0 0 16,-1 4 0-16,5 0 0 0,0 0 0 0,-1-4 0 0,1 7 0 16,-1 4 0-16,-3-4 0 15,0 3 31-15,-1 4 3 0,1 4 1 0,0 3 0 0,-1 7-24 0,5 0-11 16,-4 0 10-16,-1 7-10 0,1-4 0 0,0 4 8 15,-1 3-8-15,-3 0 0 16,4 4-30-16,-5 0-9 0,1-4-1 0,0 1-1 16,-4 2-73-16,4-2-14 0,-4 2-4 0,3 1 0 0</inkml:trace>
          <inkml:trace contextRef="#ctx0" brushRef="#br0" timeOffset="22012.4394">11974 6171 2188 0,'7'-18'48'15,"5"-2"11"-15,0-5 1 0,3 5 1 0,5 2-49 0,-1 1-12 0,5 7 0 0,7 6 0 16,-4 1-11-16,4-1-5 0,4 1 0 0,0-1-1 16,0 1-24-16,0-1-5 0,-4 4-1 0,0 4 0 15,1-1 89-15,-5 1 18 0,0-4 3 0,-7 7 1 16,-9 3 0-16,1 0 0 0,3 4 0 0,1 4 0 16,4-8-52-16,-9 0-12 15,5 4 0-15,-1 3 0 0,1 4 18 0,-4 3 1 0,-1 1 0 0,1 2 0 0,0 1-31 16,-1 14-5-16,-3-4-2 0,4 3 0 0,-8-3 45 0,3 0 9 15,1 7 1-15,0-3 1 0,-4-1-5 16,4 1 0-16,-1-1-1 0,1 1 0 0,0-1-3 0,0-3 0 16,3 0 0-16,-7-6 0 0,8-5-4 0,-4 1 0 15,0 3-1-15,-1-7 0 0,1 4 3 0,-4-4 1 16,4 0 0-16,0 7 0 0,-8-6-2 0,4-1 0 16,-4 0 0-16,0 0 0 0,-4-6-7 0,-4-1-2 15,0 0 0-15,0 1 0 0,-3-8-4 0,-9 0-2 16,-3-3 0-16,-4 4 0 0,-8 2-10 0,3-6-14 15,-3 4 3-15,-7-1 1 16,-9 4-142-16,0-4-28 0,-3 4-5 0</inkml:trace>
          <inkml:trace contextRef="#ctx0" brushRef="#br0" timeOffset="19093.1861">8156 6921 1958 0,'0'-10'43'0,"4"0"9"0,-1-1 1 0,1 8 3 0,-4 3-45 0,12-4-11 0,-4 4 0 0,3 0 0 16,5 0 0-16,0 0 0 0,-1 0 0 0,5 4-578 15,-5-1-118-15</inkml:trace>
          <inkml:trace contextRef="#ctx0" brushRef="#br0" timeOffset="19302.5507">8615 6894 1728 0,'12'-18'76'0,"-9"11"16"0,9-3-73 0,-4 0-19 16,7-1 0-16,-3 1 0 0,-4 3 106 0,4 0 18 15,-1 4 3-15,5-4 1 0,-1 3-103 0,-3 1-25 16,0 6 0-16,3 4 0 0</inkml:trace>
          <inkml:trace contextRef="#ctx0" brushRef="#br0" timeOffset="19447.6371">9214 6821 2253 0,'0'0'100'0,"-8"7"20"0,-3 3-96 0,-1 8-24 0,-7 6 0 0,-1 0 0 16,-3 11 0-16,-1-4 0 0,1 0 0 0,-8 14 0 15,0-7-9-15,0 0-7 0,3-3-2 0,-3-1 0 16,4-3-88-16,0 0-18 0,4-3-3 0,-5-4-1 16</inkml:trace>
        </inkml:traceGroup>
        <inkml:traceGroup>
          <inkml:annotationXML>
            <emma:emma xmlns:emma="http://www.w3.org/2003/04/emma" version="1.0">
              <emma:interpretation id="{A28A1584-C8E1-451D-952C-C75E34CF9045}" emma:medium="tactile" emma:mode="ink">
                <msink:context xmlns:msink="http://schemas.microsoft.com/ink/2010/main" type="inkWord" rotatedBoundingBox="17036,8864 17635,8838 17638,8907 17040,893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3105.2722">13421 6665 1267 0,'0'0'56'0,"0"0"12"0,0 0-55 0,0 0-13 16,0 0 0-16,0 0 0 0,0 0 54 0,0 0 8 16,0 0 2-16,0 0 0 0,0 0 0 0,0 0 0 15,0 0 0-15,8-7 0 0,0-3 0 0,4 3 0 16,3 0 0-16,5-3 0 0,3 3 0 0,4 0 0 16,4 0 0-16,4 4 0 0,4-4-52 15,4 3-12-15,0-3 0 0,4 7 0 16,3-3-100-16,16 3-22 0,-3 3-5 0,3-3-1 0</inkml:trace>
        </inkml:traceGroup>
        <inkml:traceGroup>
          <inkml:annotationXML>
            <emma:emma xmlns:emma="http://www.w3.org/2003/04/emma" version="1.0">
              <emma:interpretation id="{79EC17D0-9270-4241-8230-CB26D7CBAA3C}" emma:medium="tactile" emma:mode="ink">
                <msink:context xmlns:msink="http://schemas.microsoft.com/ink/2010/main" type="inkWord" rotatedBoundingBox="18315,7800 22109,7635 22173,9098 18378,9263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4810.6908">16831 5987 2026 0,'0'-34'90'0,"-4"20"18"0,4-3-86 0,0-4-22 15,4 0 0-15,0 4 0 0,-4 3 39 0,4-3 3 16,3 3 1-16,5 0 0 0,0 0-33 0,3 0-10 16,1-3 0-16,3 3 0 0,1-3 0 0,-1 3 0 15,5-3 0-15,-5 3 0 0,4 0 33 0,1 0 0 16,-5 0 0-16,1 4 0 0,-1 3-1 0,1 0-1 16,-1 0 0-16,-3 7 0 0,-1 4 26 0,-3 3 6 15,3 3 1-15,1 4 0 16,-8 3-72-16,3 4-15 0,1 7-2 0,0-1-1 0,-4 8 42 0,-1-4 8 0,1 4 1 15,0-1 1-15,7 8-26 0,-3-1 0 0,0 1 0 16,-1-1 0-16,1-3 0 0,0-3 0 0,0-1 0 0,-1 1 0 16,1 0 0-16,0-4 0 0,3-4 0 0,-3-2 0 15,-1-1-46-15,1-3-14 0,-4 3-4 0,0-7 0 16,-1-3-116-16,-3 0-23 0,-4 0-5 0</inkml:trace>
          <inkml:trace contextRef="#ctx0" brushRef="#br0" timeOffset="25058.0287">17703 5676 2246 0,'-8'-14'200'0,"4"11"-160"16,0-8-32-16,0 8-8 0,-4-1 53 0,-3 8 10 15,3 6 1-15,-4 7 1 0,-3 4-27 0,-5 7-6 16,1 0 0-16,-9 6-1 0,1-3-17 0,-4 7-3 15,-8 0-1-15,4 0 0 0,4 1-10 0,0-1 0 16,-8 0 0-16,4-4 8 0,4 1-8 0,-4 3 0 16,0-4 0-16,0 5 0 0,7-1-14 0,1-4-8 15,0 1-2-15,-4-1 0 16,4-3-112-16,3-3-24 0,5 3-4 0,-5-3-805 0</inkml:trace>
          <inkml:trace contextRef="#ctx0" brushRef="#br0" timeOffset="23632.3576">14776 6084 2419 0,'-16'-14'53'0,"5"0"11"15,7-6 3-15,-8 9 1 0,0 1-55 0,8 3-13 0,4 7 0 0,0 0 0 16,0 0-48-16,16 3-13 0,7 4-3 0,8 0 0 16,5-7 52-16,-1 4 12 0,-4-4 0 0,4 0 0 15,8-4 0-15,-8-3 0 0,0 0 0 0,-4 1 0 16,4-5 0-16,-4 1 0 0,0 6 0 0,0-6 0 15,-11 0 0-15,7-4 0 0,4 0 0 0,-8 4 0 0,-7-4 0 16,3 0 0-16,1-3 0 0,-1-1 0 0,-3-2 0 16,-4 2 0-16,-5-6 0 0,5 3 0 0,0-3 0 0,-5 0 0 15,-14 0 0-15,3-1 0 0,4 1 0 0,-4 3 0 16,-8-3 0-16,-3 7 0 0,3 0 0 0,0-1 0 16,1 1 0-16,-1 7 0 0,-4-1 48 0,5 8 13 15,-1-4 3-15,0 3 0 0,1 4-52 0,-1 0-12 16,0 4 0-16,5 3 0 0,-5 3 0 0,0 4-8 15,0 3 8-15,5 8-13 0,-5-1 13 0,0 7 0 16,-3 3-10-16,-1 1 10 0,5 0 0 0,-5 3 0 16,0 3 0-16,-3 4 0 0,3 0 0 0,5 4 13 15,7-1-3-15,-4 4-1 0,0 0 44 0,0 3 9 16,8 1 2-16,0-1 0 0,0-3-52 0,-3 0-12 0,3 0 0 16,3-1 0-16,5-2 0 0,-8-4 0 0,0 0 0 0,0-4 0 15,8-3 0-15,-8 0 0 0,-12-3 0 0,8 0 0 16,1-8 0-16,-5 1 0 0,-4-4 0 0,-3 0 0 15,-5 1-151 1,1-8-33-16,3 0-6 0,-7-3-795 0</inkml:trace>
          <inkml:trace contextRef="#ctx0" brushRef="#br0" timeOffset="23845.4591">14791 6434 2649 0,'4'-7'58'0,"0"-4"12"0,-8 1 2 0,0 3 4 0,0 0-61 0,4 7-15 15,4-7 0-15,-4 7 0 0,0 0 0 0,12-3 0 16,15-1 0-16,-7 1 0 16,-5-1-100-16,5 4-22 0,11-3-5 0,0 3-1 15,4 3 52-15,-4-3 9 0,-4 4 3 0,8-4-845 0</inkml:trace>
          <inkml:trace contextRef="#ctx0" brushRef="#br0" timeOffset="24356.6976">16566 5593 2358 0,'16'-24'52'0,"-9"13"10"0,-3 1 2 0,4-4 3 0,0 0-54 0,-4 0-13 0,-4 14 0 0,0 0 0 16,4-7 16-16,-4 7 1 0,0 0 0 0,-8 4 0 15,0-1-28-15,-4 8-5 0,-3-4-2 0,-5 7 0 16,-7-4-22-1,4 0-5-15,-4 1-1 0,-5-1 0 0,1 4 37 0,4-7 9 0,4 3 0 0,-5-3 0 16,5 3 0-16,4-3 0 0,-1 0 0 0,5 0 0 16,3 0 0-16,-4 4 0 0,1-5 10 0,3 8-10 0,0-3 8 0,1 6-8 15,-1 0 0-15,0 1 0 0,1-1 12 0,-5 4-3 16,5-4-1-16,-5 7 0 0,8-3-18 0,-3 3-4 16,-1 0-1-16,0 4 0 0,4 3 15 0,4-3 0 15,-3 6 0-15,-1-2 0 0,4-1 33 0,-4 0 10 16,8 0 1-16,-4 0 1 0,0 0-21 0,4-3-4 15,-3 0 0-15,-1 3-1 0,4-4 36 0,0 1 7 16,-4-4 2-16,4 4 0 0,-4-4-52 0,4-3-12 16,0-4 0-16,0 7 0 0,0-3 0 0,0-4 0 15,4 1 0-15,0-1 0 0,-4 0 0 0,4 1 0 16,-1-4 0-16,1-1 0 0,0 1 0 0,4-7 0 16,-4 0 0-16,4 3 0 0,3-3 0 0,1 4 0 15,0-4 0-15,3-4 0 0,1 4 0 0,7 0 0 0,4 0 0 16,5 0-782-1,-1-4-159-15</inkml:trace>
          <inkml:trace contextRef="#ctx0" brushRef="#br0" timeOffset="25431.2095">18138 6219 2419 0,'-11'-21'107'0,"7"14"22"0,-8-3-103 15,4 10-26-15,-3 7 0 0,-1 7 0 0,0 0 0 0,-3 6 0 16,-5 5 0-16,1 6 0 0,-1-4 0 0,1 1 0 16,-4-4 0-16,3 0 0 15,5 1-46-15,3-5-14 16,8-2-4-16,-4-4 0 0,0-1 103 0,1-2 20 0,-5 3 4 0,12-4 1 0,0-10-52 0,4 7-12 16,4 0 0-16,3 0 0 0,5-4 0 0,3 1 0 15,-3-4 0-15,3 0 0 0,5-7-9 0,-5 0-5 16,-3-4-1-16,-1 1 0 15,5-7 15-15,-5 3 0 0,1-3 0 0,-4-1 0 0,3-2 9 0,-3 2 5 16,-4 1 1-16,3-4 0 0,-7 4 1 0,0 3 0 16,0 4 0-16,-4-4 0 0,0 4-3 0,-4 3 0 15,4 7 0-15,-8-7 0 16,-3 7-96-16,-1 0-19 0,-7 0-4 0,-1 3-909 0</inkml:trace>
          <inkml:trace contextRef="#ctx0" brushRef="#br0" timeOffset="25652.0823">18532 6316 2368 0,'0'0'52'0,"0"0"12"0,0 0 1 0,-8 14 1 0,-4 3-53 0,-4 7-13 0,1 4 0 0,-5 3 0 16,1 0 65-16,0 4 11 0,-5 3 1 0,1 0 1 15,-1-3-78-15,1-1-12 0,-4 1-4 0,0-4 0 16,-4-3-25-16,3-1-5 16,5-6-1-16,-4-4-692 0,-1-6-138 0</inkml:trace>
        </inkml:traceGroup>
        <inkml:traceGroup>
          <inkml:annotationXML>
            <emma:emma xmlns:emma="http://www.w3.org/2003/04/emma" version="1.0">
              <emma:interpretation id="{F1611511-3632-4F2E-9722-25C7E0323881}" emma:medium="tactile" emma:mode="ink">
                <msink:context xmlns:msink="http://schemas.microsoft.com/ink/2010/main" type="inkWord" rotatedBoundingBox="22766,7785 28019,7556 28095,9310 22843,9539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7401.1295">20108 6164 1422 0,'-4'-7'31'0,"4"0"6"0,0-4 2 0,0 11 1 0,0 0-32 0</inkml:trace>
          <inkml:trace contextRef="#ctx0" brushRef="#br0" timeOffset="27628.3707">20793 6122 2246 0,'-8'-3'200'0,"0"3"-160"16,-3 3-32-16,3 8-8 0,0 2 91 0,0 12 17 16,-4 6 3-16,1 7 1 0,-5 3-90 0,-3 4-22 15,-1 0 0-15,1 4 0 16,-5-8 0-16,1-3 0 0,0 0 0 0,-4 4 0 15,-8-8-36-15,3-2-11 0,-3-5-2 0,-4 1-706 16,-3-11-141-16</inkml:trace>
          <inkml:trace contextRef="#ctx0" brushRef="#br0" timeOffset="27985.7202">21170 5755 1958 0,'20'-51'174'0,"-12"23"-139"0,3-3-35 0,1-4 0 15,3 4 58-15,1 3 5 0,7 1 1 0,1 2 0 16,-1 1 10-16,4 4 2 0,4-1 1 0,4 10 0 15,0 4-45-15,-3 7-8 0,-9 4-3 0,4 6 0 16,0 4 1-16,-7 7 0 0,-1 0 0 0,1 10 0 16,-1 3 3-16,-3 8 1 0,-4-1 0 0,3 18 0 15,-3-7-6-15,-1 3-2 0,1-6 0 0,-4 10 0 16,0-4-18-16,-1-3 0 0,1-4 8 0,4 4-8 16,-4-3-19-16,-4-8-7 0,11-3-2 15,-3 0 0-15,3-3-36 0,-3-7-8 0,0 3-2 0,7-7 0 16,-3 0-146-16,-1-3-28 0,13 14-7 0,-13-18-1 0</inkml:trace>
          <inkml:trace contextRef="#ctx0" brushRef="#br0" timeOffset="27061.5537">19201 6267 2016 0,'-4'-17'89'0,"4"7"19"0,-8-1-87 0,4 1-21 0,4 0 0 0,-4 3 0 16,1 3 79-16,3 4 11 0,0 0 2 0,0 0 1 15,0 0-59-15,0 0-12 0,0 11-2 0,7 3-1 32,1-8-169-32,-4 1-34 0,0 4-6 0</inkml:trace>
          <inkml:trace contextRef="#ctx0" brushRef="#br0" timeOffset="27268.0588">19598 6188 1497 0,'12'-10'66'0,"-12"10"14"0,0 0-64 0,0 0-16 0,11-4 0 0,1 8 0 0,4-4 32 0,-5 3 2 16,-3 0 1-16,4 1 0 0,3-4-5 0,-3 0-1 15,-12 0 0-15,12 3 0 0,-5 1-29 0,1-1 0 16,-8-3 0-16,0 0-762 16</inkml:trace>
          <inkml:trace contextRef="#ctx0" brushRef="#br0" timeOffset="28235.4335">22326 5562 1900 0,'-8'-18'169'0,"4"12"-135"0,1-1-34 0,-9 0 0 16,4 10 116-16,-7 1 17 16,-1 3 3-16,-3 3 1 0,-5 7-104 0,-7 4-21 15,-4 7-4-15,-4 6 0 0,0 4 26 0,-4 0 6 16,-3 4 0-16,3 3 1 0,0-7-14 0,-4 3-3 0,5 1-1 0,-1 3 0 16,-4-4-23-16,0-3 0 0,-3-3 0 0,-1 3 0 31,4 4-47-31,1-8-13 0,-1 4-4 0,0 0-682 0,5-7-137 15</inkml:trace>
          <inkml:trace contextRef="#ctx0" brushRef="#br0" timeOffset="29794.1287">22135 6368 1681 0,'4'-17'74'0,"-4"17"16"0,4-7-72 0,-4 7-18 16,0 0 0-16,0 0 0 0,0 0 14 0,0 0-1 15,12 7 0-15,-4 6 0 0,-4-2 41 0,3 3 8 16,-3 3 2-16,4 0 0 0,-4-3-52 0,0 3-12 16,-4 1 0-16,12-1 0 0,-1 0 54 0,-7-3 8 15,4-4 2-15,-4 8 0 0,7-4-52 0,-7-4-12 16,4 4 0-16,-4-4 0 0,-4-3 0 0,0-7 0 15,12 7 0-15,-12-7 0 0,0 0 34 0,0 0 4 16,0 0 1-16,0 0 0 0,4-3-30 0,-4 3-9 16,0 0 0-16,7-7 0 0,-3-4 25 0,4 1-1 15,-4-1-1-15,8-2 0 16,-5-1-70-16,1-4-13 0,12 1-4 0,-5 0 0 0,5 0 72 0,-9 3 15 16,13 0 2-16,-9 0 1 0,-3 0-26 0,3 4 0 15,-3 3 0-15,0 3 0 0,-4 1-23 0,-1 0 0 0,-7 3 0 16,0 0 0-16,0 0 23 0,8 6 0 0,-4 1 0 15,0 4 0-15,0-1 0 0,-8 1 0 0,4-1 0 16,0 4 0-16,0 0 47 0,-4-1 13 0,0 1 4 0,-4 4 0 16,8-1-103-16,-7 0-20 0,3 4-4 0,0-4-615 15,0 1-123-15</inkml:trace>
          <inkml:trace contextRef="#ctx0" brushRef="#br0" timeOffset="29999.6952">22762 6454 2286 0,'0'0'50'0,"12"-7"10"0,-4 4 3 0,-1-4 1 0,5 7-51 0,4 0-13 15,3 0 0-15,0 3 0 0,5 1-15 0,-9 3-5 16,13 0-2-16,-9 3 0 15,1-3-140-15,3-3-28 0,-4 2-6 0,1-2-588 0</inkml:trace>
          <inkml:trace contextRef="#ctx0" brushRef="#br0" timeOffset="30235.9373">23439 6126 2188 0,'0'0'48'0,"0"0"11"0,0 0 1 0,0 0 1 0,8 10-49 0,-8 7-12 0,4 1 0 0,-4 6 0 15,0 0 0-15,12 0 0 0,-12 4 0 0,4 3 0 16,-1 0 0-16,1-3 0 0,0 0 0 0,-4-4 0 16,0 0 0-16,8 0 0 0,-4 0 0 0,-4-3 0 15,0-4 0-15,0 1 0 0,0 3 0 0,-12-4-646 16,12-7-132-16</inkml:trace>
          <inkml:trace contextRef="#ctx0" brushRef="#br0" timeOffset="30824.6341">23902 5672 1785 0,'20'-27'159'0,"-16"9"-127"0,-4-2-32 0,4 2 0 15,7 5 43-15,5-5 2 0,-4 4 1 0,-1 1 0 16,13 2-10-16,-5 4-3 0,4-3 0 0,5 6 0 16,-5 8-33-16,4-4-12 0,-3 3 0 0,7 4 0 15,-8 0-6-15,4 0-1 0,-3-3 0 0,3 6 0 16,-8 0 19-16,9 1 16 0,-17-1-4 0,9 4 0 15,-1 0 13-15,-3 7 3 0,-16-1 0 0,11 1 0 16,-3 3 4-16,-4 1 2 0,0 2 0 0,-4 1 0 16,0 3 16-16,-4 0 3 0,8 0 1 0,-4 7 0 0,-4 0-46 15,0 4-8-15,-4 3 0 0,8 3-8 0,-3 4 8 0,-5-3 0 16,4 3 8-16,0 3-8 0,4 0 0 0,0-3 0 16,-8-7 0-16,8 7 0 0,0-4 39 0,0-3 3 15,0-7 1-15,0 0 0 0,0-3-4 0,0 0-1 16,0-4 0-16,0-4 0 0,0 1-7 0,-4-4-2 15,-3 1 0-15,3-5 0 0,-4 1-11 0,-8-4-2 16,5-3-1-16,-5 4 0 0,0-5-15 0,1 1 8 16,-5 0-8-16,-7 0 0 0,12-7 11 0,-13 3-11 15,-3-3 12-15,-4 0-12 0,0 0 0 0,-8 0-9 16,-7-4-1-16,-5 4 0 16,-11 0-142-16,0-3-29 0,-74 6-6 0,15-13-898 0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56.84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4501C5B-DC27-43B6-912B-1498E156F622}" emma:medium="tactile" emma:mode="ink">
          <msink:context xmlns:msink="http://schemas.microsoft.com/ink/2010/main" type="inkDrawing" rotatedBoundingBox="4821,11059 28027,10151 28040,10472 4834,11380" shapeName="Other"/>
        </emma:interpretation>
      </emma:emma>
    </inkml:annotationXML>
    <inkml:trace contextRef="#ctx0" brushRef="#br0">16 865 1450 0,'-8'-14'64'0,"4"8"14"0,0-5-62 0,4 4-16 0,0-3 0 15,0 3 0-15,0 0 38 0,4 4 5 0,4-4 1 0,4 3 0 16,-4 1-29-16,7-1-6 0,5 4-1 0,-1-3 0 16,8 6-8-16,1 1 0 0,-1-4 0 0,4 3 0 15,4 1 0-15,-4-1-11 0,0 4 3 0,12 0 0 16,8 0 8-16,-1 3 0 0,-7-3 0 0,0-3-8 16,0 3 8-16,3-4 0 0,-3 0 0 0,0-3 0 15,4-3 34-15,-1 0 2 0,13-8 1 0,-9 4 0 16,1 0 8-16,7-3 2 0,8 0 0 0,1-1 0 15,-5 1-25-15,8 3-5 0,0 0-1 0,12 0 0 16,7 4 0-16,1-1 0 0,-8-3 0 0,-1 4 0 0,9 3-16 16,-1 0 0-16,1 0 0 0,3 3 0 0,1 4 0 15,-1-3 0-15,-3-1-13 0,3 1 5 16,0 2 8-16,5-6 0 0,3 4 10 0,4-1-10 0,0-6 9 16,4-1-9-16,4-2 8 0,4-1-8 15,-1-7 9-15,1 3-9 0,0-2 10 0,4-5-10 0,-1 4 13 16,1 1-3-16,-1-1-1 0,1 0 0 0,0 0 9 0,-4 4 2 15,7-4 0-15,-3 3 0 0,-8 5 4 0,3-5 2 16,5 4 0-16,0 0 0 0,-5 4-10 0,-3-1-1 16,4 1-1-16,0-1 0 0,3 1-5 0,1 3-1 15,-8-7 0-15,11 4 0 0,5-1-8 0,-1 1 0 16,5-4 0-16,-1 0 8 0,4-3-8 0,0-1 0 16,5 1 0-16,-1-8 0 0,8 5 0 0,-4-1 0 0,0 0 0 15,-4-3 0-15,4-1 0 0,-8 5 0 0,-4 2 0 0,-3-3 0 16,-5 0 0-16,-3 4 0 0,-4 0 0 0,-5 3 0 15,1 3 0-15,-4-3 0 0,-8 0 0 16,8 4 0-16,12 0 11 0,-4-4-3 0,0 3-8 16,7 1 12-16,-3-4-12 0,3 0 11 0,-3-3-11 15,4 3 10-15,-1-4-10 0,5 4 8 0,-1-7-8 0,4 1 8 16,-3 2 0-16,-1 1 0 0,4-1 0 0,-7 5 0 16,-4-1 8-16,3 0 0 0,-3 3 1 0,0-3 0 15,-1 4-7-15,-3-1-2 0,-4 1 0 0,4 0 0 16,3-1-8-16,1 4 8 0,-4 0-8 0,3 0 8 15,9 4-8-15,-13-4 0 0,-7 0 0 0,-3 0 0 16,2 0 0-16,9 3 0 0,-4-3 0 0,0 3 0 16,-8-3 11-16,4 0-3 0,16-3-8 0,-9 3 12 15,-3-3-12-15,-4-1-8 0,4 4 8 0,-8-3-13 0,4-1 13 16,-4 4 0-16,0-3 0 0,-7-1 0 0,-5 4 0 16,-4-3 0-16,1 3 0 0,3 0 0 0,1 0 0 0,-1-4 12 15,-7 4-3-15,-1-3 0 0,5 3-1 0,-1 0-8 16,1-4 12-16,0 4-4 0,-1-3-8 0,1 3 0 15,-5-4 9-15,1 1-9 0,3 0 0 0,1 3 9 16,3-4-9-16,-7 4 0 0,-1-3 12 0,1 3-12 16,7 0 12-16,-3 0-12 0,0 0 0 0,-5 3 0 15,1-3 0-15,-1 0-12 0,-3 0 12 0,0 0 0 16,0 0-10-16,-1 0 10 0,1-3 0 0,-4 3 0 0,-4 0 0 16,-4-4 0-16,0 1 0 0,-4-1 0 15,4 4 0-15,-4-3 0 0,4-1 0 0,-3 1 0 16,-1-4 8-16,0 7-8 0,-4-4 0 0,4 1 0 0,4 0 0 15,0 3 0-15,4 0 0 0,-4 0 0 0,4 0 0 0,0 0 0 16,-8 0 0-16,5 3 0 0,-1-3-8 0,4-3 8 16,-1 3 0-16,1-4 0 0,0 1 8 0,-7 3-8 15,-5-4 0-15,0 1 0 0,-4-1 0 0,5 1-11 16,3-4 11-16,0 3 0 0,0-2 10 0,0-1-10 16,1 3 0-16,-1 1 0 0,0-1 0 0,0 1 0 15,0 3 0-15,8 0 8 0,0 0-8 0,0 3 0 16,4 4 0-16,-8-3 0 0,-4 3 0 0,4-1 0 15,4-2 0-15,0 3-8 0,0 0 8 0,4-4-10 16,4 1 10-16,-5 3 8 0,-10-4-8 0,10-3 11 16,5 3-11-16,-4 1 0 0,8-1-12 0,-5-3 12 15,-3 0 0-15,-4 0 0 0,0 0 9 0,-4-3-1 16,-4 3-8-16,12-4-10 0,-16 1 10 0,-3 0-13 16,-5-4 13-16,-3 7 12 0,-4-7-3 0,-5 3 0 0,1 1-9 15,-4-1-12-15,-8 1 2 0,4-1 1 16,4 1-46-16,-8 0-9 0,4-1-1 0,-4 4-1 15,1-3-170-15,3 3-35 0,23-4-6 16,-23 4-2-16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03:38:30.25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A7CA250-1FBD-4885-965C-ADA85EE19BD6}" emma:medium="tactile" emma:mode="ink">
          <msink:context xmlns:msink="http://schemas.microsoft.com/ink/2010/main" type="writingRegion" rotatedBoundingBox="2845,700 25687,-103 26269,16429 3426,17232"/>
        </emma:interpretation>
      </emma:emma>
    </inkml:annotationXML>
    <inkml:traceGroup>
      <inkml:annotationXML>
        <emma:emma xmlns:emma="http://www.w3.org/2003/04/emma" version="1.0">
          <emma:interpretation id="{0AD17953-C062-429B-BBD1-8FF2993684A7}" emma:medium="tactile" emma:mode="ink">
            <msink:context xmlns:msink="http://schemas.microsoft.com/ink/2010/main" type="paragraph" rotatedBoundingBox="2861,691 21670,163 21744,2786 2935,33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77594E-91FA-43C3-8B5B-EC4CD7587476}" emma:medium="tactile" emma:mode="ink">
              <msink:context xmlns:msink="http://schemas.microsoft.com/ink/2010/main" type="line" rotatedBoundingBox="2861,691 21670,163 21744,2786 2935,3314"/>
            </emma:interpretation>
          </emma:emma>
        </inkml:annotationXML>
        <inkml:traceGroup>
          <inkml:annotationXML>
            <emma:emma xmlns:emma="http://www.w3.org/2003/04/emma" version="1.0">
              <emma:interpretation id="{F06661BF-326C-4210-9686-7EEEA3096E22}" emma:medium="tactile" emma:mode="ink">
                <msink:context xmlns:msink="http://schemas.microsoft.com/ink/2010/main" type="inkWord" rotatedBoundingBox="2861,691 7594,558 7667,3181 2935,331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445 188 576 0,'-5'-8'51'0,"1"-4"-41"16,-1-4-10-16,5 0 0 0,-4 3 124 0,-1-3 22 0,10 4 5 0,-5 0 1 16,4 0-77-16,1 4-15 0,-1-9-4 0,1 9 0 15,4 0-15-15,-4 0-3 0,-5 8-1 0,4-8 0 16,1 0-1-16,-5 8 0 0,4-8 0 0,-4 8 0 16,0 0 3-16,0 0 0 0,0 0 0 0,0 0 0 15,0 0-10-15,0 0-1 0,0 0-1 0,0 0 0 16,0 0-7-16,-4 20-2 0,4 4 0 0,-5 5 0 15,1 3 10-15,-1 9 3 0,-4 3 0 0,0 9 0 16,0-1-1-16,-5 13 0 0,-4 4 0 0,4 12 0 16,-9 4 0-16,5 12 0 0,0 0 0 0,-5 0 0 15,5-8-6-15,-9 4-2 0,4-4 0 0,5-4 0 16,-5-4-6-16,9-8-2 0,1 0 0 0,-1-4 0 0,0-9-6 16,5-3-8-16,0-8 11 0,0-5-11 0,0 1 10 0,0-5-10 15,-5-3 8-15,5-5-8 0,0-4 0 0,0-3 0 16,-5-5 0-16,5-4 0 0,5-4-9 15,-6 0-1-15,6 0 0 0,-1 1 0 16,1-5-18-16,4 0-3 0,0-8-1 0,0 0 0 16,0 0-124-16,0 0-24 0,0 0-6 0,0 0-616 0</inkml:trace>
          <inkml:trace contextRef="#ctx0" brushRef="#br0" timeOffset="531.128">509 71 1094 0,'4'-8'97'16,"1"-9"-77"-16,-1 1-20 0,-4-4 0 15,0 4 32-15,5 0 4 0,-1 4 0 0,6-1 0 16,-6-3 15-16,1 4 3 0,-1 0 1 0,10 0 0 16,0-4-28-16,4 3-6 0,5-7-1 0,-1 4 0 0,6-4-11 0,-1 0-9 15,5-1 12-15,4 5-12 0,-4-4 18 0,0 4-3 16,4 0-1-16,1-1 0 0,-5 1 5 0,0 8 1 15,-5-4 0-15,5 4 0 0,0 0-7 0,-5 4-1 16,5 4 0-16,0 8 0 0,-5-4 11 0,0 8 1 16,1 4 1-16,-1 4 0 0,-4 5-8 0,-1 3-1 15,-8 4-1-15,4 5 0 0,-9 3-5 0,1 5-1 16,-10-1 0-16,0 5 0 0,-10-1 9 0,-3 9 2 16,-5 0 0-16,-1-1 0 0,-13 5 5 0,5-4 2 15,-9-1 0-15,4 1 0 0,-9 0-27 0,0-5 0 16,0 1-12-16,-5 0 12 0,1-5 0 0,-1-3 0 0,-4 3 9 0,5-7-1 15,-5 3-8-15,0-7 12 16,-5-5-4-16,9 0 0 0,1-7 8 0,4-1 3 16,-5-4 0-16,5-4 0 0,0-3-2 0,5-1 0 0,0-4 0 15,4 0 0-15,4-4-17 0,1-4 0 0,4 0 0 16,1-4 0 0,8 4-100-16,5-8-24 0,4 4-5 0</inkml:trace>
          <inkml:trace contextRef="#ctx0" brushRef="#br0" timeOffset="1843.3308">2553-152 115 0,'-14'-12'10'0,"14"12"-10"0,5-8 0 0,-5 0 0 0,0 0 147 0,0 8 27 0,-5-8 6 0,5 8 0 15,0 0-61-15,0 0-13 0,-4-8-2 0,4 8-1 16,0 0-47-16,-5 0-8 0,-4 0-3 0,0 4 0 15,0 4-21-15,-5 0-4 0,-4 8 0 0,4 0-1 16,-8 0-2-16,3 9 0 0,-3-1 0 0,-6 0 0 16,-4 9 15-16,1 7 4 0,-1 9 0 0,0 7 0 15,0 9 1-15,-5 12 1 0,1 4 0 0,0 12 0 16,-5 8 10-16,4 8 1 0,-4 5 1 0,5-1 0 16,4 0 0-16,5-7 0 0,4 3 0 0,5-8 0 15,4-8-27-15,5-8-6 0,9-8-1 0,0-4 0 0,4-8-6 16,10-9-2-16,0 5 0 0,4-8 0 0,0-9-8 0,5-3-17 15,4-1 4-15,-4-8-927 16</inkml:trace>
          <inkml:trace contextRef="#ctx0" brushRef="#br0" timeOffset="2515.0369">4023 362 1130 0,'-27'0'50'0,"18"-4"10"0,-5 4-48 0,5 0-12 0,-9 4 0 0,4 8 0 16,1-4 101-16,-5 5 18 0,-5 7 3 0,0 4 1 15,-4 8-37-15,-5 9-7 0,-5 16-2 0,-8 7 0 16,-14 13-35-16,9 8-7 0,-10 8-2 0,6 4 0 15,-10 5-5-15,5 3 0 0,-9 4-1 0,-1-8 0 16,10 0-10-16,-5-8-1 0,1-3-1 0,13-14 0 16,9-3-15-16,0-8 11 0,4 0-11 0,5-9 10 15,14-3-162 1,4-13-33-16,-13 25-7 0,18-32 0 0</inkml:trace>
          <inkml:trace contextRef="#ctx0" brushRef="#br0" timeOffset="2233.8544">2913 872 1364 0,'-5'-40'30'0,"5"19"6"0,-5-3 2 0,1 0 0 0,8-5-30 0,6 5-8 0,-6 0 0 0,5-4 0 15,0 3 38-15,5 5 6 0,0 0 2 0,-1 0 0 16,1 3-11-16,0-3-3 0,8 4 0 0,-3 4 0 16,-1-4-4-16,5 8 0 0,-1-1-1 0,1 5 0 15,0 4-2-15,0 0 0 0,4 13 0 0,0-1 0 16,5 4-7-16,0 8-2 0,0 4 0 0,0 5 0 16,4 3 18-16,-4 9 3 0,0 7 1 0,-5 1 0 15,1 4-24-15,-1-1-5 0,0 1-1 0,-4 0 0 16,0-5 8-16,-1 1 2 0,-3-5 0 0,3-3 0 0,1-1-9 15,0-3-1-15,-5-5-8 0,5-3 12 16,0-1-20-16,-5-8-5 0,-4 1-1 0,4-9-614 16,0 0-122-16</inkml:trace>
          <inkml:trace contextRef="#ctx0" brushRef="#br0" timeOffset="2905.5686">4233-79 1796 0,'0'0'40'0,"0"0"8"0,4-8 1 0,6 4 1 0,-1 0-40 0,4 0-10 0,1 8 0 16,0-4 0-16,4 8 14 0,5 0 1 16,-1 0 0-16,6 8 0 0,4 9 10 0,-1 7 3 0,6 8 0 0,-1 9 0 15,1 8 9-15,-1 3 3 16,-9 5 0-16,1 4 0 0,-10 4 17 0,-4 4 4 0,-5-5 1 0,-9 9 0 15,0 4-9-15,-5 4-1 0,-8-4-1 0,-1-4 0 16,-4 0-22-16,-1 0-4 0,-3 4-1 0,-1-4 0 16,-4 0-13-16,-1 0-3 0,6-8-8 0,-6-4 12 15,1-5-23-15,0 1-5 0,-10-8 0 0,10-5-1 16,-5-3-139-16,0-4-28 0,5-13-6 16,-1-4-1-16</inkml:trace>
        </inkml:traceGroup>
        <inkml:traceGroup>
          <inkml:annotationXML>
            <emma:emma xmlns:emma="http://www.w3.org/2003/04/emma" version="1.0">
              <emma:interpretation id="{824CCB17-049E-4511-930A-13BB9EBFCC15}" emma:medium="tactile" emma:mode="ink">
                <msink:context xmlns:msink="http://schemas.microsoft.com/ink/2010/main" type="inkWord" rotatedBoundingBox="11808,458 15281,360 15330,2079 11856,21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983.4494">9460 55 172 0,'9'-21'8'0,"-5"9"1"0,1 4-9 0,-1 0 0 0,5-8 0 0,-4 0 0 16,4 4 152-16,0-1 29 0,0 1 6 0,-4 0 1 15,4 4-88-15,-4 0-18 0,-1 0-3 0,1 4-1 16,-5 4-28-16,0 0-6 0,0 0 0 0,0 0-1 16,-14 4-18-16,5 0-3 0,-9 8-1 0,-1 0 0 0,-8 4-21 15,0 5 8-15,-5-5-8 0,0 8 0 0,-9-4 13 0,0 9-1 16,-4-5-1-16,-1 0 0 0,14-4 10 0,-4 5 3 16,-1-1 0-16,1-4 0 0,4 0 4 0,5-3 2 15,-1 3 0-15,6-4 0 0,8-4-5 0,0 4-1 16,5 1 0-16,5-5 0 0,-1 4-16 0,10-4-8 15,-1 0 0-15,5 4 8 0,5 5-8 0,4-1 0 16,10 4 0-16,-10 0 0 0,4 1 0 0,-3 7 0 16,8-4 0-16,5 5 0 0,-5-1 0 0,1 5 0 15,-6-1 0-15,1-4 0 0,-5 5 0 0,0-5 0 16,-4 1 0-16,-5-1 0 0,-4-4 16 0,-1-4 12 16,1-3 1-16,-10 3 1 0,1-4 16 0,-1 0 3 15,-4 1 1-15,5-5 0 0,-6-4-25 0,1 4-5 16,0-4 0-16,5-4-1 0,-5 1-10 0,-1 3-1 15,-3-4-8-15,-1 0 12 0,10-4-12 0,-10 4-16 16,0-4 3-16,-4 4-594 0,9 0-118 0</inkml:trace>
          <inkml:trace contextRef="#ctx0" brushRef="#br0" timeOffset="4389.6038">10079 212 1450 0,'0'0'32'0,"-5"-8"6"0,-4 0 2 0,9 8 1 0,0 0-33 0,0 0-8 16,0 0 0-16,-4 8 0 0,-1 9 37 0,5 3 6 15,0 4 1-15,5 4 0 0,-1 5-23 0,1 3-4 16,4 1-1-16,0-1 0 0,0 0-3 0,0 1-1 16,5-1 0-16,-1-3 0 0,1-5 9 0,0-4 2 15,4-4 0-15,-4-7 0 0,4-1 0 0,-5-4 0 16,1-8 0-16,0-4 0 0,-5 0 29 0,5-4 7 15,-1-4 1-15,1-5 0 0,-5 1-5 0,5-4-1 16,-1-4 0-16,1 3 0 0,-5 1-42 0,0 0-12 0,0 0 0 0,0-5 8 16,-4 9-8-16,-1-4 0 0,-4 0 0 0,5 4 0 31,-5-5-115-31,5 5-17 0,-5 0-4 0,0 0-1 0</inkml:trace>
          <inkml:trace contextRef="#ctx0" brushRef="#br0" timeOffset="4780.1361">11167 63 1497 0,'-14'-21'133'0,"10"9"-106"15,-5 0-27-15,4 0 0 0,0-4 0 0,1 4-16 16,-1 0 3-16,1 3 0 0,-1 1 70 0,1-4 15 16,-1 8 2-16,-4-4 1 0,0 8-26 0,-5 0-5 15,1 4 0-15,-6 4-1 0,6 4-8 0,-10 9-2 16,0 3 0-16,-4 8 0 0,0 9 10 0,-1 3 1 15,1 1 1-15,-5 3 0 0,5 5-15 0,4-5-3 16,0 1-1-16,5 4 0 0,0-5-13 0,4 5-2 16,5-9-1-16,4 5 0 0,5-9-10 0,0 1 0 0,5-5 0 15,0-3 0 1,4-1-32-16,9-4-8 0,-4-7-1 0,8-1-611 0,1-8-123 0</inkml:trace>
          <inkml:trace contextRef="#ctx0" brushRef="#br0" timeOffset="5241.4117">11927-557 1382 0,'0'-16'123'0,"5"-4"-99"16,4 0-24-16,0 4 0 0,5 4 19 0,-5 3-2 15,-9 9 0-15,18-4 0 0,-4 4 48 0,-1 4 10 16,1 13 1-16,0 3 1 0,-1 8-45 0,-4 13-8 16,0 3-3-16,-4 9 0 0,4 3 6 0,-9 5 1 15,0 4 0-15,-4 0 0 0,-6-1 5 0,1 9 2 16,0 4 0-16,0-8 0 0,-5 4-12 0,5-8-3 15,0-5 0-15,-4-3 0 0,3 0-2 0,1-9-1 16,0-3 0-16,0-5 0 0,0-12 9 0,5 1 2 0,-6-5 0 0,6-8 0 16,-5-8-17-16,9-8-3 0,0 0-8 0,0 0 12 15,0 0 1-15,0 0 0 0,0-16 0 0,4 0 0 16,1-8-1-16,4-1 0 0,5-3 0 0,4-4 0 16,0-1-12-16,0 1 0 0,5 4 0 0,0-1 0 15,0 1 0-15,4 4 0 0,0 3 0 0,-4 9 0 16,0 4 8-16,-1 4-8 15,-3 4 0-15,-1 8 0 0,0 4 0 0,-4 5 0 16,-1 3 0-16,-3 4 0 0,3 4 0 0,-4 5 8 16,0-1-8-16,5 1 0 15,-5 3-87-15,5 0-20 0,4 1-4 0</inkml:trace>
        </inkml:traceGroup>
        <inkml:traceGroup>
          <inkml:annotationXML>
            <emma:emma xmlns:emma="http://www.w3.org/2003/04/emma" version="1.0">
              <emma:interpretation id="{28F071A5-FF95-4902-ACC6-58B5F01B054C}" emma:medium="tactile" emma:mode="ink">
                <msink:context xmlns:msink="http://schemas.microsoft.com/ink/2010/main" type="inkWord" rotatedBoundingBox="18042,284 21671,182 21720,1927 18091,202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928.7436">15151 148 1094 0,'-10'-12'97'0,"10"12"-77"0,0 0-20 0,0-13 0 0,-4 5 58 0,4 8 8 16,0 0 2-16,0 0 0 0,0 0 7 0,9-8 1 15,5 4 1-15,8-4 0 0,6 8-37 0,8-4-7 16,10 0-1-16,8 0-1 0,1 4-10 0,9 0-1 16,-1 0-1-16,6 0 0 0,-5 0-19 0,-1 0 0 15,-4-4-13-15</inkml:trace>
          <inkml:trace contextRef="#ctx0" brushRef="#br0" timeOffset="6241.1693">15797-443 172 0,'-14'-12'16'0,"10"8"-16"0,-10-4 0 0,5-1 0 16,-5 1 184-16,10 4 35 0,-5-4 6 0,9 4 2 15,0 4-95-15,0 0-20 0,0 0-3 0,0 0-1 16,-5 8-38-16,1 8-8 0,4 5-2 0,-5 7 0 16,-4 4-4-16,0 9-2 0,0 7 0 0,-5 9 0 15,-4 8 17-15,-5 4 3 0,0 8 1 0,-4 3 0 16,0 1-16-16,-5 4-3 0,0 0-1 0,-4 4 0 15,-5 0-45-15,4-4-10 0,1 0 0 0,-1-4 0 16,1 0-144-16,-5-12-28 0,9 0-5 0</inkml:trace>
          <inkml:trace contextRef="#ctx0" brushRef="#br0" timeOffset="6756.6747">16658-698 1407 0,'13'-16'31'0,"5"-5"6"0,5 1 2 0,-5 8 1 0,-4 0-32 0,4 4-8 0,10 8 0 0,-10 0 0 15,-5 4 71-15,6 12 13 0,-1 4 2 0,0 9 1 16,-4 3-36-16,-5 8-7 0,-14 13-2 0,5 8 0 16,0 4-16-16,-13 3-3 0,-19 13-1 0,0 4 0 15,9 4 6-15,-4 4 0 0,-14 4 1 0,0 9 0 16,-5-17-17-16,14 0-3 0,10-4-1 0,-1 0 0 15,0-4-8-15,5-8 0 0,4-5 9 0,1-7-9 16,-6-12 8-16,6-9-8 0,4-8 10 0,4-7-10 16,-4-5 17-16,0-8-2 0,0-4-1 0,4-8 0 15,5 0 14-15,0 0 4 0,-9-12 0 0,5-4 0 0,4 0-12 0,0-9-3 16,-5-3 0-16,5 0 0 0,5-5-9 0,-1 1-8 16,5 4 9-16,5-5-9 0,-5 5 0 0,9 4 0 15,5 3 0-15,0 1 0 0,-10 8 12 0,6 4-4 16,-1-4-8-16,5 12 12 0,-5 4-12 0,0 4 8 15,-4 0-8-15,4 4 0 0,5 4 0 0,-5 5 0 16,0-5 0-16,-4 0-10 16,-1 4-21-16,1-4-4 0,0-3-1 0,-1 3-984 0</inkml:trace>
          <inkml:trace contextRef="#ctx0" brushRef="#br0" timeOffset="7631.4706">17641 427 1324 0,'18'-12'118'0,"-18"12"-94"0,5-8-24 0,4 0 0 16,0-1-25 0,-4 1-10-16,-5 0-1 0,0 4-1 0,4-4 111 0,-4 0 22 0,0-4 5 0,-4 8 1 15,-1-4-70-15,0 0-15 0,5 8-2 0,0-4-1 16,-4 0 5-16,4 4 1 0,0 0 0 0,0 0 0 15,0 0 16-15,0 0 3 0,0 0 1 0,0 0 0 16,0 0-13-16,0 0-3 0,-9 4 0 0,9-4 0 16,0 0 7-16,0 0 1 0,-14 8 0 0,5-4 0 0,4 0-20 15,-4 4-3-15,0-4-1 0,-4 4 0 0,-10-8-8 0,5 0 0 16,18 0 0-16,-14 8-11 0,-4-8 11 0,4 0 11 16,14 0-3-16,0 0 0 0,-14 8-8 0,1-4 12 15,-1 4-12-15,10 0 12 0,-6 5-2 0,-3-1 0 16,-10 0 0-16,0 4 0 0,10 8-10 0,-10 1 0 15,0-1 0-15,-4 4-11 0,9 1 11 0,-1-1 0 16,6 0 0-16,-1-3 0 0,-9-5-8 0,19-4 8 16,4 4-8-16,-5-8 8 0,1 0-9 0,4-12 9 15,4 9-10-15,5-5 10 0,-9-4-14 0,14 0 3 16,-5 0 1-16,14-8 0 0,4-1 1 0,0-3 0 16,-13-4 0-16,13 4 0 0,14-8 9 0,-9-1 0 15,-14 1-9-15,10 0 9 0,-1-4 0 0,0-1 15 16,1 1-3-16,-1 0 0 0,-9 4 7 0,5 3 1 15,0 1 0-15,-10 4 0 0,1 4-12 0,-5 4-8 0,-4 0 12 16,-5 4-12-16,0 0 34 0,4 12 0 0,-8 0 0 0,4 8 0 16,0 1-34-16,0 3 0 0,-9 0 0 0,9 5 0 15,4-5 0-15,1 0 0 0,-5-4 0 0,4 1 0 16,5-1 0-16,0-4 0 0,5 0 0 0,0-8 0 16,-1 0 13-16,1-4-4 0,0 1-1 0,4-5 0 15,-4 0-8-15,4-5 0 0,-4 1 0 0,4-4 0 16,0 4 0-16,-4 0 0 0,4-4-12 0,0 0 12 15,-4-8 0-15,-1 4 0 0,6-4 0 0,-1-5 0 16,0 1 0-16,-4 0 0 0,4-4 0 0,5-5 8 16,-1-3-8-16,6-1 0 0,-6-3 0 0,10 0 8 15,5-9-8-15,-1 1 0 0,-4-5 9 0,4-8-9 0,1 5 0 0,-5-9 0 16,4 4 0-16,-4 1-8 0,0-1 0 0,-5-4 0 16,1 5 0-16,-1-5 0 15,0 8-20-15,-4-3-3 0,0 3-1 0,-5 5 0 0,0 7 32 0,-4 5 0 16,-1 7 0-16,1 9 0 0,-9 4 8 0,4 4-8 15,-9 4 0-15,4 0 0 0,-4 8 12 0,0 0-12 16,0 0 12-16,0 0-12 0,0 0 8 0,0 0-8 16,0 0 0-16,0 0 0 0,0 0 20 0,0 0-4 15,0 0 0-15,0 0 0 0,0 0-27 0,0 16-5 16,-4-4-2-16,4 8 0 0,0 8 18 0,0 5 0 16,0 7-8-16,-5 1 8 0,1 3 0 0,-5 5 12 15,-1-1-1-15,-3 9-1 0,-1 0 1 0,-4-1 0 16,0 5 0-16,0 8 0 0,-5-4-11 0,0 3 0 15,5-7 0-15,-5 4 0 0,9-8 0 0,1-9 0 16,4 1 0-16,4-9 0 16,0-3-24-16,5-13-9 0,5 0-3 0,0-8 0 15,-1 5-25-15,5-9-6 0,0-4-1 0,5-4-809 0</inkml:trace>
          <inkml:trace contextRef="#ctx0" brushRef="#br0" timeOffset="7885.9363">18033-71 1267 0,'-5'-4'112'0,"5"0"-89"15,-5-4-23-15,5 8 0 0,0 0 82 0,0 0 12 16,5-4 2-16,-5 4 1 0,0 0-22 0,9-4-5 31,5 4-1-31,9-4 0 0,-1 4-48 0,10 4-9 16,9-4-3-16,9 4 0 0,-4-4-9 0,4 0 0 15,4 0-12-15,-3 0-548 0,-1 0-110 16</inkml:trace>
        </inkml:traceGroup>
      </inkml:traceGroup>
    </inkml:traceGroup>
    <inkml:traceGroup>
      <inkml:annotationXML>
        <emma:emma xmlns:emma="http://www.w3.org/2003/04/emma" version="1.0">
          <emma:interpretation id="{64BB0428-8B72-48E5-9BBA-3637D93E26AC}" emma:medium="tactile" emma:mode="ink">
            <msink:context xmlns:msink="http://schemas.microsoft.com/ink/2010/main" type="paragraph" rotatedBoundingBox="3348,4447 25819,3656 25901,5971 3430,67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D4128E-E298-416E-ABF0-D3D89441E05E}" emma:medium="tactile" emma:mode="ink">
              <msink:context xmlns:msink="http://schemas.microsoft.com/ink/2010/main" type="line" rotatedBoundingBox="3348,4447 25819,3656 25901,5971 3429,6762"/>
            </emma:interpretation>
          </emma:emma>
        </inkml:annotationXML>
        <inkml:traceGroup>
          <inkml:annotationXML>
            <emma:emma xmlns:emma="http://www.w3.org/2003/04/emma" version="1.0">
              <emma:interpretation id="{FF59C602-7573-41AE-890C-1B2A05B7007C}" emma:medium="tactile" emma:mode="ink">
                <msink:context xmlns:msink="http://schemas.microsoft.com/ink/2010/main" type="inkWord" rotatedBoundingBox="3363,4879 4401,4842 4467,6725 3429,676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619.9049">786 4110 345 0,'0'-4'31'0,"0"0"-31"15,5-5 0-15,-5 5 0 0,0 4 149 0,0 0 24 16,0 0 5-16,0-8 1 0,0-4-51 0,5 4-9 16,-1 0-3-16,-4 0 0 0,0 8-28 0,0-12-7 15,0 0-1-15,0 4 0 0,0 8-40 0,0 0-8 16,0 0-1-16,0 0-1 0,0 0-22 0,0 0-8 16,0 0 0-16,0 0 0 0,0 0 9 0,0 0-9 15,0 0 8-15,0 0-8 0,0 0 11 0,0 0-3 16,0 0-8-16,0 0 12 0,0 0 5 0,0 0 1 0,0 0 0 0,0 0 0 15,0 0 10-15,0 0 3 0,0 0 0 0,0 0 0 16,0 8-31-16,0 4 0 0,-4 0 0 0,-1 8 0 16,0 8 0-16,1 5 19 0,-1 7-3 0,1 9 0 15,-5 8 7-15,4 7 1 0,-4 5 0 0,0 4 0 16,4 4 3-16,-4 4 1 0,-4 4 0 0,3 0 0 16,1-4-17-16,0-4-3 0,0-9-8 0,-5-3 12 15,1 4 0-15,-1-4 0 0,5-5 0 0,0-3 0 16,0-12-3-16,-5-1-1 0,1 1 0 0,8-5 0 15,-4 0-8-15,0-7 12 0,0-5-12 0,0-4 12 16,4-3-12-16,0-5 12 0,1-4-12 0,-1 0 12 0,1 0-12 16,-1-4-11-16,1-4 3 0,-5 1 0 15,9-5-147-15,0 0-29 0,0 0-5 0</inkml:trace>
          <inkml:trace contextRef="#ctx0" brushRef="#br0" timeOffset="10734.5377">604 4377 460 0,'-4'-4'41'0,"-1"-4"-33"15,1 0-8-15,4-5 0 0,0 5 161 0,0-4 31 16,0 0 5-16,0-4 2 0,4 4-100 0,1-5-20 16,4 5-4-16,-5 0-1 0,1-4-32 0,4 4-6 15,5 0-2-15,-1 0 0 0,-4-5-19 0,5 1-4 16,-5 4-1-16,9-4 0 0,1 0 3 0,-1-5 1 15,0 1 0-15,0 0 0 0,10-4-1 0,-1 3 0 0,0 1 0 0,5 4 0 16,0 0-13-16,-5 0 0 0,5-5 8 0,0 9-8 16,-5-4 8-16,5 0-8 0,-4 8 11 0,-1-4-11 15,-4 4 20-15,4-1-2 0,0 1-1 0,1 4 0 16,-6 4 0-16,6 0 0 0,-6 0 0 0,1 0 0 16,0 4 0-16,-5 0 0 0,-9 5 0 0,5-5 0 15,0 0 11-15,-1 4 3 0,-4 0 0 0,-4 4 0 16,9-4-15-16,-1 4-2 0,-8 4-1 0,-1 1 0 15,-4-1 4-15,5 4 1 0,-1 8 0 0,-4-3 0 16,0-1-4-16,-4 8-1 0,4-3 0 0,-5 7 0 16,-4-4 7-16,5 5 0 0,-5-1 1 0,-1-3 0 0,6-1-21 15,-10 0 0-15,1-3 0 0,-6-1 0 0,1 0 0 0,-9 5 9 16,-5-1-1-16,0-8-8 0,0 1 9 0,0-1-9 16,-9 0 0-16,5 1 9 0,0-1-9 0,-1-4 0 15,-8 0 9-15,8-8-9 0,-8 5 9 0,8-5-9 16,-4-4 12-16,5 0-12 0,-1 0 0 0,6-4 0 15,8 0-10-15,5 0 10 16,-1-8-136-16,10 4-20 0,-4 0-4 0,8-4-699 0</inkml:trace>
        </inkml:traceGroup>
        <inkml:traceGroup>
          <inkml:annotationXML>
            <emma:emma xmlns:emma="http://www.w3.org/2003/04/emma" version="1.0">
              <emma:interpretation id="{A86A84D8-D29B-4D30-8AF4-240AFBFA1BD2}" emma:medium="tactile" emma:mode="ink">
                <msink:context xmlns:msink="http://schemas.microsoft.com/ink/2010/main" type="inkWord" rotatedBoundingBox="5105,4588 9072,4448 9140,6367 5172,650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620.4014">2862 3596 1094 0,'-18'-17'48'0,"14"9"11"16,-5 0-47-16,4 4-12 0,-4 0 0 0,0 4 0 16,-5 0 46-16,1 8 7 0,-1 0 2 0,5 0 0 15,-9 1-12-15,-1 7-3 0,1 0 0 0,0 4 0 16,4 4-3-16,-8 5-1 0,-1-1 0 0,0 9 0 0,0 11 0 0,0 1 0 16,-4 11 0-16,0 9 0 0,-5 4 12 0,0 0 1 15,0 0 1-15,5 4 0 0,0 0-6 0,4-5-2 16,-4-3 0-16,8 4 0 0,1 0-10 0,0-4-1 15,9-1-1-15,0-3 0 0,4 4-10 0,5-8-1 16,9-5-1-16,0 1 0 0,10-8-18 0,-1 3 10 16,0-7-10-16,5 7 8 15,4-3-82-15,-4-1-17 0,0-11-3 0</inkml:trace>
          <inkml:trace contextRef="#ctx0" brushRef="#br0" timeOffset="12010.9349">3568 4255 1267 0,'-9'-20'112'15,"5"0"-89"-15,-6-8-23 0,1 3 0 16,5-3 140-16,-1 4 23 0,10-5 5 0,4 5 0 16,5 4-91-16,4-4-18 0,0-1-4 0,5 1-1 15,-1 4-20-15,1-5-4 0,0 1-1 0,4 4 0 16,-4 4-20-16,4 4-9 0,1-1 8 0,-6 1-8 0,6 4 0 0,-1 0 0 16,-4 4 0-16,0 0 0 0,-1 8 0 0,1 0 0 15,0 0 0-15,0 4 0 0,-1 8 0 0,-3 1 0 16,8 3 0-16,-4 4 0 0,4 13 8 0,-4-1 10 15,-5 9 2-15,9 3 0 0,-4 1-8 0,9 3 0 16,-5 1-1-16,5 4 0 0,0-5-3 0,4 1-8 16,-4-5 12-16,-4-3-4 0,4-1-8 0,-10 1 8 15,6-1-8-15,-10-3-683 16,-5-1-141-16</inkml:trace>
          <inkml:trace contextRef="#ctx0" brushRef="#br0" timeOffset="12307.7416">4688 3648 1497 0,'-4'4'133'0,"-5"0"-106"0,-1-4-27 0,6 8 0 16,-5 5 48-16,-5 3 4 0,0 4 0 0,-4 12 1 16,5 5 4-16,-10 7 1 0,-5 5 0 0,1 4 0 15,-5 11-10-15,-9 5-3 0,0 0 0 0,0 8 0 16,0-4-9-16,-4-1-1 0,-1 5-1 0,1-4 0 16,-1 4-16-16,5-4-3 0,5-8-1 0,-1-1 0 15,6-3-91-15,3 0-19 0,6-5-3 0,-6-3-793 16</inkml:trace>
          <inkml:trace contextRef="#ctx0" brushRef="#br0" timeOffset="12713.8964">5062 4895 1792 0,'0'0'40'0,"0"0"8"0,-10 8 1 0,1-8 1 16,-4 4-40-16,-1 4-10 0,0 0 0 0,-4 8 0 16,0 0 57-16,4 5 10 0,5-1 1 0,0 8 1 0,4-3-42 0,1-1-9 15,-1 4-2-15,1 0 0 0,-5 1-16 0,9 3 0 16,-5 1 0-16,5-5 0 0,0-4 0 0,0 0 0 15,5 1 0-15,-1-1-9 16,-4-4-135-16,0 0-28 0</inkml:trace>
          <inkml:trace contextRef="#ctx0" brushRef="#br0" timeOffset="12870.1082">5262 4065 864 0,'-27'-8'38'0,"13"4"8"0,-4 0-37 0,-1 8-9 15,6 0 0-15,-1 8 0 0</inkml:trace>
          <inkml:trace contextRef="#ctx0" brushRef="#br0" timeOffset="13182.5432">5972 3430 1728 0,'0'0'153'0,"0"0"-122"0,0 0-31 0,0 0 0 0,0 0 51 0,14 24 4 16,4 4 1-16,0 17 0 0,5 3 28 0,0 5 5 16,-1 12 2-16,1 8 0 0,0 8-45 0,-5 12-9 15,-9 4-1-15,-4 12-1 0,-1 0 8 0,-4 5 1 16,-9 3 1-16,5 0 0 0,-5 1-24 0,-5-13-5 16,0-8 0-16,1-8-1 15,-6-4-71-15,1-12-13 0,-5-8-3 0,1-9-1011 0</inkml:trace>
        </inkml:traceGroup>
        <inkml:traceGroup>
          <inkml:annotationXML>
            <emma:emma xmlns:emma="http://www.w3.org/2003/04/emma" version="1.0">
              <emma:interpretation id="{5EB7627C-9279-4B90-9759-769F143AB9CB}" emma:medium="tactile" emma:mode="ink">
                <msink:context xmlns:msink="http://schemas.microsoft.com/ink/2010/main" type="inkWord" rotatedBoundingBox="10018,5126 11212,5084 11229,5562 10035,560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057.3309">7092 4195 1220 0,'9'-17'27'0,"-9"13"5"0,5-8 2 0,-1 4 0 0,5-4-34 0,5 4 0 16,4 8 0-16,0-4 0 0,1 0 44 0,-1 4 3 15,5-4 0-15,-1 0 0 0,1 8-5 0,5-4-1 16,3 0 0-16,1 0 0 0,0-4-4 0,9 4-1 16,5-4 0-16,-1 0 0 0,1 0 5 0,4 0 1 15,4-5 0-15,6 1 0 0,-6 0-42 0,1 8 0 16,-1 0 0-16,-3 0-11 16,-1 0-34-16,-5 4-7 0,-4 0-2 0,0 8 0 15,0-7-22-15,-9 3-4 0,4-4 0 0,-8 4-346 0,-10 0-69 0</inkml:trace>
          <inkml:trace contextRef="#ctx0" brushRef="#br0" timeOffset="14338.5141">7238 4494 1378 0,'0'0'30'0,"0"0"6"0,-9 0 2 0,9 0 2 0,0 0-32 0,0 0-8 16,-14 0 0-16,14 0 0 0,0 0 62 0,0 0 11 16,5 12 3-16,4 0 0 0,4-4-35 0,6 1-6 15,-1-1-2-15,9-4 0 0,0 4-10 0,10 0-3 16,-1-8 0-16,10 4 0 0,4-8-20 0,0 4 0 15,0-4-12-15,9 0 4 0</inkml:trace>
        </inkml:traceGroup>
        <inkml:traceGroup>
          <inkml:annotationXML>
            <emma:emma xmlns:emma="http://www.w3.org/2003/04/emma" version="1.0">
              <emma:interpretation id="{CC65CA81-FB6F-4CC8-98F3-1C47A9478439}" emma:medium="tactile" emma:mode="ink">
                <msink:context xmlns:msink="http://schemas.microsoft.com/ink/2010/main" type="inkWord" rotatedBoundingBox="12237,4134 14114,4068 14189,6199 12312,626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954.587">11208 3709 1940 0,'-18'-12'43'0,"9"8"9"0,4-4 1 0,0 8 1 16,5 0-43-16,0 0-11 0,0 0 0 0,0 0-573 15,19 8-117-15</inkml:trace>
          <inkml:trace contextRef="#ctx0" brushRef="#br0" timeOffset="15189.1414">9519 3312 921 0,'-5'-40'40'0,"5"24"10"0,0-5-40 0,5 9-10 0,-1 0 0 0,1 0 0 16,-5 4 51-16,0 8 8 0,0 0 1 0,0 0 1 15,0 0-1-15,0 0-1 0,0 0 0 0,0 12 0 16,-9 12-11-16,4 1-3 0,-4 7 0 0,5 4 0 16,-1 1-15-16,0 3-3 0,-4 1-1 0,5 3 0 15,4 1-14-15,0-1-4 0,0-7 0 0,4-1 0 0,1-7-8 0,4-1 8 16,5 0-8-16,-5-8 8 0,4-3-8 0,6-5 0 15,-1-4-12-15,5-4 12 0,-1-4 0 0,1-4 0 16,9-4 0-16,-5-4 0 0,5 0 0 0,0-5 0 16,0-3 0-16,0 0 0 0,4-4 22 0,-4-5-1 15,4 1 0-15,-4-4 0 0,0-1-7 0,0 1-2 16,-5-5 0-16,5 1 0 0,0-5 1 0,-5 1 0 16,1-5 0-16,4 5 0 0,-5 8-5 0,0-1-8 15,5 1 11-15,-5 4-11 0,-4 3 12 0,0 5-4 16,-5 4 0-16,-4 4-8 0,0 8 20 0,-1 0-4 15,-4 0 0-15,-9 4 0 0,5 16-16 0,-1 4 0 16,1 0 0-16,0 13 0 0,-1-5 24 0,-4 12 7 16,-4 5 1-16,4 8 1 0,4-1-33 0,-4 13 0 15,0 0 0-15,0 3 0 0,0 5 13 0,0 0-1 0,0 4 0 16,0 0 0-16,-9 8 16 0,0 0 2 0,-9 4 1 0,-1-4 0 16,-8 0-13-16,-5 4-2 0,-4-4-1 0,-5 0 0 15,-5 4-6-15,1-8-1 0,-10-4 0 0,5-8 0 16,-9-5 1-16,9-7 0 0,-5-8 0 0,1-5 0 15,-1-8-9-15,5-3 0 0,0-5 0 0,4-8 8 16,5-7 2-16,5-5 0 0,4-4 0 0,0-4 0 16,0-4 10-16,5-4 3 0,9-5 0 0,-5-7 0 15,9-4-11-15,5-4-1 0,5-5-1 0,8-7 0 16,1-5-10-16,13-3 0 0,9-9 0 0,10-4 0 16,4-3-11-16,9-1 3 0,9 0 0 0,0 0 0 15,9 5-26-15,1-1-5 0,-6 0-1 0,1 5-652 16,4 3-132-16</inkml:trace>
          <inkml:trace contextRef="#ctx0" brushRef="#br0" timeOffset="15798.3736">11053 4644 864 0,'0'0'38'0,"0"0"8"0,0-8-37 0,0-4-9 15,0 12 0-15,0 0 0 0,0 0 185 0,0 0 35 16,0 0 8-16,-9 0 0 0,0 0-130 0,0 4-26 16,4 4-6-16,-4 8-1 0,5 4-45 0,-6 4-8 15,6 1-3-15,4 7 0 0,-5 5 3 0,10-1 1 16,-5 0 0-16,4 1 0 0,6-9-13 0,-1 4 8 16,4-7-8-16,5-1 0 15,-4-4-62-15,9-4-18 0,18 1-4 0,-9-13-1 0</inkml:trace>
        </inkml:traceGroup>
        <inkml:traceGroup>
          <inkml:annotationXML>
            <emma:emma xmlns:emma="http://www.w3.org/2003/04/emma" version="1.0">
              <emma:interpretation id="{8147A05D-003E-4DCA-8E52-F36203DA8E6E}" emma:medium="tactile" emma:mode="ink">
                <msink:context xmlns:msink="http://schemas.microsoft.com/ink/2010/main" type="inkWord" rotatedBoundingBox="16707,5220 17072,5208 17102,6065 16738,607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626.3046">14031 4187 1792 0,'0'0'40'0,"0"0"8"0,0 0 1 0,13 8 1 0,-4 4-40 0,0 4-10 15,5 8 0-15,4 5 0 0,-4-1 60 0,-5 8 11 16,5 5 1-16,-5 3 1 0,0-3-39 0,-4 7-8 0,-5 1-2 15,0-1 0-15,-5-3 3 0,-4-1 0 0,-5 1 0 0,-4-5 0 16,0-3-27-16,-5-5 0 0,-4 1 0 0,-5 3 0 31,-9-8-32-31,0 1-8 0,4-5-1 0,-4 0-596 0,1 1-119 0</inkml:trace>
        </inkml:traceGroup>
        <inkml:traceGroup>
          <inkml:annotationXML>
            <emma:emma xmlns:emma="http://www.w3.org/2003/04/emma" version="1.0">
              <emma:interpretation id="{A9F49F3F-E04E-4038-9553-C7E3F4C4A5E8}" emma:medium="tactile" emma:mode="ink">
                <msink:context xmlns:msink="http://schemas.microsoft.com/ink/2010/main" type="inkWord" rotatedBoundingBox="17995,4143 21206,4030 21255,5428 18044,554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985.1897">15269 3786 1494 0,'0'0'32'0,"0"0"8"0,0 0 0 0,-9 4 3 0,-5 4-35 0,1 0-8 16,3 4 0-16,1 4 0 0,-4 5 85 0,4 7 15 15,-5 4 4-15,0 1 0 0,5 7-42 0,0-3-8 16,0 3-2-16,0 5 0 0,0-9-32 0,4 5-6 15,1-9-2-15,-1 4 0 0,10-7-12 0,-1-5 0 16,1-4 0-16,-1 0 0 16,1-7-151-16,-1-1-33 0</inkml:trace>
          <inkml:trace contextRef="#ctx0" brushRef="#br0" timeOffset="17142.9896">15447 3146 1792 0,'-10'-20'80'0,"6"12"16"0,-5 0-77 16,0 4-19-16,9 4 0 0,0 0 0 0,0 0 13 0,0 0-1 15,0 0 0-15,0 0-820 16</inkml:trace>
          <inkml:trace contextRef="#ctx0" brushRef="#br0" timeOffset="17392.917">15970 3782 1436 0,'0'0'32'0,"0"0"6"0,0 0 2 0,0 0 0 0,14 4-32 0,-1-4-8 0,-13 0 0 0,19 8 0 15,12-4 80-15,-3 0 16 0,-10 0 2 0,9 0 1 16,10-4-43-16,4 0-9 0,-5 0-2 0,1 4 0 16,-1-4-20-16,5 0-4 0,0-4-1 0,-5 0 0 31,-4 4-43-31,0-4-9 0,9 0-1 0,-4 0-547 0,-15-4-110 0</inkml:trace>
          <inkml:trace contextRef="#ctx0" brushRef="#br0" timeOffset="17564.7452">16139 4150 1785 0,'-23'8'79'0,"23"-8"17"0,0 0-77 0,-5 8-19 15,-8 0 0-15,13-8 0 0,4 8-10 0,-4-8-6 16,0 13 0-16,9-5-1 0,5 0 49 0,0-4 9 16,4 0 3-16,5-4 0 0,4 4-36 0,5-4-8 15,4-8 0-15,5 8-835 16</inkml:trace>
          <inkml:trace contextRef="#ctx0" brushRef="#br0" timeOffset="17892.7933">17445 3430 1566 0,'-13'-8'69'0,"13"8"15"0,0 0-68 0,0 0-16 16,-14 12 0-16,9 8 0 0,1 4 64 0,-5 13 8 0,-10-1 3 0,-8 9 0 15,4 7-18-15,-4-3-3 0,4 3-1 0,-4 5 0 16,0-4-41-16,8 3-12 0,6-3 0 0,4-4 8 16,0-9-8-16,4-4 11 0,10-3-11 0,4-1 12 15,0-8-12-15,4-7 0 0,1-9 0 0,4 0-11 16,10 0 11-16,4-8 0 0,-1-8 0 0,1 0 0 16,0-8 26-16,0-1 4 0,-9-3 1 0,4 4 0 15,0-8 12-15,1-1 2 0,-10-3 1 0,5-4 0 16,-10-1-26-16,6 1-6 0,-1-4-1 0,-5-1 0 15,-3-3 16-15,3-5 3 0,-8 1 1 0,4-1 0 16,-5-3-33-16,-4 7 0 0,0-3 0 0,5 3 0 0,0 5 0 16,-1 7 0-16,-8 1 0 0,-1 8 0 15,5 0-22-15,-9 7-11 0,-5 5-3 0,-9 8-1033 16</inkml:trace>
          <inkml:trace contextRef="#ctx0" brushRef="#br0" timeOffset="18142.7392">18256 3915 1983 0,'0'0'44'0,"4"8"8"0,-4-8 3 0,9 13 1 0,0 3-45 0,0 4-11 0,-4 4 0 0,4 5 0 16,-4-1 48-16,-1 4 7 0,1-3 1 0,-5 3 1 16,0 4-45-16,0-3-12 0,0 3 0 0,0-3 0 15,-9-1 0-15,0 0 0 0,-5-3 0 0,0-1-971 16</inkml:trace>
        </inkml:traceGroup>
        <inkml:traceGroup>
          <inkml:annotationXML>
            <emma:emma xmlns:emma="http://www.w3.org/2003/04/emma" version="1.0">
              <emma:interpretation id="{6A929730-DE55-467D-B7BF-126A764AC3CE}" emma:medium="tactile" emma:mode="ink">
                <msink:context xmlns:msink="http://schemas.microsoft.com/ink/2010/main" type="inkWord" rotatedBoundingBox="22065,4570 24213,4494 24235,5124 22087,519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408.2976">19143 3758 1555 0,'0'0'138'0,"10"-13"-110"16,-1 5-28-16,-5-4 0 0,10 4 95 0,-5 0 13 15,0 4 4-15,5 4 0 0,-1 0-90 0,1 0-22 16,-5 0 0-16,0 0 0 0</inkml:trace>
          <inkml:trace contextRef="#ctx0" brushRef="#br0" timeOffset="18580.1326">19826 3673 1958 0,'0'0'43'16,"0"0"9"-16,0 0 1 0,0 0 3 0,9 0-45 0,5 0-11 0,0 4 0 0,4 0-868 15</inkml:trace>
          <inkml:trace contextRef="#ctx0" brushRef="#br0" timeOffset="18717.423">20464 3575 1497 0,'9'-4'32'0,"5"-4"8"0,-5 0 0 0,4 0 4 0,-4 4-36 0,0 0-8 16,1 0 0-16,-10 4 0 0,9 4 53 0,-9-4 9 15,0 0 2-15</inkml:trace>
          <inkml:trace contextRef="#ctx0" brushRef="#br0" timeOffset="18936.1251">21283 3470 2188 0,'-4'8'48'0,"-5"4"11"0,-1 9 1 0,1 3 1 0,-4 8-49 0,-1 1-12 16,-4 7 0-16,0 1 0 16,-5-1 54-16,5-3 8 0,-5 3 2 0,0-4 0 0,-4 5-52 0,4-1-12 15,0-7 0-15,1 3 0 16,-6 1-73-16,-4-5-18 0,5 0-3 0,-5-3-1 0</inkml:trace>
        </inkml:traceGroup>
        <inkml:traceGroup>
          <inkml:annotationXML>
            <emma:emma xmlns:emma="http://www.w3.org/2003/04/emma" version="1.0">
              <emma:interpretation id="{A56650AE-A808-4A51-983B-7FD9B09521BB}" emma:medium="tactile" emma:mode="ink">
                <msink:context xmlns:msink="http://schemas.microsoft.com/ink/2010/main" type="inkWord" rotatedBoundingBox="24892,4166 25836,4132 25869,5082 24926,5115"/>
              </emma:interpretation>
              <emma:one-of disjunction-type="recognition" id="oneOf10">
                <emma:interpretation id="interp10" emma:lang="" emma:confidence="1">
                  <emma:literal>n</emma:literal>
                </emma:interpretation>
                <emma:interpretation id="interp11" emma:lang="" emma:confidence="0">
                  <emma:literal>h</emma:literal>
                </emma:interpretation>
                <emma:interpretation id="interp12" emma:lang="" emma:confidence="0">
                  <emma:literal>N</emma:literal>
                </emma:interpretation>
                <emma:interpretation id="interp13" emma:lang="" emma:confidence="0">
                  <emma:literal>"</emma:literal>
                </emma:interpretation>
                <emma:interpretation id="interp14" emma:lang="" emma:confidence="0">
                  <emma:literal>or</emma:literal>
                </emma:interpretation>
              </emma:one-of>
            </emma:emma>
          </inkml:annotationXML>
          <inkml:trace contextRef="#ctx0" brushRef="#br0" timeOffset="20115.2004">21966 3227 1224 0,'0'0'54'0,"14"-16"11"0,-5 0-52 0,0 0-13 16,-4 4 0-16,4 4 0 0,4 0 64 0,6 3 9 16,-10-3 3-16,4 8 0 0,-4 8-10 0,5 5-2 15,0 7 0-15,4 4 0 0,-9 0-1 0,5 13-1 16,-1 3 0-16,1 5 0 0,0-1-12 0,-5 5-2 15,-5-1-1-15,1 5 0 0,-5-8-23 0,0-5-4 16,-5 1 0-16,5-5-1 0,-9-4 36 0,5 1 7 16,-5-5 2-16,4-4 0 0,0 1-48 0,1-5-16 15,-1-8 9-15,1 4-9 0,-5-4 0 0,9-4 0 16,-5 5 0-16,5-13 0 0,0 0 0 0,0 0 0 16,0 0 0-16,0 0 0 0,0 0 0 0,0 0 0 15,0 0 0-15,0 0 0 0,0 0 0 0,0 0 0 0,0 0 0 0,0 0 0 16,0 0 24-16,0 0 12 0,0 0 2 0,0 0 1 15,0 0-11-15,0 0-3 0,0 0 0 0,0 0 0 16,0 0-39-16,0 0-8 0,0 0-2 0,0 0 0 16,0 0 24-16,0 0 0 0,0 0 0 0,0 0 0 15,0 0 0-15,0 0 0 0,-4 4 0 0,4-4 0 0,0 0 0 0,0 0-9 16,0 0 9-16,0 0 0 0,-9 4 15 16,9-4 9-16,0 0 3 0,0 0 0 0,-5 8-27 0,5-8 0 15,-9 4 0-15,4-4 0 16,-4 8-18-16,9-8-9 0,0 0-1 0,0 0-1 0,0 0 29 0,0 0 0 15,0 0 0-15,0 0 0 0,0 0 0 0,0 0 0 16,0 0 0-16,0 0 0 0,0 0 0 0,0 0 0 16,0 0 8-16,0 0-8 0,0 0 23 0,0 0 1 15,0 0 0-15,0 0 0 0,0-8-38 0,0-4-7 16,-4 4-2-16,4-5 0 0,0 1 37 0,0 0 7 0,0 0 2 0,4-4 0 16,-4 0-35-16,0-5-8 0,9 1 0 0,-4 0-1 15,-1-4 21-15,6-1 0 0,-1-7-9 0,4-4 9 16,1-1-11-16,4-3 2 0,5-5 0 0,9 1 0 15,4-1-8-15,1 1-2 0,-5-1 0 0,4 5 0 16,0-1-2-16,5 9-1 0,0 3 0 0,0 9 0 16,-9 8 9-16,-5 4 1 0,1 0 1 0,-1 4 0 15,-9 4 11-15,-4 8 0 0,0 0 0 0,-1 8 0 16,1 0 0-16,-5 5 9 0,5 3-9 0,-1 4 0 16,-8 5 11-16,4 3-11 0,0-4 10 0,0 5-10 15,5-9 13-15,-5 4-3 0,0 1-1 0,0 7 0 16,0-3-9-16,0-1 10 0,5-3-10 0,-5 3 10 15,5 0-10-15,-5 1 0 0,0-1 0 0,-4 1-11 0,-5-1 11 0,4-4 0 16,5 1 10-16,0 3-10 16,-4-3-152-16,-1-1-36 0</inkml:trace>
        </inkml:traceGroup>
      </inkml:traceGroup>
    </inkml:traceGroup>
    <inkml:traceGroup>
      <inkml:annotationXML>
        <emma:emma xmlns:emma="http://www.w3.org/2003/04/emma" version="1.0">
          <emma:interpretation id="{98A09CF8-ACA7-4B5C-9C27-6D7F822003CC}" emma:medium="tactile" emma:mode="ink">
            <msink:context xmlns:msink="http://schemas.microsoft.com/ink/2010/main" type="paragraph" rotatedBoundingBox="3145,9408 14289,8913 14364,10604 3220,110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779464-FBD3-43EB-B921-FE8BD6A75A96}" emma:medium="tactile" emma:mode="ink">
              <msink:context xmlns:msink="http://schemas.microsoft.com/ink/2010/main" type="line" rotatedBoundingBox="3145,9408 14289,8913 14364,10604 3220,11099"/>
            </emma:interpretation>
          </emma:emma>
        </inkml:annotationXML>
        <inkml:traceGroup>
          <inkml:annotationXML>
            <emma:emma xmlns:emma="http://www.w3.org/2003/04/emma" version="1.0">
              <emma:interpretation id="{489D1E2E-667A-4A5A-A52E-E0E7ABBCE0BD}" emma:medium="tactile" emma:mode="ink">
                <msink:context xmlns:msink="http://schemas.microsoft.com/ink/2010/main" type="inkWord" rotatedBoundingBox="3145,9408 6750,9248 6825,10939 3220,1109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7943.0982">732 8667 806 0,'4'0'72'0,"-4"0"-58"15,0 0-14-15,0 0 0 0,0 0 117 0,0 0 21 16,0 0 4-16,0-9 1 0,0 5-76 0,5 0-15 15,-1 0-4-15,6-4 0 0,-1 4-32 0,4 0-6 16,1-4-2-16,9 0 0 0,4 0-8 0,0-4 0 16,5 0 0-16,0-1 0 0,9 1 21 0,0-4 3 15,0 0 0-15,0-4 0 0,5-1 0 0,4 5 1 16,13-8 0-16,-8 4 0 0,-9 4-15 0,-1-5-10 16,5 1 12-16,0 4-12 0,-9 8 0 0,0 0 0 0,-4 0 0 0,-1 4 0 31,0-1-48-31,-4 5-11 0,-13 5-1 0</inkml:trace>
          <inkml:trace contextRef="#ctx0" brushRef="#br0" timeOffset="37568.1917">627 8711 1094 0,'-23'8'48'0,"14"0"11"0,-4-4-47 0,-1 0-12 16,5 4 0-16,0 1 0 0,0-5 110 0,4 4 20 16,0 4 4-16,5 0 1 0,0 4-87 0,0 0-18 15,0 5-3-15,5 3-1 0,0 0-7 0,-5 13-2 16,0-1 0-16,-5 8 0 0,5 5 7 0,-5 0 0 15,1 3 1-15,-1-3 0 0,1 7-4 0,-1-3-1 16,1 8 0-16,-1-5 0 0,1-3-8 0,4-4-3 16,-10 3 0-16,10-7 0 0,-4-5-9 0,4 1 0 15,-5-1 0-15,5-8 8 0,0 1-8 0,0-5 0 16,0 1 0-16,0-5 8 0,0-4-8 0,0-4 0 0,-4-4 9 16,4 0-9-16,0-12 19 0,0 0-1 0,0 9 0 0,0-9 0 31,0 0-78-31,0 0-15 0,0 0-3 0</inkml:trace>
          <inkml:trace contextRef="#ctx0" brushRef="#br0" timeOffset="38474.2409">345 10042 1209 0,'-9'0'108'0,"0"9"-87"0,-1-5-21 0,1 0 0 16,0 0 106-16,5-4 17 0,-1 4 3 0,5-4 1 16,0 0-67-16,0 0-12 0,14 4-4 0,4-4 0 15,5 0-29-15,4 0-7 0,5-4 0 0,4-4-8 16,14 0 16-16,1-5-4 0,3-3-1 0,5 4 0 15,5-4-32 1,4 0-7-16,1-5 0 0</inkml:trace>
          <inkml:trace contextRef="#ctx0" brushRef="#br0" timeOffset="38224.2823">586 9383 288 0,'0'0'12'0,"0"0"4"16,0 0-16-16,0 0 0 0,0 0 0 0,0 0 0 0,9-4 226 0,9 0 42 15,-4-4 9-15,9 4 2 0,4 0-195 0,0-1-38 16,5 1-8-16,-4 0-2 0,4 4 2 0,-5 0 0 16,5-4 0-16,0 4 0 0,-1 0-19 0,6 0-4 15,-1 0-1-15,5 0 0 0,-4 0-14 0,4 0 0 16,-5 0 8-16,5 0-8 15,5 0-42-15,-1 0-11 0,19-8-3 0,-19 4 0 16</inkml:trace>
          <inkml:trace contextRef="#ctx0" brushRef="#br0" timeOffset="39130.3232">3145 8537 1422 0,'-14'-8'31'0,"10"4"6"0,-1-4 2 0,-4 0 1 0,4-4-32 0,-4 3-8 16,5 1 0-16,-1 4 0 0,5 4 53 0,0 0 9 15,-9-8 2-15,9 8 0 0,0 0-20 0,-9 8-4 16,-5 0-1-16,-4 5 0 0,-5 7-15 0,1 4-2 16,-1 4-1-16,-14 9 0 0,-8-1 25 0,-1 9 5 15,14 3 1-15,-4 5 0 0,-10 12-16 0,-4-1-2 16,5 5-1-16,-5 0 0 0,4 0-5 0,-4 4 0 0,-4-9-1 15,8 1 0-15,10-4-9 0,-1-4-2 0,1-1 0 0,-1-3 0 16,15-5-16-16,3-3 0 0,-3-1-8 0,3-3 8 31,-3-9-126-31,8-3-19 0</inkml:trace>
          <inkml:trace contextRef="#ctx0" brushRef="#br0" timeOffset="38833.5214">2243 8861 1209 0,'-36'-37'53'0,"27"17"12"0,4 0-52 0,1-4-13 16,-10-5 0-16,5 1 0 0,4 0 142 0,10-1 26 0,4 1 4 0,-9 8 2 15,0-1-97-15,5 1-19 0,13 8-4 0,-5 0-1 16,-3 4-36-16,3 8-7 0,5 0-2 15,1 8 0-15,8 0-8 0,-9 8 0 0,0 4 0 0,5 9-11 16,9-1 23-16,-9 5 4 0,0 7 0 0,-1 0 1 16,10 1 11-16,-5 7 3 0,-4-7 0 0,5 3 0 15,-1 1-8-15,5-5-2 0,4-3 0 0,-4-1 0 16,-9-3-10-16,9-1-3 0,13 0 0 0,-4-3 0 16,0-1-8-16,0-8 0 0,-4 5 9 0,4-5-9 15,-5 0-14-15,-4-4-7 0,-5 4-2 0,0 1 0 16,-4-9-125-1,-5 4-24-15,-4-4-6 0</inkml:trace>
          <inkml:trace contextRef="#ctx0" brushRef="#br0" timeOffset="39317.7772">3809 9193 2552 0,'0'0'113'0,"0"0"23"0,0 0-108 0,0 0-28 16,0 0 0-16,0 0 0 15,14 4-108-15,4 0-26 0,5 0-6 0</inkml:trace>
        </inkml:traceGroup>
        <inkml:traceGroup>
          <inkml:annotationXML>
            <emma:emma xmlns:emma="http://www.w3.org/2003/04/emma" version="1.0">
              <emma:interpretation id="{B3F029C5-712C-4093-9E6C-13985B864F39}" emma:medium="tactile" emma:mode="ink">
                <msink:context xmlns:msink="http://schemas.microsoft.com/ink/2010/main" type="inkWord" rotatedBoundingBox="10022,9665 12985,9533 13029,10518 10065,1064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3176.8595">9045 8667 345 0,'0'0'15'0,"-9"-5"4"0,0 1-19 0,9 4 0 0,-5 0 0 0,5 0 0 15,0 0 297-15,0 0 56 0,0 0 11 0,0 0 3 16,10 4-259-16,3 1-51 0,1-5-10 0,13 4-3 15,1-4 10-15,3 0 2 0,6-4 0 0,-1 4 0 16,5-9-36-16,0 5-6 0,0-4-2 0,0 0 0 16,-4 0 0-16,4 0 0 0,-5 0 0 0,5-4 0 15,0 0 0-15,0-1-1 0,0 1 0 0,0 4 0 0,0 0-11 16,0 0 10-16,0 0-10 0,-5 0 10 0,1 4-21 0,-1 0-4 16,-4 0-1-16,0 4 0 15,0 0-145-15,-5 0-30 0</inkml:trace>
          <inkml:trace contextRef="#ctx0" brushRef="#br0" timeOffset="43453.4524">9309 9063 1209 0,'0'0'108'0,"0"0"-87"16,0 0-21-16,0 0 0 0,0 0 109 0,9-8 18 15,-4 0 3-15,9 4 1 0,-1-4-45 0,5 0-9 16,1 0-1-16,3 4-1 0,1-5-32 0,5 1-7 16,3-4 0-16,6 4-1 0,-1 0-24 0,10-4-11 0,4 4 10 0,0 0-10 31,5 0-25-31,-1 4-11 0,5 0-3 0,1-1-853 0</inkml:trace>
          <inkml:trace contextRef="#ctx0" brushRef="#br0" timeOffset="42676.9795">7106 8950 460 0,'0'0'41'0,"0"0"-33"0,0 0-8 0,0 0 0 16,9-4 100-16,-5-4 17 0,-4 8 4 0,5-8 1 16,-5-1-50-16,5 1-9 0,-5-4-3 0,4 4 0 15,1-4-10-15,-1 4-2 0,1-4-1 0,-1-4 0 16,1 3-3-16,4-3 0 0,0-4 0 0,5 4 0 16,-5 0-9-16,4-1-3 0,1 1 0 0,0 4 0 15,-1 0-19-15,1 0-4 0,0 4-1 0,4 4 0 16,-4-4 2-16,4 4 0 0,-5 0 0 0,6 4 0 15,-1 0 14-15,0 0 2 0,0 4 1 0,1 4 0 16,-6 0 0-16,5 4 0 0,1 4 0 0,-6 4 0 16,1 5-10-16,-5 11-1 0,5 4-1 0,-10 5 0 0,1 8 18 0,-1 3 4 15,1 5 1-15,-1 0 0 0,-4-5-15 0,0 1-3 16,0 0-1-16,0-9 0 0,5 1-19 0,0-5 10 16,-1-7-10-16,1-5 8 0,-5 0-8 0,4-7 0 15,1-9 9-15,-5 0-9 0,0-4 0 0,0 0 9 16,0-12-9-16,0 0 0 0,0 0 22 0,0 0-2 15,0 0-1-15,0 0 0 0,0 0 17 0,-9-12 4 16,4-8 1-16,5 0 0 0,-4 0-20 0,4-9-4 16,0 1-1-16,0-9 0 0,4 1-16 0,1 0 0 15,4-5 0-15,0-7 0 0,5-5-16 0,4 0-3 16,-5-3-1-16,6-1 0 0,-1 4 0 0,5 1-1 0,4-1 0 0,-4 9 0 16,-1-1 5-16,1 9 2 0,0 3 0 0,0 9 0 15,0 4 5-15,-5 4 1 0,-5 4 0 0,6 8 0 16,-6 4 8-16,1 0 0 0,0 4 10 0,-1 8-10 15,1 0 11-15,0 4-11 0,-5 0 12 16,4 4-12-16,-4 1 16 0,5 3-4 0,-5 4-1 0,0 1 0 16,0-1 1-16,5 0 1 0,-5 1 0 0,0 3 0 15,0-8-5-15,0 5 0 0,1-1-8 0,-6 0 12 16,5 1-12-16,0 3 0 0,0-4 0 0,1 1 0 16,-1-1-11-16,-5 0-8 0,5 5-1 0,0-5-652 15,1 8-131-15</inkml:trace>
        </inkml:traceGroup>
        <inkml:traceGroup>
          <inkml:annotationXML>
            <emma:emma xmlns:emma="http://www.w3.org/2003/04/emma" version="1.0">
              <emma:interpretation id="{02155977-1B4D-46F0-BFA9-4D6AD6DF1FB0}" emma:medium="tactile" emma:mode="ink">
                <msink:context xmlns:msink="http://schemas.microsoft.com/ink/2010/main" type="inkWord" rotatedBoundingBox="14080,8925 14289,8916 14356,10427 14147,10437"/>
              </emma:interpretation>
              <emma:one-of disjunction-type="recognition" id="oneOf13">
                <emma:interpretation id="interp17" emma:lang="" emma:confidence="0">
                  <emma:literal>|</emma:literal>
                </emma:interpretation>
                <emma:interpretation id="interp18" emma:lang="" emma:confidence="0">
                  <emma:literal>l</emma:literal>
                </emma:interpretation>
                <emma:interpretation id="interp19" emma:lang="" emma:confidence="0">
                  <emma:literal>I</emma:literal>
                </emma:interpretation>
                <emma:interpretation id="interp20" emma:lang="" emma:confidence="0">
                  <emma:literal>1</emma:literal>
                </emma:interpretation>
                <emma:interpretation id="interp21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53248.1043">11322 7995 230 0,'-14'-25'10'0,"9"21"2"0,5-4-12 0,0 0 0 0,0 0 0 0,0 0 0 16,0 0 255-16,0 8 48 0,0-4 9 0,0 4 3 0,0 0-230 15,5-4-45-15,-5-8-10 0,0 12-2 0,0 0-4 0,0 0-2 16,0 0 0-16,0-4 0 0,0 4 2 16,0 0 0-16,0-8 0 0,0 8 0 0,0 0-5 15,0 0-1-15,0 0 0 0,0 0 0 0,0 0 5 0,0 0 1 16,0 0 0-16,0 0 0 0,0 0-4 0,0 0-1 15,0 0 0-15,0 0 0 0,0 0-8 0,0 0-2 16,0 0 0-16,0 0 0 0,0 0 25 0,9 12 5 16,-4 8 1-16,4-4 0 0,0 4-23 0,-5 5-4 15,1 3-1-15,4 0 0 0,-4 1 10 0,-1 3 2 16,-4 4 0-16,5 1 0 0,-5 3 3 0,0 1 1 16,0 3 0-16,-5 5 0 0,1-5-17 0,-1-3-3 15,1-1-8-15,-1 5 12 0,0-9-4 0,-4 5 0 16,0-5-8-16,5 5 12 0,-1-1 2 0,-4-3 0 0,9-1 0 0,-5 0 0 15,5 5-2-15,5-1-1 0,-10 1 0 0,5-5 0 16,-4 1 4-16,4-1 1 0,-5 0 0 0,5-3 0 16,-4-1-3-16,4 1 0 0,0-1 0 0,-5 0 0 15,1-3 3-15,-1-5 0 0,1 0 0 0,-1-4 0 16,0-3-16-16,1-1 0 0,-1-4 0 0,1-4 0 16,4-8 8-16,0 0-8 0,-5 8 11 0,5-8-11 15,0 0 11-15,0 0-11 0,-9 0 10 0,9 0-10 16,0 0 30-16,0 0 0 0,-9-8 0 0,9 8 0 15,0 0-30-15,0 0 0 0,0 0 0 0,0 0 0 16,-9-8 0-16,9 8 0 0,0-8 0 0,0 8 0 16,0 0-25-16,0-8-11 0,4 0-3 15,1 0-1125-15</inkml:trace>
        </inkml:traceGroup>
      </inkml:traceGroup>
    </inkml:traceGroup>
    <inkml:traceGroup>
      <inkml:annotationXML>
        <emma:emma xmlns:emma="http://www.w3.org/2003/04/emma" version="1.0">
          <emma:interpretation id="{E5BD2F0B-0A38-4E0C-B68B-41B4D54D9474}" emma:medium="tactile" emma:mode="ink">
            <msink:context xmlns:msink="http://schemas.microsoft.com/ink/2010/main" type="paragraph" rotatedBoundingBox="7968,12789 13573,12452 13686,14330 8081,146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8A38197-8A23-4DD6-90C4-3757E59E0875}" emma:medium="tactile" emma:mode="ink">
              <msink:context xmlns:msink="http://schemas.microsoft.com/ink/2010/main" type="line" rotatedBoundingBox="7968,12789 13573,12452 13686,14330 8081,14666"/>
            </emma:interpretation>
          </emma:emma>
        </inkml:annotationXML>
        <inkml:traceGroup>
          <inkml:annotationXML>
            <emma:emma xmlns:emma="http://www.w3.org/2003/04/emma" version="1.0">
              <emma:interpretation id="{0E4887D6-806B-454C-B0C4-2F1412FE3169}" emma:medium="tactile" emma:mode="ink">
                <msink:context xmlns:msink="http://schemas.microsoft.com/ink/2010/main" type="inkWord" rotatedBoundingBox="7968,12789 10597,12631 10700,14351 8071,1450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5710.6378">5080 12357 979 0,'0'0'87'0,"0"0"-70"15,0-8-17-15,-5-4 0 0,5 4 68 0,0 0 11 16,-4-4 1-16,4 0 1 0,0-1-28 0,4 1-5 16,-4 0-2-16,5-4 0 0,-1 0-10 0,1 4-1 15,4-4-1-15,-5 3 0 0,1-3-26 0,0 0-8 16,-1 0 0-16,1 4 0 0,-1-5 12 0,1 5-12 15,-1-8 12-15,5 4-12 0,1 0 0 0,-6 0 0 16,10-5 0-16,-5 1 0 0,0 4 8 0,5-4-8 16,-1 3 0-16,-4 1 0 0,1 0 12 0,-1 4-12 15,4-4 12-15,-8 4-12 0,4-1 21 0,-4 5-2 16,4 0-1-16,-5 0 0 0,-4 0 14 0,0 8 4 16,5 0 0-16,-5 0 0 0,0 0-6 0,0 0-1 0,0 0 0 15,13 0 0-15,-8 8-5 0,9-4-2 0,-5 4 0 16,0 0 0-16,4 1-6 0,1 3-2 0,4 0 0 15,-4 4 0-15,4 4-4 0,0 5-1 0,5 3 0 0,-5 0 0 16,1 9 7-16,3 3 2 0,-3 5 0 0,3 3 0 16,1-3 6-16,4 3 2 0,-4 5 0 0,0 3 0 15,0-7-7-15,4 4-2 0,-9-5 0 0,5-3 0 16,0-1-17-16,-5-3 10 0,0-5-10 0,5 5 8 16,-5-5-8-16,5-4 8 0,0 1-8 0,-5-1 8 15,0-4-8-15,5-3 0 0,-5-1-10 0,-4-4 10 16,4-4-34-16,0-3-1 0,0-1 0 15,-4-4 0-15,4-8-129 0,0 4-27 0,-4-4-5 16</inkml:trace>
          <inkml:trace contextRef="#ctx0" brushRef="#br0" timeOffset="56023.0616">6163 11860 1382 0,'-9'-37'61'0,"9"21"13"0,-4-4-59 0,4-1-15 15,0-3 0-15,0 8 0 0,0 4 44 0,0 4 5 16,0 0 2-16,0 8 0 0,0 0 13 0,0 0 4 0,0 0 0 0,0 12 0 16,-5 8-24-16,1 0-4 0,-6 9 0 0,-3 7-1 15,-1 0-5-15,-9 9-1 0,1 4 0 0,-6 3 0 16,-8 5-1-16,-1 8-1 0,-4 3 0 0,-9 1 0 15,0 4-14-15,-4 0-2 0,4-4-1 0,4-1 0 16,-4-7-14-16,4-4 11 0,5-1-11 0,0-7 10 16,5-4-10-16,0-1-12 0,8-3 2 0,6-5 1 31,-6-4-26-31,10 1-5 0,4-5 0 0,1 4-592 0,8-7-119 0</inkml:trace>
          <inkml:trace contextRef="#ctx0" brushRef="#br0" timeOffset="59361.76">6423 12908 403 0,'0'0'17'0,"0"0"5"15,0 0-22-15,0 0 0 0,0 0 0 0,0 0 0 0,0 0 96 0,0 0 16 16,0 0 2-16,-9 0 1 0,9 0-85 0,0 0-17 15,0 0-3-15,0 0-1 0,0 0-9 0,0 0 0 16,0 0-10-16,0 0 10 0,0 0 0 0,0 0 0 16,0 0 0-16,0 0 0 0,-9-4 12 0,9 4 9 15,0 0 2-15,0 0 0 0,-10-4 21 0,10 4 4 16,0 0 0-16,0 0 1 0,-9-4-17 0,9 4-3 16,0 0-1-16,0 0 0 0,0 0-14 0,0 0-3 15,-9 0-1-15,9 0 0 0,0 0-10 0,0 0 0 16,-9 4 0-16,5 4 8 0,4-8 0 0,-9 8 0 15,-1 0 0-15,6 0 0 0,-5 0 16 0,4 4 2 16,-4 0 1-16,0 1 0 0,4-1 9 0,1 4 3 0,-1-4 0 0,-4 8 0 16,5-4 1-16,-1 5 0 0,1-5 0 0,-1 4 0 15,5 0-12-15,-9 1-3 0,9-1 0 0,-5 0 0 16,5 4-12-16,0-3-2 0,0-5-1 0,0 4 0 16,0-4-10-16,5 4 0 0,-1-3 0 0,1-5 0 15,0 4 0-15,4-4 8 0,0 0-8 0,0-4 0 16,5 4 0-16,-5-8 0 0,-9-4 0 0,18 5 0 15,0-1 10-15,-4-4-10 0,4-4 12 0,0-1-12 16,0-3 17-16,1-4-3 0,-1 0-1 0,0 0 0 16,-4 0 9-16,4 0 2 0,-4-5 0 0,-1 5 0 15,-4-8-5-15,5 4-1 0,-5-4 0 0,-4-1 0 16,-1-3 0-16,1 4 0 0,-5-4 0 0,0-1 0 16,0 1 5-16,-5 4 1 0,1-4 0 0,-5 3 0 15,4-3-5-15,0 4-1 0,1 4 0 0,-1-1 0 16,1 1-18-16,4 0 0 0,-5 8 0 0,5 0 0 0,5 0-11 0,-5 8-5 15,0 0-2-15,0 0 0 16,0 0-55-16,0 0-11 0,9 12-3 0</inkml:trace>
          <inkml:trace contextRef="#ctx0" brushRef="#br0" timeOffset="56569.8082">6569 12952 230 0,'0'0'20'0,"0"0"-20"16,-5-4 0-16,5-4 0 0,0 8 269 0,0 0 50 16,0-8 9-16,5 0 3 0,-1 0-233 0,1 0-46 0,-1 0-10 0,5 0-2 15,0-1-27-15,0 5-5 0,-9 4-8 16,10-4 11-16,-10 4-11 0,0 0 8 0,0 0-8 0,9 4 8 15,-9-4 4-15,9 13 0 0,-5 3 0 0,-4 0 0 16,5 4 8-16,-5 0 3 0,0 5 0 0,0-5 0 16,0 4-14-16,0 0-9 0,0-3 12 0,4-1-12 15,1-4 8-15,-5 0-8 0,5-4 0 0,-1 1 0 16,-4-13 11-16,0 0-11 0,9 8 10 0,-9-8-10 16,0 0 12-16,9 4-3 0,0-4-1 0,5-4 0 15,-5-4 15-15,0-1 2 0,-4 1 1 0,4-4 0 16,-4-4-5-16,-1 0-1 0,1 0 0 0,-1-5 0 15,1 1-8-15,-1 0-3 0,-4 0 0 0,0-5 0 16,0 1-9-16,0 4 0 0,0 0 9 0,-4-1-9 16,-1 5 12-16,-4 4-1 0,5 0-1 0,-1 0 0 0,-9 4-10 15,5 0 0-15,0-4 0 0,-5 8 0 0,5-1 0 16,-9 5 0-16,0 0 0 0,4 0 0 0,-4 0 0 0,0 5 0 16,0 3-9-16,-1 0 9 0,-3 0-12 0,8 4 0 15,-4 0 1-15,4 4 0 16,0-4-118-16,1 1-24 0,-10 11-5 0,9-4-1 0</inkml:trace>
          <inkml:trace contextRef="#ctx0" brushRef="#br0" timeOffset="56883.2338">7698 12394 1843 0,'-5'-12'164'0,"5"12"-132"0,5-8-32 0,-5 8 0 15,0 0 57-15,0 0 5 0,0 0 1 0,0 0 0 16,9 12-20-16,-5 4-4 0,-4 8-1 0,5 4 0 16,-1 5-10-16,-8-1-1 0,-1 5-1 0,1 3 0 15,-5 5-13-15,-5-1-2 0,0 1-1 0,-4-1 0 16,0 1-10-16,4-5 0 0,-4-3 9 0,4 3-9 15,-4 1-14-15,4-9-7 0,1 4-2 0,-5 1 0 16,4-5-179-16,-4-4-36 0</inkml:trace>
        </inkml:traceGroup>
        <inkml:traceGroup>
          <inkml:annotationXML>
            <emma:emma xmlns:emma="http://www.w3.org/2003/04/emma" version="1.0">
              <emma:interpretation id="{0D5AECE0-777B-4844-89E5-C71CCFEF41F2}" emma:medium="tactile" emma:mode="ink">
                <msink:context xmlns:msink="http://schemas.microsoft.com/ink/2010/main" type="inkWord" rotatedBoundingBox="11818,12636 13578,12530 13686,14330 11926,1443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7382.1232">8936 12208 1324 0,'0'0'118'0,"-5"-13"-94"0,1 1-24 0,-1-4 0 15,5-4 68-15,0 0 8 0,0-1 3 0,5-3 0 16,-1 0-11-16,1 4-1 0,9-9-1 0,-5 1 0 15,0 0-26-15,5 3-4 0,4-3-2 0,0 0 0 16,5 3-8-16,-1 1-2 0,6 0 0 0,4 4 0 16,0-1-12-16,4 5-4 0,-4 4 0 0,4 0 0 15,-4 4 10-15,0 0 2 0,-5 4 0 0,1 4 0 16,-1 8-20-16,0 4 0 0,-4 4 0 0,4 4-9 16,-4 9 23-16,0 3 5 0,9 9 1 0,-5-1 0 0,0 5 16 15,-4 7 3-15,4 5 1 0,1 3 0 0,-5-3-5 0,-1 4-1 16,1 4 0-16,0-1 0 0,0-7-21 0,-1-4-4 15,-8-5-1-15,4 1 0 0,0-5-8 0,1-3 0 16,-6-1 0-16,1-7 8 16,0-1-54-16,-1 0-11 0,1-7-3 0,0-1 0 15,-1-4-140-15,-4 0-29 0,19 13-6 0,-10-17-1 0</inkml:trace>
          <inkml:trace contextRef="#ctx0" brushRef="#br0" timeOffset="57678.9278">10197 11714 288 0,'-4'-32'12'0,"-1"15"4"0,0-3-16 0,1-4 0 0,-1 4 0 0,1 3 0 16,-1 1 316-16,1 4 60 0,-1 0 12 0,5 4 2 15,0 8-260-15,0 0-52 0,-9 0-10 0,0 4-3 16,0 4-40-16,0 8-8 0,-5 8-1 0,-4 9-1 15,0 7 13-15,-5 5 4 0,-4 3 0 0,-5 9 0 16,0-4 8-16,0 3 3 0,-9 1 0 0,0 4 0 16,-5-1-23-16,5-3-4 0,1-4 0 0,3 3-1 15,-4-3-6-15,5-5-1 0,8-3 0 0,-3-1 0 16,8-7-8-16,-5-1 0 0,6-3 0 0,-1-1 0 16,5-4-17-16,-1 1-9 15,6-1-2-15,-5 0 0 0,4 5-164 0,-4-5-32 0,-14 25-8 0,14-17 0 0</inkml:trace>
          <inkml:trace contextRef="#ctx0" brushRef="#br0" timeOffset="58085.0835">10707 12483 1324 0,'0'0'59'0,"-5"-4"12"0,-4-4-57 0,0 0-14 0,0-1 0 0,5 1 0 16,-6 4 146-16,10 4 26 0,0 0 6 0,0 0 1 16,0 0-88-16,0 0-18 0,0 0-3 0,0 0-1 15,0 0-39-15,0 17-8 0,0-1-2 0,0 8 0 16,5 4 4-16,0 5 0 0,-5 7 0 0,0 5 0 16,0 3 15-16,0 1 3 0,0-1 1 0,0 5 0 15,4 0-17-15,-4-1-3 0,5-3-1 0,-1-1 0 0,-4-3-14 16,5-5-8-16,-1-3 10 0,1-1-10 15,-5-8-55-15,4 1-17 0,1-5-3 0,-5 0-1017 16</inkml:trace>
        </inkml:traceGroup>
      </inkml:traceGroup>
    </inkml:traceGroup>
    <inkml:traceGroup>
      <inkml:annotationXML>
        <emma:emma xmlns:emma="http://www.w3.org/2003/04/emma" version="1.0">
          <emma:interpretation id="{C967A6BE-0FD6-4879-9375-FE7236F495BC}" emma:medium="tactile" emma:mode="ink">
            <msink:context xmlns:msink="http://schemas.microsoft.com/ink/2010/main" type="paragraph" rotatedBoundingBox="8014,15665 13055,15273 13166,16703 8125,170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E6AC7D3-9694-4840-8151-38C8D045EA2A}" emma:medium="tactile" emma:mode="ink">
              <msink:context xmlns:msink="http://schemas.microsoft.com/ink/2010/main" type="line" rotatedBoundingBox="8014,15665 13055,15273 13166,16703 8125,17095"/>
            </emma:interpretation>
          </emma:emma>
        </inkml:annotationXML>
        <inkml:traceGroup>
          <inkml:annotationXML>
            <emma:emma xmlns:emma="http://www.w3.org/2003/04/emma" version="1.0">
              <emma:interpretation id="{B3ACC4CA-9DB5-4C42-A149-026807A22578}" emma:medium="tactile" emma:mode="ink">
                <msink:context xmlns:msink="http://schemas.microsoft.com/ink/2010/main" type="inkWord" rotatedBoundingBox="8018,15718 9935,15569 10043,16945 8125,17095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4847.2401">5098 14818 907 0,'0'0'40'0,"0"0"8"0,0 0-38 0,0 0-10 16,0 0 0-16,0 0 0 0,0 0 43 0,0 0 6 15,4 12 2-15,1-4 0 0,-5 4-3 0,5 0 0 16,-5 1 0-16,4 3 0 0,-4 4 4 0,5 0 0 15,-5 0 0-15,4-3 0 0,-4-1-10 0,0 4-2 0,5 0 0 16,-1-4 0-16,1 5-22 0,4-5-5 0,0 0-1 0,5 0 0 16,-5 0-3-16,0 1-1 0,5-1 0 0,-1 0 0 15,1-8-8-15,0 4 12 0,-1-4-12 0,1-4 12 16,0 0-4-16,-1-4-8 0,1 0 12 0,0-8-4 16,4 0 8-16,-5-4 0 0,6-4 1 0,-1 0 0 15,0-4 9-15,5-5 2 0,0 1 0 0,-5 0 0 16,5-9-8-16,-1 5 0 0,1-4-1 0,0-1 0 15,0 1 1-15,4 4 1 0,-4-5 0 0,-1 1 0 16,1 7-21-16,0-3-12 0,-5 4 2 0,5 4 0 16,0 3 10-16,-5-3 14 0,0 8-3 0,5 4-1 15,-9 0-10-15,4 0 8 0,-5 4-8 0,1 12 8 16,0 4-8-16,-1 8 12 0,10 9-12 0,-9 11 12 16,4 5-12-16,0 11 8 0,-4 13-8 0,-5 4 8 0,0 4 9 15,5 0 2-15,-5-1 0 0,0-3 0 0,0 0 10 16,0-4 3-16,-9-4 0 0,5-1 0 0,-5-7-32 0,-5 0 0 15,1 4 0-15,-5-13 0 0,-1-7 0 0,-3-5 0 16,-1-4 0-16,-4 1 0 0,0-9 9 0,-5-4 3 16,0-4 0-16,0 1 0 0,1-9 5 0,-6 0 2 15,1-4 0-15,4-4 0 0,-4-4 10 0,0 0 3 16,4-4 0-16,-4-4 0 0,8-1-2 0,1-3 0 16,4 0 0-16,1 0 0 0,13-4-14 0,-5-5-2 15,-4 5-1-15,9-4 0 0,0-1-13 0,5 1-10 0,8-4 2 16,6 0 0-1,3-1-108-15,6-3-22 0,8-5-4 0,1 5-870 0</inkml:trace>
          <inkml:trace contextRef="#ctx0" brushRef="#br0" timeOffset="65300.2638">6714 15393 460 0,'0'0'41'0,"0"0"-33"0,-9-4-8 0,-5-5 0 0,10 9 281 0,4 0 55 16,-14 0 10-16,14 0 2 0,-4 0-225 0,4 0-46 15,-9 9-9-15,4-1-1 0,-4 0-38 0,4 0-7 16,5 4-2-16,0 0 0 0,0 4-32 0,5-4-6 16,-5 5-2-16,9-5 0 0,-4 4-1 0,-1 0-1 15,1 0 0-15,-1-4 0 0,5 1 6 0,0-1 2 16,1-4 0-16,-1-4 0 0,0 4 14 0,4-8 0 16,1 0 0-16,0-4 0 0,4-4 0 0,0 0 0 15,5-4 0-15,0-5 0 0,-1 1 16 0,1 0 0 16,5-8 0-16,-1 4 0 0,-4-1 2 0,-5-3 0 15,0-4 0-15,0 3 0 0,-4 1 5 0,0-4 1 0,-14 8 0 16,9-5 0-16,-9 5 1 0,4 0 1 0,-8 4 0 0,-5 3 0 16,-5-3 15-16,0 8 3 0,-4 0 1 0,4 4 0 15,-8 4-26-15,-1 0-6 0,0 4-1 0,0 4 0 16,-4 4-22-16,0 0-5 0,4 5-1 0,0-1 0 31,-4 0-151-31,9 4-30 0,-1-4-7 0</inkml:trace>
        </inkml:traceGroup>
        <inkml:traceGroup>
          <inkml:annotationXML>
            <emma:emma xmlns:emma="http://www.w3.org/2003/04/emma" version="1.0">
              <emma:interpretation id="{563E91F6-5C19-4843-A736-7615E78504DE}" emma:medium="tactile" emma:mode="ink">
                <msink:context xmlns:msink="http://schemas.microsoft.com/ink/2010/main" type="inkWord" rotatedBoundingBox="12423,15322 13055,15273 13161,16639 12529,16688"/>
              </emma:interpretation>
              <emma:one-of disjunction-type="recognition" id="oneOf17">
                <emma:interpretation id="interp25" emma:lang="" emma:confidence="0">
                  <emma:literal>~</emma:literal>
                </emma:interpretation>
                <emma:interpretation id="interp26" emma:lang="" emma:confidence="0">
                  <emma:literal>l y</emma:literal>
                </emma:interpretation>
                <emma:interpretation id="interp27" emma:lang="" emma:confidence="0">
                  <emma:literal>I y</emma:literal>
                </emma:interpretation>
                <emma:interpretation id="interp28" emma:lang="" emma:confidence="0">
                  <emma:literal>I</emma:literal>
                </emma:interpretation>
                <emma:interpretation id="interp29" emma:lang="" emma:confidence="0">
                  <emma:literal>/ y</emma:literal>
                </emma:interpretation>
              </emma:one-of>
            </emma:emma>
          </inkml:annotationXML>
          <inkml:trace contextRef="#ctx0" brushRef="#br0" timeOffset="66237.5385">9496 14332 1785 0,'0'0'159'0,"5"-12"-127"16,-1 0-32-16,1 0 0 0,-5 12 96 0,0 0 12 16,0 0 4-16,9 8 0 0,0 0-80 0,5 12-16 15,-5 9-4-15,0 3 0 0,0 8-12 0,0 1 0 16,5 3 0-16,-5 1 0 0,0 3 0 0,0-7 0 16,-5-1 0-16,1 1 0 0,4-9 0 0,0-3 0 15,-4-5 0-15,-1-4 0 0,10 0 0 0,-5-7 9 16,0-9-9-16,0 0 8 0,0-4-8 0,-4-4 0 15,9-5 9-15,-10-3-9 0,5 0 10 0,0-8-2 16,0 0-8-16,-4-5 12 0,4-3 4 0,0 0 0 0,0-5 0 16,5-3 0-16,0 0-6 0,4-1-1 0,-9 1 0 0,9-1 0 15,0 5-9-15,5 4 0 0,0 3 0 0,0 9 0 16,-1 4 12-16,1 8 0 0,0 0 0 16,-5 12 0-16,5 4-1 0,0 12 0 0,-5 5 0 0,0 7 0 15,-4 9-3-15,-1 7-8 0,1 5 12 0,-9 4-4 16,-1 3 4-16,-8 5 1 0,4 0 0 0,-5 0 0 15,-4 0-13-15,0-9 9 0,-5 1-9 0,1-8 8 16,-1-1-8-16,-4 1 8 0,-5-9-8 0,5 1 8 16,0-5 1-16,-5-3 0 0,-5-1 0 0,1-8 0 15,0-3-9-15,4-5 0 0,0-4-10 0,1-4 10 16,-1-4 0-16,0 1 0 0,5-9 11 0,0 0-3 16,-1-9 20-16,6 1 4 0,4-8 0 0,0 4 1 15,4-4-12-15,0 0-2 0,5-5-1 0,10 5 0 16,3-8-18-16,1-4-12 0,4-1 1 0,9-3 1 15,5 0-14-15,9-1-2 0,-4-3-1 0,4 3 0 16,-5 5-88-16,5 0-17 0,-5-1-4 0,-4 5-904 16</inkml:trace>
          <inkml:trace contextRef="#ctx0" brushRef="#br0" timeOffset="65675.1719">8485 15130 1810 0,'0'0'80'0,"-4"-9"17"0,4 1-77 0,0 8-20 0,-5-4 0 0,5 4 0 16,0 0 74-16,0 0 11 0,0 0 3 0,-4 12 0 16,-1 13-40-16,0 7-8 0,-4 0-2 0,-4 9 0 15,-1 3-17-15,-4 1-3 0,4 8-1 0,-4-5 0 16,0 5-17-16,4-5 0 0,-4 1 0 0,0-1 0 31,4-7-19-31,0-1-10 0,1 1-3 0,-1-9-639 0,0-3-128 0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4:58.2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811AA36-2AA5-485E-82D0-F299EE5307BE}" emma:medium="tactile" emma:mode="ink">
          <msink:context xmlns:msink="http://schemas.microsoft.com/ink/2010/main" type="writingRegion" rotatedBoundingBox="13704,11118 19701,11108 19703,12435 13706,12445"/>
        </emma:interpretation>
      </emma:emma>
    </inkml:annotationXML>
    <inkml:traceGroup>
      <inkml:annotationXML>
        <emma:emma xmlns:emma="http://www.w3.org/2003/04/emma" version="1.0">
          <emma:interpretation id="{84022E54-E95D-44B7-B2FF-61E6DBFCFBE0}" emma:medium="tactile" emma:mode="ink">
            <msink:context xmlns:msink="http://schemas.microsoft.com/ink/2010/main" type="paragraph" rotatedBoundingBox="13704,11118 19701,11108 19703,12435 13706,124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322EAA-84D2-4CFD-99F8-381D9D79BDA2}" emma:medium="tactile" emma:mode="ink">
              <msink:context xmlns:msink="http://schemas.microsoft.com/ink/2010/main" type="line" rotatedBoundingBox="13704,11118 19701,11108 19703,12435 13706,12445"/>
            </emma:interpretation>
          </emma:emma>
        </inkml:annotationXML>
        <inkml:traceGroup>
          <inkml:annotationXML>
            <emma:emma xmlns:emma="http://www.w3.org/2003/04/emma" version="1.0">
              <emma:interpretation id="{4D6F174D-A1DE-4D2A-A10D-0672AF881398}" emma:medium="tactile" emma:mode="ink">
                <msink:context xmlns:msink="http://schemas.microsoft.com/ink/2010/main" type="inkWord" rotatedBoundingBox="13704,11229 16744,11224 16745,12440 13706,1244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10086 9364 1728 0,'4'-24'76'0,"0"13"16"0,-4-3-73 0,8 0-19 16,-1 1 0-16,1 2 0 0,4-3 0 0,0 1 0 15,7-1 0-15,0 0 0 0,5 0 0 0,-1-3 0 16,4 3 0-16,-3 0 0 0,-1-3 55 0,4 3 7 15,-7 4 2-15,-1 3 0 0,1-4 0 0,-5 4 0 16,-3 4 0-16,4 3 0 0,-5 0-52 0,1 7-12 0,3 0 0 16,1 7 0-16,-4 3 54 0,3 4 8 0,1 3 2 0,3 4 0 15,-3-1-52-15,3 1-12 16,1 6 0-16,3-2 0 0,-3 2 0 0,-5-3 0 0,8 4 0 0,-3-4 0 16,7 0 54-16,0 0 8 0,-3 0 2 0,-1-3 0 15,4 0-52-15,-3-4-12 0,-1 4 0 0,0-8 0 16,1 1 0-16,-5 0 0 0,1-4 0 0,-5 1 0 15,1-1 0-15,-4-3 0 0,-1 0 0 16,-3-4 0-16,0 4-24 16,0 0-7-16,-8-1-1 0,0-2-1 0,0 3-125 15,-4-4-25-15,0-3-5 0,0 0-448 0,-4 3-89 0</inkml:trace>
          <inkml:trace contextRef="#ctx0" brushRef="#br0" timeOffset="300.4329">11203 8959 1728 0,'0'0'38'0,"0"0"8"0,0 0 2 0,0 0 0 0,0 0-39 0,0 7-9 15,-4 3 0-15,4 8 0 0,-8 2 0 0,1 8 0 16,-5 7 0-16,-4-1 0 0,-3 4 53 0,-1 4 9 15,-7-4 2-15,4 0 0 0,-8 3 0 0,3-3 0 16,-7 0 0-16,4 1 0 0,-4-1 51 0,4 0 10 16,-4-7 3-16,8 0 0 0,-4 0-103 0,3 4-25 15,5-4 0-15,0 0 0 0,3-3 0 0,1-1 0 16,-1 1 0-16,-3-7 0 0,7-1 0 0,-3 1 0 0,3 0 0 0,1-4 0 31,-5-3-46-31,5 0-14 0,-1 3-4 0,1-3 0 16,3-4-102-16,4 4-21 0,0 0-4 0</inkml:trace>
          <inkml:trace contextRef="#ctx0" brushRef="#br0" timeOffset="1358.524">11413 9973 1728 0,'4'-14'76'0,"-4"14"16"0,4-7-73 15,0 0-19-15,-4 7 0 0,0 0 0 0,0 0 0 0,12-4 0 0,-12 4 0 0,11 4 0 16,1 3 55-16,0 0 7 0,-1 0 2 0,-3 3 0 16,4 0 0-16,-5 4 0 0,-3-3 0 0,4 6 0 15,0-3-52-15,-4 0-12 0,0-1 0 0,4 1 0 16,-8 0 54-16,7-3 8 0,-7-11 2 0,0 13 0 16,0-13-52-16,4 11-12 0,-4-11 0 0,8 14 0 15,-8-14 0-15,0 0 0 0,0 0 0 0,0 0 0 16,0 0 0-16,0 0 0 0,4-4 0 0,4-3 0 0,-4-3 0 0,3-1 0 15,1 1 0-15,0-7 0 0,0 3 0 0,-1-3 0 16,5-1 0-16,-4 1 0 16,4 0-48-16,-1-1-13 0,1 1-3 0,0 3 0 0,-5 0 52 0,5 1 12 15,4 2 0-15,-5 1 0 0,1 6 0 0,0 1 0 16,-1 0 0-16,1 6 0 0,0 0 0 0,-1 1 0 16,5 3 0-16,0 3 0 0,-1 1 48 0,-3-1 13 15,3 4 3-15,-3 0 0 0,4-1-52 0,3-2-12 16,-7 3 0-16,3 0 0 0,1-4 0 0,-1 0 0 15,-3 4 0-15,4-4 0 0,-5 1 0 0,5 3 0 16,-4 0 0-16,3-1 0 16,-3-2-129-16,3 3-29 0,-3-1-6 0,0 1 0 0</inkml:trace>
          <inkml:trace contextRef="#ctx0" brushRef="#br0" timeOffset="1602.6189">12612 9640 2649 0,'0'-6'58'0,"-4"-1"12"0,4-4 2 0,4 4 4 0,0 0-61 0,7 4-15 0,5 3 0 0,7-3 0 16,9-1 0-16,3 4 0 0,3-3 0 0,5 3 0 15,12 0-100-15,-5 0-22 0,-3-4-5 0,4 1-1 16,7-1-60-16,-7 1-12 0</inkml:trace>
        </inkml:traceGroup>
        <inkml:traceGroup>
          <inkml:annotationXML>
            <emma:emma xmlns:emma="http://www.w3.org/2003/04/emma" version="1.0">
              <emma:interpretation id="{5D594790-EB6C-4852-9959-F299FE3F6F31}" emma:medium="tactile" emma:mode="ink">
                <msink:context xmlns:msink="http://schemas.microsoft.com/ink/2010/main" type="inkWord" rotatedBoundingBox="17619,11111 19701,11108 19703,12272 17621,12275"/>
              </emma:interpretation>
              <emma:one-of disjunction-type="recognition" id="oneOf1">
                <emma:interpretation id="interp1" emma:lang="" emma:confidence="1">
                  <emma:literal>Xo</emma:literal>
                </emma:interpretation>
                <emma:interpretation id="interp2" emma:lang="" emma:confidence="0.5">
                  <emma:literal>x U</emma:literal>
                </emma:interpretation>
                <emma:interpretation id="interp3" emma:lang="" emma:confidence="0">
                  <emma:literal>X U</emma:literal>
                </emma:interpretation>
                <emma:interpretation id="interp4" emma:lang="" emma:confidence="0">
                  <emma:literal>+ U</emma:literal>
                </emma:interpretation>
                <emma:interpretation id="interp5" emma:lang="" emma:confidence="0">
                  <emma:literal>= U</emma:literal>
                </emma:interpretation>
              </emma:one-of>
            </emma:emma>
          </inkml:annotationXML>
          <inkml:trace contextRef="#ctx0" brushRef="#br0" timeOffset="2074.855">14001 9225 1728 0,'4'-13'38'0,"-4"-5"8"16,0-3 2-16,0 1 0 0,4-5-39 0,0 5-9 0,4-1 0 0,3 4 0 15,-3-4 53-15,8 4 9 0,3 3 2 0,5 0 0 16,-1 7 0-16,0-3 0 0,5 3 0 0,3 7 0 15,12 0 0-15,-8 3 0 0,-8 8 0 0,4 2 0 0,4 8 0 0,0 3 0 16,-4 4 0-16,-4 3 0 0,1 4-52 0,-5 3-12 16,4 3 0-16,-3 1 0 15,-5 3 0-15,0 0 0 0,5-4 0 0,-1 1 0 16,-3-1 0-16,-1-3 0 0,1 0 0 0,3-3 0 0,0 0 16 0,1-8 0 16,-5 1 0-16,4-7 0 15,5 3-71-15,-5-7-13 0,-7 1-4 0,3-5 0 16,0 1-2-16,1-3-1 0,-8-1 0 15,-1 0-605-15,-7-3-122 0</inkml:trace>
          <inkml:trace contextRef="#ctx0" brushRef="#br0" timeOffset="2309.8533">15204 8848 2419 0,'0'0'53'0,"0"0"11"0,-4-7 3 0,-4 7 1 0,0 4-55 0,1 6-13 0,-9 4 0 0,-7 10 0 16,-4 7 0-16,-5 7 0 0,1 4 0 0,-8 6 0 15,-15 1 54-15,3-1 8 0,5 1 2 0,3-4 0 16,-4-4-52-16,4 4-12 0,0-7 0 0,4 0 0 16,4 4 0-16,-3-4 0 0,-5 0 0 0,8 0 0 15,4 3 0-15,-1-3 0 0,-10 1 0 0,3-1-782 16,0-4-159-16</inkml:trace>
          <inkml:trace contextRef="#ctx0" brushRef="#br0" timeOffset="2742.868">15827 9682 2070 0,'0'-10'45'0,"0"3"10"0,0-4 1 0,0 11 3 0,0 0-47 0,-8 7-12 0,0 4 0 0,0 2 0 16,-3 5 0-16,-1 6 0 0,0-3 0 0,1 3-11 15,-5 0 11-15,4-3 0 0,1 3 0 0,-1-3 0 16,4 0 8-16,0-4 3 0,5 0 1 0,-1 1 0 16,4-5 23-16,4-2 5 0,3 3 0 0,1-4 1 15,4-3-10-15,3-4-3 0,-3 4 0 0,4-3 0 16,-1-8-7-16,5 4-1 0,-5-3-1 0,5-1 0 16,-1-3 4-16,4-3 1 0,-3 0 0 0,3-4 0 15,1 0-12-15,-1 0-3 0,0-3 0 0,-3-4 0 16,-1 0 11-16,-3 4 3 0,-1 0 0 0,-3-1 0 15,-4-2 4-15,-4 2 1 0,0 5 0 0,0-1 0 16,-8 0-16-16,-4 0-2 0,0 4-1 0,0-1 0 16,-3 4-59-16,-13 4-12 15,1 3-2-15,-8 3-1094 0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5:15.77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A74BA7C-367A-4DDA-BD60-38F39F2E1D89}" emma:medium="tactile" emma:mode="ink">
          <msink:context xmlns:msink="http://schemas.microsoft.com/ink/2010/main" type="writingRegion" rotatedBoundingBox="3451,1486 30049,95 30905,16460 4307,17851"/>
        </emma:interpretation>
      </emma:emma>
    </inkml:annotationXML>
    <inkml:traceGroup>
      <inkml:annotationXML>
        <emma:emma xmlns:emma="http://www.w3.org/2003/04/emma" version="1.0">
          <emma:interpretation id="{E8B1B7E3-2617-4861-99E0-C760770168CB}" emma:medium="tactile" emma:mode="ink">
            <msink:context xmlns:msink="http://schemas.microsoft.com/ink/2010/main" type="paragraph" rotatedBoundingBox="3489,1393 7305,1378 7313,3524 3497,35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D0E3C1-BBA6-4775-A33F-72CCA58F7279}" emma:medium="tactile" emma:mode="ink">
              <msink:context xmlns:msink="http://schemas.microsoft.com/ink/2010/main" type="line" rotatedBoundingBox="3489,1393 7305,1378 7313,3524 3497,3538"/>
            </emma:interpretation>
          </emma:emma>
        </inkml:annotationXML>
        <inkml:traceGroup>
          <inkml:annotationXML>
            <emma:emma xmlns:emma="http://www.w3.org/2003/04/emma" version="1.0">
              <emma:interpretation id="{B9E9332E-1136-4426-A4FF-8A54B32577C8}" emma:medium="tactile" emma:mode="ink">
                <msink:context xmlns:msink="http://schemas.microsoft.com/ink/2010/main" type="inkWord" rotatedBoundingBox="3489,1393 7305,1378 7313,3524 3497,353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84 316 1728 0,'-19'-14'76'0,"11"7"16"0,-4-3-73 0,1-1-19 16,-1 1 0-16,4 3 0 0,0 0 63 0,1 4 9 16,7 3 1-16,0 0 1 0,7-4-52 0,9 1-10 15,7 3-3-15,5-4 0 0,3-3-24 0,11 4-5 16,5-4 0-16,4 0-1 0,3-3 21 0,1-4 0 15,3 4 0-15,1-8 0 0,-5 4 12 0,8-3 8 16,1 0 0-16,-1 0 1 0,0 3-21 0,-7 0 0 16,-1 4-12-16,-7-1 4 0,-4-3 8 0,-1 7 0 0,-3-3 8 15,-8 3-8 1,4 0-97-16,-11 4-24 0,-1 3-5 0,-11 7-1 0</inkml:trace>
          <inkml:trace contextRef="#ctx0" brushRef="#br0" timeOffset="238.0539">645 295 1987 0,'-16'0'88'0,"8"4"18"0,1-1-85 0,-1 8-21 0,-4 2 0 0,4 8 0 15,0 7 0-15,-3 3 0 0,3 10-12 0,0 4 4 0,-3 11 18 0,-1 3 4 16,0-1 1-16,-7 1 0 0,3 0 13 15,-3 0 2-15,-1 3 1 0,1-3 0 0,-5 0 9 0,1 0 3 16,0-4 0-16,3 0 0 0,1-3-23 0,-1-7-4 16,5 4 0-16,-1-8-1 15,1-6-77-15,7-1-15 0,0-3-3 0,0 1-878 16</inkml:trace>
          <inkml:trace contextRef="#ctx0" brushRef="#br0" timeOffset="1271.3868">1851-594 1612 0,'8'-10'144'0,"-4"-1"-116"0,-8 1-28 0,8 3 0 16,8-3 148-16,-12 10 24 0,-8 7 5 0,4 3 1 16,-4 7-142-16,0 8-36 0,0 2 0 0,1 11 0 15,-1 7 16-15,0 7-3 0,0 3-1 0,-3 8 0 16,-5 2 13-16,4 18 3 0,1 4 0 0,-1 6 0 16,-3 1 17-16,-1-1 4 0,0 1 1 0,5 2 0 15,-9 1-6-15,9-7-2 0,-1-3 0 0,4-4 0 16,-4-7-22-16,1-3-4 0,3-4 0 0,-4 0-1 0,1-10-7 15,-1-4-8-15,-4-3 11 0,1-7-11 0,-5-7 13 16,1-7-4-16,-4-3-1 0,7-4 0 0,0-7-8 16,1-6 0-16,-5-4 0 0,5-4 0 0,3-6 0 15,-3-1-11-15,3-6 3 0,-4-7 0 16,5-8-15-16,3-6-2 0,4-10-1 0,4-1 0 16,-4-6-23-16,12 3-5 0,0-4-1 0,7 4 0 0,5 0 38 0,-1 7 7 15,-3 11 2-15,3 2 0 0,1 8-13 0,-5 10-3 16,5 4 0-16,-1-1 0 0,1 4 15 0,3 4 9 15,-4 6-12-15,5 0 12 0,3 1 0 0,0-1 0 16,0-3 0-16,5 0 0 0,-1 0 0 0,4-4 0 16,0-3 0-16,0-3 0 0,4 0 0 0,-4-4-10 0,4-4 10 0,0-3-12 15,0 1 12-15,-1-5 0 0,-3 1 8 16,0-4-8-16,4-6 0 0,-7-1 8 0,-5-3-8 16,4-4 0-16,-4-3 0 0,-3 0 9 0,-5-3-9 15,0-1 0-15,1-3 8 0,-5 4-8 0,-3-4 0 0,0 3 0 16,-4 1 0-16,-5 6-11 0,5 0 2 0,-4 8 0 15,-4-1 25-15,-4 7 4 0,0 7 2 0,0 1 0 16,-7 6 4-16,-1 3 1 0,-3 4 0 0,-1 7 0 16,0 0-11-16,-3 7-1 0,-4 0-1 0,3 6 0 15,1 5-14-15,-1 2 0 0,1 1 0 0,-1 3 0 16,1 4 0-16,3-1 0 0,5 1 0 0,-1 3 0 16,4 0 0-16,0 4 0 0,4-8 0 0,1 8 0 15,3-4 0-15,3 0 0 0,1-4 0 0,0-3 0 16,4-3 0-16,4-4 0 0,-4-3 0 0,3 0 0 0,5 0 0 15,-5-8 0-15,5 1 0 0,-4-7 0 0,3-3 0 16,5-4 0-16,-1 0 9 0,-3-4-9 0,3-10 9 0,1 1-9 16,3-8 10-16,0-3-10 0,-3-8 8 0,7 1-8 15,4-7 0-15,4 4 0 0,-8-1 0 0,5 4 0 16,-1 0-11-16,0 3 11 0,-8 7 18 0,4 1 11 16,-7 2 3-16,-1 8 0 0,-3 0-21 0,0 6-11 15,-1 4 12-15,1 4-12 0,3 6 12 0,-3 0-4 16,-1 4 0-16,5 3-8 0,-9 4 11 0,5 7-11 15,3 0 10-15,-3-4-10 0,0 3 8 0,-1-2-8 16,1-1 0-16,-5 0 0 0,5-3 8 0,-4-4-8 16,-1-3 0-16,1-4 0 0,-4 1 0 0,3-1 0 15,-7-6 0-15,4-1 0 0,-4 1 0 0,4-8-8 0,0-3 8 16,-5 0 0-16,1-7 0 0,0-3 0 16,4-7 0-16,4-4 0 0,-5 1 0 0,9-8 0 15,3-3 0-15,5 0 0 0,3 7 0 0,0-4 0 0,1-3 0 16,3 3 0-16,-4 4 9 0,4 4-9 0,-4 2 8 0,1 5-8 15,-5 2 12-15,0 5-4 0,-3 2 0 16,-1 8 0-16,-3-1 4 0,3 8 1 0,-3 3 0 0,-1 3 0 16,-3 0-4-16,0 8-1 0,3-1 0 0,1 4 0 15,-1 3 1-15,1 0 0 0,3 4 0 0,1-4 0 32,-5 7-32-32,9 0-6 0,-5 4-2 0,5-1 0 0,-1 5-160 0,4-5-32 15,-3 4-6-15</inkml:trace>
        </inkml:traceGroup>
      </inkml:traceGroup>
    </inkml:traceGroup>
    <inkml:traceGroup>
      <inkml:annotationXML>
        <emma:emma xmlns:emma="http://www.w3.org/2003/04/emma" version="1.0">
          <emma:interpretation id="{4B6C86E2-BC87-4C11-80CF-4F27F7F46F1E}" emma:medium="tactile" emma:mode="ink">
            <msink:context xmlns:msink="http://schemas.microsoft.com/ink/2010/main" type="paragraph" rotatedBoundingBox="3799,5015 21622,4121 21729,6243 3905,7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92BF41-BCFD-4AF0-B1C3-81AA20EBF239}" emma:medium="tactile" emma:mode="ink">
              <msink:context xmlns:msink="http://schemas.microsoft.com/ink/2010/main" type="line" rotatedBoundingBox="3799,5015 21622,4121 21729,6243 3905,7136"/>
            </emma:interpretation>
          </emma:emma>
        </inkml:annotationXML>
        <inkml:traceGroup>
          <inkml:annotationXML>
            <emma:emma xmlns:emma="http://www.w3.org/2003/04/emma" version="1.0">
              <emma:interpretation id="{30B0FD8E-B75A-4DCC-B576-F17D14A74FFA}" emma:medium="tactile" emma:mode="ink">
                <msink:context xmlns:msink="http://schemas.microsoft.com/ink/2010/main" type="inkWord" rotatedBoundingBox="3805,5146 8909,4890 9009,6881 3905,713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21.9416">2964 3191 2131 0,'12'-14'94'0,"-8"11"20"0,-8-4-91 0,0 3-23 15,4 4 0-15,0 0 0 0,0 0 91 0,0 14 13 16,-8 7 4-16,4 6 0 0,4 15-56 0,-4 3-10 15,-7 10-2-15,7 11-1 0,0 3 26 0,-4 0 6 16,0 4 1-16,-3 7 0 0,7-4-13 0,-4-4-3 16,4 1 0-16,4 3 0 0,-8-3-22 0,8-8-5 0,4-2-1 15,4 2 0-15,0-6-28 0,7 0 0 16,1 0 0-16,0-7 0 16,3-7-52-16,-3-7-12 0,3-4-4 0,1-6 0 15,-1-4-140-15,4-6-28 0,1-8-5 0</inkml:trace>
          <inkml:trace contextRef="#ctx0" brushRef="#br0" timeOffset="3820.1681">3587 3751 2257 0,'-8'-45'100'0,"4"25"20"0,4-8-96 0,4-3-24 16,0-4 0-16,4 4 0 0,4 3 27 0,-1 1 0 15,1-1 0-15,7 4 0 0,1 3 25 0,3 0 6 16,-3 4 1-16,3 7 0 0,4 3 2 0,0 0 1 16,1 14 0-16,3 0 0 0,0 10-9 0,0 4-1 15,0 10-1-15,0 3 0 0,-3 8-27 0,7 3-6 16,-4 7-1-16,8 3 0 0,0 0-2 0,-4 1-1 16,-4 3 0-16,-4-1 0 0,0-2-14 0,1-1-8 15,-5-6 8-15,0-1-13 0,-3-10 34 0,-1-3 7 16,1-4 2-16,-5-7 0 15,1-7-98-15,-5-3-20 0,1-7-4 0,0 0-1 16,-12-7-99-16,11-4-19 0,5-2-4 0</inkml:trace>
          <inkml:trace contextRef="#ctx0" brushRef="#br0" timeOffset="4045.5168">4611 3350 2502 0,'-16'0'111'0,"8"3"22"0,-3 1-106 0,-1 6-27 0,-4 8 0 0,1 16 0 16,-5 8 60-16,-3 6 6 0,-4 7 2 0,-8 4 0 16,3 7-4-16,-6 7-1 0,6-1 0 0,-10 4 0 15,3-10-14-15,0 3-2 0,8-3-1 0,0 3 0 16,-1-3-23-16,1-7-5 0,0-4-1 0,8 0 0 0,-4-3-17 16,7-7 0-16,-3-3-11 0,3-4 11 15,1-7-124-15,7-7-19 0,-3-3-3 16,3-7-707-16,4 0-142 0</inkml:trace>
          <inkml:trace contextRef="#ctx0" brushRef="#br0" timeOffset="4316.0182">5190 3018 2602 0,'12'-7'116'0,"-4"3"23"0,0 1-111 0,7 10-28 16,-3 7 0-16,11 7 0 0,1 10 11 0,3 7-3 0,0 10-8 16,0 11 12-16,1 14 36 0,-9-1 6 0,-7 11 2 0,-1 4 0 15,-3-4 6-15,-4 10 2 0,4-3 0 16,-8 4 0-16,-4-15-4 0,-4 1-1 0,0-4 0 16,-3-4 0-16,-1-6-29 0,-4-4-6 0,1-10 0 15,-1 4-1-15,1-8-15 0,-1-10-8 0,-3-3 8 0,-1-8-8 31,1-2-66-31,3-8-18 0,1-7-3 0,-5-3-858 0,1-7-172 0</inkml:trace>
          <inkml:trace contextRef="#ctx0" brushRef="#br0" timeOffset="2569.6863">415 4063 288 0,'-16'-25'12'0,"13"12"4"0,-9-8-16 0,4 0 0 16,0-3 0-16,4 0 0 0,-3-1 280 0,3 1 54 0,0-3 10 16,4-5 3-16,0 1-229 0,4 0-46 0,7-7-8 0,1-3-3 15,0-1-17-15,7 1-4 0,5-8-1 0,7 8 0 16,4-4 10-16,4 0 3 0,3 0 0 0,1 0 0 16,4 10 2-16,0 0 1 0,-1 4 0 15,5 4 0-15,-4 2-26 0,-1 5-5 0,1-1 0 0,-4 7-1 16,0 0 7-16,0 0 2 0,7 4 0 15,-3 3 0-15,0 0-16 0,-1 7-4 0,1 4 0 0,4-1 0 16,-9 8-3-16,-3 2-1 0,-4 1 0 0,0 7 0 16,-7 10 2-16,-5-3 0 0,-8 6 0 0,-3 1 0 0,0 3 20 15,-12 4 4-15,-4-4 1 0,-8 7 0 0,-3-4 8 16,-5-3 1-16,-3 0 1 0,-8 4 0 0,0-1-17 16,-8-3-4-16,0 0-1 0,-12 4 0 0,-3-8-23 0,3 4 0 15,-3-6 0-15,-1 2 0 16,1-3-25-16,-5-6-10 0,5-1-1 0,-5-10-1 15,9-4-118-15,3 0-23 0,4-3-5 0,4-7-889 16</inkml:trace>
          <inkml:trace contextRef="#ctx0" brushRef="#br0" timeOffset="2225.5061">695 3260 748 0,'0'-28'67'0,"4"18"-54"0,-4-4-13 0,4 4 0 16,-4-4 142-16,0 0 26 0,0 7 4 0,0-3 2 15,4 6-67-15,0-3-14 0,-4 7-2 0,0 0-1 16,0 0-21-16,0 0-4 0,0 0-1 0,0 14 0 16,-4 4-10-16,4 2-2 0,0 8-1 0,0 7 0 15,-4 10-3-15,0 6-1 0,-4 8 0 0,4 7 0 0,1 3 5 16,-1 7 2-16,0 0 0 0,0 11 0 0,0-1-11 0,0-3-3 16,-4 4 0-16,4 3 0 0,4-11 5 0,-7-3 1 15,3 1 0-15,-4-1 0 0,-4-4-17 0,1-2-3 16,3-5-1-16,0 1 0 0,-4-11-13 0,1-3-4 15,-1-3 0-15,4-4 0 0,-3-7-8 0,3-7 0 16,0 0 0-16,4-14 0 16,-4-3-133-16,1-10-19 0,-1-4-4 15,0-4-608-15,4-10-120 0</inkml:trace>
          <inkml:trace contextRef="#ctx0" brushRef="#br0" timeOffset="3242.172">1306 4505 1976 0,'0'0'44'0,"0"0"8"0,0-6 3 0,0 6 0 0,0 0-44 0,0 0-11 15,0 0 0-15,0 0 0 0,0 0 64 0,0 0 12 16,8 3 1-16,4 4 1 0,-1 7-38 0,1 3-8 16,-4 7-2-16,4 0 0 0,3 8 13 0,1 2 2 15,-1 8 1-15,1-4 0 0,-5 3 5 0,1-6 1 16,0 3 0-16,0-3 0 0,-9-1-52 0,1-6 0 15,0-1-9-15,0-2 1 0,-4-5 8 0,0-6 11 16,-4 0-3-16,4-4 0 0,-4-10 4 0,4 0 0 16,-4 0 0-16,1-10 0 0,-1 0-4 0,0-11-8 0,4 0 12 0,0-10-4 15,4-10-21-15,0-4-5 0,7-4-1 0,1-3 0 16,3 0 5-16,1 4 1 0,3 3 0 16,5 0 0-16,-1 7 13 0,1 7 0 0,-5 3-10 0,0 7 10 15,1 4 0-15,-5 10 18 0,-3 7-3 0,8 0-1 16,-9 0 6-16,5 7 0 0,-4 7 1 0,-5 7 0 15,5 3 2-15,-4 4 0 0,0-1 0 0,-1 4 0 16,-3-3-11-16,4 0-3 0,-4 3 0 0,4-3 0 16,-4-4-9-16,7 0 0 0,-3-3 0 0,0-4-11 15,0-3-115-15,-1 0-23 0,5-4-5 0,4-3-974 16</inkml:trace>
        </inkml:traceGroup>
        <inkml:traceGroup>
          <inkml:annotationXML>
            <emma:emma xmlns:emma="http://www.w3.org/2003/04/emma" version="1.0">
              <emma:interpretation id="{262047E8-C3DB-4BB7-A181-BFA1877F1D3F}" emma:medium="tactile" emma:mode="ink">
                <msink:context xmlns:msink="http://schemas.microsoft.com/ink/2010/main" type="inkWord" rotatedBoundingBox="9977,5699 11344,5631 11369,6119 10001,6188"/>
              </emma:interpretation>
            </emma:emma>
          </inkml:annotationXML>
          <inkml:trace contextRef="#ctx0" brushRef="#br0" timeOffset="4913.7776">6506 3838 403 0,'0'0'36'0,"0"0"-36"0,-4-7 0 0,0 0 0 0,0 0 289 0,4 0 51 15,-4 0 11-15,4 7 1 0,0 0-223 0,8-3-45 16,4-1-8-16,-1-3-3 0,9 4-29 0,7-4-5 15,4 0-2-15,12 0 0 0,4 4 12 0,3-4 3 16,5 0 0-16,-1 0 0 0,1 0-6 0,3 0-1 16,1 0 0-16,-1 0 0 0,-7 0-15 0,-1 0-3 15,5 4-1-15,-1-1 0 0,-7-2-16 0,0 2-10 16,-5 1 12-16,-3-1-12 0,0-3 0 0,-4 4 0 16,-4-8 0-16,1 4-12 15,-1 1-32-15,-4-1-7 0,-4 0-1 0,-3 0 0 16,-1 0-144-16,-7 3-30 0</inkml:trace>
          <inkml:trace contextRef="#ctx0" brushRef="#br0" timeOffset="5161.2662">6568 4125 2257 0,'0'0'100'0,"0"0"20"0,0 0-96 16,0 0-24-16,0 0 0 0,0 0 0 0,8 7 12 0,4 0-2 0,7 0-1 0,1-4 0 16,7-3 9-16,8 0 2 0,8 0 0 0,3-3 0 15,1-8 28-15,8 1 5 0,3 0 2 0,4-1 0 16,8-3-40-16,0 4-15 0,0 0 11 0,4 3-11 16,-4-7 0-16,0 7-15 0,-7-4 2 0,-1 5 0 15,4-5-199-15,-8 1-40 0,55-21-8 16,-31 3-2-16</inkml:trace>
        </inkml:traceGroup>
        <inkml:traceGroup>
          <inkml:annotationXML>
            <emma:emma xmlns:emma="http://www.w3.org/2003/04/emma" version="1.0">
              <emma:interpretation id="{19BB0A5F-CCD9-4853-8B5B-2634E9A7DA4B}" emma:medium="tactile" emma:mode="ink">
                <msink:context xmlns:msink="http://schemas.microsoft.com/ink/2010/main" type="inkWord" rotatedBoundingBox="12523,4577 18219,4292 18319,6283 12623,65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341.0472">9117 2852 1177 0,'0'0'25'0,"4"-7"6"0,4 0 1 0,-4-3 2 0,0-4-34 0,0 3 0 0,4-2 0 0,-5 2 0 0,1 1 52 0,0-1 3 16,0-2 1-16,-4 2 0 0,0 4-5 0,0 0-1 15,4-3 0-15,-4 3 0 0,-4-3-11 0,4 6-3 16,0-3 0-16,0 0 0 0,0 4 11 0,0 3 1 16,0 0 1-16,0 0 0 0,0 0-4 0,0 0-1 15,0 0 0-15,0 0 0 0,0 0-23 0,0 17-5 16,0 4 0-16,0 7-1 0,0 6 26 0,-4 8 6 15,4 10 1-15,-8 6 0 0,5 12 14 0,-5-5 3 16,0 8 1-16,0 3 0 0,0 0-24 0,5 4-5 16,-5-8-1-16,8 5 0 0,-4-8-3 0,4-4-1 15,-4 1 0-15,4-4 0 0,4-3-6 0,0-3-2 16,0-8 0-16,0 1 0 0,-1-5 9 0,1-2 2 16,-4-7 0-16,4-4 0 0,-4-4-23 0,0-6-12 15,0-4 12-15,0 1-12 0,0-4 9 0,0-4-9 16,-4 0 0-16,4-3 9 0,0-7-9 0,0 0 0 0,0 0 0 15,0 0 0 1,0 0-30-16,0 0-8 0,0 0-2 0,0 0 0 16,0 0-87-16,0 0-17 0,0 0-4 0,4-14-963 0</inkml:trace>
          <inkml:trace contextRef="#ctx0" brushRef="#br0" timeOffset="19471.8054">9043 2762 612 0,'0'0'27'0,"0"0"5"0,0 0-32 0,0 0 0 16,0 0 0-16,0 0 0 0,-3-4 65 0,3-3 7 15,0-3 0-15,0 3 1 0,0 7 3 0,0 0 0 16,0 0 0-16,0-7 0 0,3-3 0 0,5 3 0 15,-4 0 0-15,4 0 0 0,0 0-24 0,3 0-5 16,1-3-1-16,0 3 0 0,3 0-24 0,1 0-5 16,-1 0-1-16,5-3 0 0,-5 3 20 0,5 3 4 0,3-2 1 0,-3-1 0 15,3-4-30-15,0 4-11 0,1-3 0 0,3 0 9 16,0-1-1-16,4 4 0 0,1 0 0 0,-1 0 0 16,0 1-8-16,4 2 0 0,-4-3 0 0,-4 7 0 15,-3 0 0-15,-1 4 0 0,0 3 0 0,-3-1 0 16,3 1 12-16,-3 0-4 0,-1 0 0 0,-3 4 0 15,-1-1 7-15,1 4 1 0,-1-4 0 0,1 1 0 16,-8-1 4-16,3 4 2 0,-3-4 0 0,-4 4 0 16,0 0 3-16,-4 0 1 0,0 3 0 0,-4 0 0 15,-8 7 8-15,1 1 2 0,-1-1 0 0,-8 4 0 16,1-1-3-16,-4 1 0 0,3 3 0 0,-7-3 0 16,-4 3 3-16,-4-3 1 0,-4-4 0 0,4-3 0 15,0 3-21-15,0-7-5 0,0 0-1 0,0 1 0 0,4-5 6 0,3-2 2 16,-7-4 0-16,8 0 0 0,4-4-9 0,-1 4-1 15,5-7-8-15,-1 0 12 0,5 0-25 0,3 0-6 16,-3 0-1-16,3 0 0 16,4 0-142-16,-3 0-29 0,3 0-5 0,0 0-2 15</inkml:trace>
          <inkml:trace contextRef="#ctx0" brushRef="#br0" timeOffset="20319.4168">9534 3966 921 0,'0'0'82'0,"4"-11"-66"0,4 4-16 0,-1-3 0 15,1 3 132-15,4 0 24 0,-4 0 4 0,-1 4 0 16,1-4-43-16,-8 7-9 0,8 3-1 0,0 1-1 15,3 3-43-15,-3 7-9 0,0 3-2 0,-4 4 0 16,0 3 5-16,0 4 1 0,-1 6 0 0,1 8 0 16,4-4-1-16,-4 3 0 0,4 1 0 0,-4-8 0 15,0 4-35-15,-4-6-7 0,0-1-2 0,0-7 0 16,0 0 6-16,0-3 1 0,0-4 0 0,0-3 0 16,-4-7 8-16,4-7 1 0,0 0 1 0,0 0 0 0,0 0-30 15,0 0 0-15,0 0 0 0,0 0 0 0,4-7 14 0,3-7-3 16,1-7-1-16,-4-3 0 0,4 0-10 0,0-4-12 15,3-10 2-15,-3 4 1 0,8-4 9 0,-1 0 0 16,-3 3 0-16,3 0 0 0,1 8-16 0,4-1 0 16,-5 7-1-16,1 4 0 0,-5 3 17 0,5 7-10 15,-4 0 10-15,-1 11-8 0,-3 3 8 0,4 0 0 16,-5 6 0-16,5 5 8 0,-4 2 5 0,0 1 2 16,-4 0 0-16,3 7 0 0,-3-1 0 0,4 1 0 15,-4 0 0-15,4-1 0 0,-4-6-7 0,0 0-8 16,-1-4 11-16,1 0-11 0,-4 1 0 0,0-4-22 15,4-1 3-15,0 1 1 16,-4-7-183-16,0-7-37 0</inkml:trace>
          <inkml:trace contextRef="#ctx0" brushRef="#br0" timeOffset="20526.8278">10491 4211 1497 0,'0'0'66'0,"0"0"14"0,0 0-64 0,8-3-16 0,-4-1 0 0,4-2 0 16,3 2 176-16,-3 1 31 0,4-1 6 0,3 1 2 15,5-4-142-15,-5 3-28 0,5 1-5 0,-5-4-2 16,1 0-10-16,3 0-1 0,1 4-1 0,-1-1 0 0,1-3-26 16,-1 7 0-16,-7-3-9 0,7 3-730 15,1 3-145-15</inkml:trace>
          <inkml:trace contextRef="#ctx0" brushRef="#br0" timeOffset="20764.3724">11309 3786 2386 0,'0'0'52'0,"3"10"12"0,1 4 1 0,0 3 3 0,-4 11-55 0,4 7-13 15,-4-4 0-15,4 3 0 0,0 1 60 0,-4 3 10 16,4 0 2-16,0 0 0 0,0-3-33 0,-1-4-7 16,1 0 0-16,0-3-1 0,0-1-13 0,4-6-2 15,-4-4-1-15,4 4 0 0,-4-4-15 0,-1-3-10 0,-3-3 2 0,0-1 0 32,4 0-141-32,-4-10-28 0,0 0-6 0,0 0-1 0</inkml:trace>
          <inkml:trace contextRef="#ctx0" brushRef="#br0" timeOffset="21092.2446">12025 2668 1958 0,'11'-45'87'0,"-7"25"17"0,8-5-83 0,-4 5-21 16,-1-1 0-16,5 4 0 0,-4 3 29 0,0 7 2 15,0 7 0-15,-5 7 0 0,1 3 26 0,0 11 6 16,-4 10 1-16,-8 18 0 0,-7 9 16 0,3 12 3 16,-3 6 1-16,-9 14 0 0,-3 0 0 0,8 6 1 15,-5 5 0-15,1 6 0 0,3-14-32 0,1-6-6 16,3-1-2-16,5-3 0 0,7-3-25 0,-4-11-6 15,4-7-1-15,4 4 0 0,4-10-13 0,8-5 0 16,-1-6 0-16,13-7 0 16,3-10-109-16,12-7-25 0,4-4-5 0,-1-13-1 0</inkml:trace>
          <inkml:trace contextRef="#ctx0" brushRef="#br0" timeOffset="21483.9883">12865 3232 1872 0,'0'-17'83'0,"4"7"17"0,0 3-80 0,0 0-20 15,0 0 0-15,4-3 0 0,-1 3 13 0,5-4-1 16,0 1 0-16,3-1 0 0,1-2 0 0,3-5 0 16,1 1 0-16,7 3 0 0,-4 0 72 0,5-3 15 15,3 3 2-15,-4 4 1 0,0 3-10 0,1 7-1 16,-5 0-1-16,0 3 0 0,5 8-72 0,-1 3-18 16,-4 6 0-16,-3 12 0 0,3 2 27 0,-8 8 1 15,1 6 1-15,-4 7 0 0,-4 4 5 0,-1 7 1 16,-3 0 0-16,0-1 0 0,-4-2-5 0,4-5-1 15,0 1 0-15,0-3 0 16,0-8-46-16,0 1-10 0,3-11-1 0,-3 3-1 0,4-6 29 0,-4-8 0 16,4-2 0-16,-4-8 0 15,-1-3-211-15,5-7-36 0,0-7-7 0,4-7-2 0</inkml:trace>
          <inkml:trace contextRef="#ctx0" brushRef="#br0" timeOffset="21709.7411">13768 2949 2419 0,'0'0'53'0,"4"0"11"0,-8 0 3 0,0 10 1 0,4 7-55 0,-7 8-13 0,-5 2 0 0,0 11 0 16,-3 4 54-16,-9-1 8 0,5 4 2 0,-1 7 0 16,-7 0 0-16,4 0 0 0,-8 0 0 0,0-4 0 15,-5-3-20-15,1-3-4 0,0 3-1 0,0-4 0 16,4-3-11-16,-4 0-3 0,-8 4 0 0,5-1 0 15,-1-6-25-15,0 0-19 0,4-1 3 0,0 1 1 16,3-11-140-16,5 0-28 0,4-3-5 0,7-7-2 0</inkml:trace>
          <inkml:trace contextRef="#ctx0" brushRef="#br0" timeOffset="21992.126">14434 2637 2649 0,'4'-14'58'0,"11"1"12"0,9 2 2 0,7 4 4 0,-4 11-61 0,4 6-15 16,0 1 0-16,0 16 0 0,1 11 0 0,-1 7-12 0,-12 7 3 15,1 10 0-15,-5 4 45 0,-3 3 10 0,-4 4 2 0,-5 7 0 16,-3 3 32-16,-3 3 8 0,3 1 0 15,-12 6 1-15,0-10-20 0,1-3-4 0,-1-1-1 0,-8 4 0 16,1-14-51-16,-4-3-13 0,-1-4 0 0,-3-3 0 16,4-7 0-16,-5-10 0 0,-7-8 0 0,0 1 0 15,0-11-100-15,-7-7-22 0,-5-3-5 16,12-10-1-16</inkml:trace>
        </inkml:traceGroup>
        <inkml:traceGroup>
          <inkml:annotationXML>
            <emma:emma xmlns:emma="http://www.w3.org/2003/04/emma" version="1.0">
              <emma:interpretation id="{0EDD4B72-B48E-438F-8019-16D54CD61EEB}" emma:medium="tactile" emma:mode="ink">
                <msink:context xmlns:msink="http://schemas.microsoft.com/ink/2010/main" type="inkWord" rotatedBoundingBox="20299,4953 21661,4885 21712,5909 20351,597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3896.6928">16831 3426 1890 0,'0'0'84'0,"8"-3"16"0,-4-1-80 0,4-3-20 15,3 4 0-15,1-1 0 0,11 1 41 0,1-1 4 16,7 1 1-16,12-1 0 0,-1-2 8 0,1-5 2 0,0 4 0 15,8 0 0-15,-5-3-23 0,13 7-4 16,-1-8-1-16,8 8 0 0,-3-4-8 0,-1 0-3 0,0 3 0 16,0 4 0-16,-11-3-17 0,-4-1 0 0,3 4 0 0,-3-3 0 15,-4 3 0-15,4-3 0 0,-9-1 0 0,5 1 0 32,-4 3-112-32,8 0-27 0,-16 0-5 0,0 0-485 0,-8-4-98 15</inkml:trace>
          <inkml:trace contextRef="#ctx0" brushRef="#br0" timeOffset="24173.2398">17695 2931 921 0,'4'-17'40'0,"-4"10"10"0,8 0-40 0,-4-3-10 15,4 6 0-15,3 1 0 0,-7-1 217 0,4 8 42 16,-4 3 8-16,4 3 1 0,-5 8-165 0,5 6-34 16,-8 7-6-16,0 3-2 0,-4 1 20 0,0 3 4 15,1 4 1-15,-5 6 0 0,4 1-18 0,-4-1-3 16,4 0-1-16,0 4 0 0,0 0-15 0,1-3-3 16,3-1-1-16,0 0 0 0,0 1-32 0,-4-4-13 15,4-7 11-15,0 0-11 0,0 0 0 0,0 0-16 16,0-3 1-16,0-4-815 15,4 0-163-15</inkml:trace>
        </inkml:traceGroup>
      </inkml:traceGroup>
    </inkml:traceGroup>
    <inkml:traceGroup>
      <inkml:annotationXML>
        <emma:emma xmlns:emma="http://www.w3.org/2003/04/emma" version="1.0">
          <emma:interpretation id="{CA1C4EC4-57AD-461F-AF23-1593F9AD1AAB}" emma:medium="tactile" emma:mode="ink">
            <msink:context xmlns:msink="http://schemas.microsoft.com/ink/2010/main" type="paragraph" rotatedBoundingBox="9045,7576 30382,6460 30482,8360 9144,947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72A6F7E-B7D2-476F-8A66-DC11A722DA56}" emma:medium="tactile" emma:mode="ink">
              <msink:context xmlns:msink="http://schemas.microsoft.com/ink/2010/main" type="line" rotatedBoundingBox="9045,7576 30382,6460 30482,8360 9144,9475"/>
            </emma:interpretation>
          </emma:emma>
        </inkml:annotationXML>
        <inkml:traceGroup>
          <inkml:annotationXML>
            <emma:emma xmlns:emma="http://www.w3.org/2003/04/emma" version="1.0">
              <emma:interpretation id="{A12ED166-AAB2-4897-ACF2-5AA04596ABF4}" emma:medium="tactile" emma:mode="ink">
                <msink:context xmlns:msink="http://schemas.microsoft.com/ink/2010/main" type="inkWord" rotatedBoundingBox="9066,7974 13719,7730 13787,9038 9134,928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7660.8364">5739 6007 576 0,'4'-11'51'16,"-4"5"-41"-16,0-1-10 0,0-4 0 0,0 1 122 0,0 0 22 15,0 6 5-15,0 4 1 0,0-7-61 0,0 7-12 16,0 0-2-16,-8-3-1 0,1 3-12 0,-1 7-2 15,0 0-1-15,0 6 0 0,-7 5 4 0,3 2 1 16,0 5 0-16,-3 6 0 0,3 7-7 0,0 7-1 16,1 7 0-16,3 0 0 0,4-1-9 0,0 1-3 15,4 4 0-15,0-1 0 0,4-3-12 0,4 0-4 16,-4-7 0-16,0 3 0 0,3-3-19 0,1-3-9 16,0-1 8-16,0-3-8 0,-1 0 0 0,1-3 0 15,4-4 0-15,0 4-1021 0</inkml:trace>
          <inkml:trace contextRef="#ctx0" brushRef="#br0" timeOffset="27983.2095">6187 6370 2127 0,'0'-7'47'0,"4"-3"9"0,0-7 3 0,3-1 1 0,1-3-48 0,4 4-12 0,-1-4 0 0,1 1 0 0,4-1 32 0,3 4 5 16,1-4 1-16,-1 7 0 0,1-3 2 0,-5 3 0 15,8 7 0-15,-3 3 0 0,-1 4-9 0,1 7-2 16,-1 4 0-16,1 10 0 0,3 3-6 0,0 7-2 16,1 10 0-16,-5 1 0 0,5-1 2 0,-1 4 0 15,-4 4 0-15,1-4 0 0,3 0-8 0,1-4-2 16,-5 1 0-16,4-4 0 0,-7 0-4 0,3-7-1 15,-3-3 0-15,0-1 0 0,-1-6-8 0,1 0-11 16,-1 0 3-16,1-7 0 16,-1-4-110-16,-3-3-22 0,4 0-4 0,-1-4 0 15,-3-3-102-15,3-7-20 0,5-3-4 0,-4-7-1 0</inkml:trace>
          <inkml:trace contextRef="#ctx0" brushRef="#br0" timeOffset="28192.4699">7051 5996 2059 0,'0'0'45'0,"0"0"10"0,-8 7 1 0,-4 7 2 0,1 0-46 0,-1 10-12 0,0 4 0 0,-7 10 0 15,3 4 72-15,-7 3 13 0,0 6 3 0,-5 1 0 16,-3 4-20-16,0-1-4 0,-4-3-1 0,4 0 0 16,0-4-16-16,0 1-3 0,-1-8-1 0,5 1 0 15,0 3-29-15,4-7-6 0,-1 3 0 0,1-6-8 16,3-1 0-16,1-9-22 0,7-1 3 0,-3 0 1 15,3-3-165-15,4 0-33 0</inkml:trace>
          <inkml:trace contextRef="#ctx0" brushRef="#br0" timeOffset="28382.6341">7296 6540 2602 0,'12'-7'57'0,"-8"7"12"0,3-7 3 0,1 3 1 0,4 1-58 0,7 6-15 16,-3-3 0-16,7 0 0 0,4 4 0 0,1-4 0 15,-1-4 0-15,4 4 0 0,4-7 0 0,-4 4 0 16,4-1 0-16,4-2 0 16,0 2-116-16,-8-3-17 0,0-3-3 0</inkml:trace>
          <inkml:trace contextRef="#ctx0" brushRef="#br0" timeOffset="28957.8429">9160 5765 2365 0,'0'0'52'0,"0"0"10"0,0 7 2 0,-8 6 4 0,1 8-55 0,-5 3-13 0,0 8 0 0,-7 6 0 16,-1-4 54-16,-3 8 8 0,-4 3 2 0,0-4 0 16,-5 8-9-16,5-1-2 0,-8 4 0 0,0 3 0 15,4-10-32-15,-4 0-6 0,0 0-2 0,-8 4 0 16,0-8-13-16,0 1 0 0,-3-4 0 0,3 0 0 15,12-7-26-15,4-3-8 0,3-1-2 0,5-2 0 16,-1-5-116-16,9 1-23 0,7-7-5 0,4 0-840 16</inkml:trace>
          <inkml:trace contextRef="#ctx0" brushRef="#br0" timeOffset="28722.0849">8382 6090 1594 0,'19'-21'71'0,"-7"11"14"0,-4-4-68 16,3 0-17-16,1 0 0 0,0 0 0 0,3 1 141 0,1 2 25 15,-1 1 5-15,1 3 1 0,0 3-114 0,-1 1-22 16,1 0-5-16,3 9-1 0,1 1 22 0,-5 7 5 16,1-3 1-16,-1 9 0 0,5 1-30 0,-5 3-7 15,1 4-1-15,0 3 0 0,-1 7 20 0,1 4 3 16,-1-1 1-16,-3 1 0 0,-4-1-26 0,3 1-5 15,-3-1-1-15,4-10 0 16,-4 1-12-16,-1-1 0 0,1 0 0 0,0-4 0 16,0 1-18-16,-4-4-6 0,0-3-2 0,-4 3-790 15,3-3-157-15</inkml:trace>
          <inkml:trace contextRef="#ctx0" brushRef="#br0" timeOffset="29287.2732">9378 6498 2574 0,'0'0'56'0,"0"0"12"0,0 0 3 0,0 0 1 0,0 0-57 0,0 14-15 15,0-4 0-15,0 8 0 0,0-5 0 0,4 5 0 16,0 3 0-16,-4-4-10 0,0 0 10 0,4-3 0 16,4 0 8-16,-4 0-8 0,3-4 11 0,1-3-3 15,0 3 0-15,4-3 0 0,3-3-8 0,1-1 0 0,-1 1 0 16,1-4 0-16,3-4 0 0,1 1 0 15,-1-4 0-15,-3-4 0 0,3 1 0 0,-3 0 0 0,-1-4 0 0,-3 0 0 16,0-3 0-16,-1-1 0 0,-3 1 0 16,-4-4 0-16,4 4 26 0,-8 0 3 0,-4 3 1 0,0 0 0 15,4 0-16-15,-4-3-3 0,-4 7-1 0,4 3 0 16,-3-4 8-16,-1 4 2 0,0 0 0 0,0 4 0 16,1-1-20-16,-5 4 0 0,4 0 0 0,-7 4-9 15,3-1-156-15,-8 4-31 16,5 0-7-16,-1-3-1 0</inkml:trace>
          <inkml:trace contextRef="#ctx0" brushRef="#br0" timeOffset="29556.7527">10040 5817 2419 0,'11'-18'107'0,"-11"18"22"0,8 0-103 0,4 7-26 16,3 0 0-16,1 7 0 0,0 7 0 0,3 6 0 16,1 1 0-16,-1 7 0 0,-3-1 36 0,-1 8 1 15,-3 3 1-15,-1 3 0 0,-3 1 42 0,0 6 8 16,0 0 1-16,-4 8 1 0,-4-5-38 0,-8 1-8 16,4-3-2-16,-8-1 0 0,1 0-3 0,-5-6-1 15,-3-1 0-15,-1 4 0 0,-3-7-30 0,3 0-8 16,-3-7 0-16,0 0 0 15,-5-3-128-15,5-4-31 0,-4-7-5 0,7-14-2 0</inkml:trace>
        </inkml:traceGroup>
        <inkml:traceGroup>
          <inkml:annotationXML>
            <emma:emma xmlns:emma="http://www.w3.org/2003/04/emma" version="1.0">
              <emma:interpretation id="{600C8056-1F86-4D18-98A3-DC466F5EA2B8}" emma:medium="tactile" emma:mode="ink">
                <msink:context xmlns:msink="http://schemas.microsoft.com/ink/2010/main" type="inkWord" rotatedBoundingBox="14591,8443 14794,8432 14799,8518 14596,852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0433.3221">11098 6415 2286 0,'0'0'101'0,"0"0"21"0,0 0-98 0,0 0-24 0,8 4 0 0,0-1 0 16,0 0 14-16,3 4-2 0,-7-3-1 0,8 3 0 16,-4 0 1-16,0-4 0 0,7 4 0 0,-7-3 0 15,4 2-1-15,-5-2 0 0,1 3 0 0,4-7 0 16,-1 0-135-16,5 3-26 0,11 4-6 15,-3-7 0-15</inkml:trace>
        </inkml:traceGroup>
        <inkml:traceGroup>
          <inkml:annotationXML>
            <emma:emma xmlns:emma="http://www.w3.org/2003/04/emma" version="1.0">
              <emma:interpretation id="{EE066ADF-96A0-4B3F-B427-B9FC97521F5D}" emma:medium="tactile" emma:mode="ink">
                <msink:context xmlns:msink="http://schemas.microsoft.com/ink/2010/main" type="inkWord" rotatedBoundingBox="15624,7563 19019,7385 19079,8536 15684,871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0586.6313">12173 6342 2718 0,'0'0'120'0,"7"-10"25"0,-3 0-116 0,-4-1-29 15,8 4 0-15,-8 7 0 16,16-3-45-16,-5 6-15 0,5-3-4 0,-1 0-703 16,1 0-141-16</inkml:trace>
          <inkml:trace contextRef="#ctx0" brushRef="#br0" timeOffset="30731.5552">12573 6318 2365 0,'0'0'52'0,"0"-7"10"0,0-3 2 0,4 3 4 0,-4 7-55 0,4-10-13 16,-4 10 0-16,8-4 0 0,-8 4 0 0,8-3 0 0,3-1 0 0,-3 1 0 31,0-1-149-31,-8 4-36 0,0 0-7 0,19-10-2 0</inkml:trace>
          <inkml:trace contextRef="#ctx0" brushRef="#br0" timeOffset="30994.2097">13527 5550 2419 0,'0'0'107'0,"0"0"22"0,0 0-103 0,0 0-26 16,-4 4 0-16,-4 10 0 0,0 3 0 0,1 7 0 15,-9 7 0-15,4 7 0 0,-3 7 56 0,-1 4 7 16,-3-1 1-16,3 4 0 0,-3-4-52 0,3 1-12 15,1 3 0-15,3 0 0 0,0-7 54 0,5 6 8 16,-1 5 2-16,4-4 0 0,4-7-52 0,4 3-12 16,0-3 0-16,7 4 0 15,-3-11-48-15,4 0-13 0,-1-7-3 0,5-4-751 16,4-2-150-16</inkml:trace>
          <inkml:trace contextRef="#ctx0" brushRef="#br0" timeOffset="31277.3395">14013 5754 2534 0,'-3'-38'225'0,"3"21"-180"0,0-4-36 0,3-3-9 16,9 3 28-16,0 7 3 0,-4-3 1 0,7 7 0 15,1-8-32-15,-1 8 0 0,9-4 0 0,-1 7 0 16,-4 0 0-16,5 4 0 0,-5-1 0 0,9 4 0 15,-5 4 45-15,0 6 3 0,1 4 1 0,3 3 0 16,0 4-27-16,0 7-6 0,-3 3 0 0,-1 7-1 16,-4 0-15-16,1 0 0 0,-1 4 0 0,5-1 0 15,-9 1 16-15,1-1 1 0,3-6 0 0,5 3 0 16,-9-4-27-16,5-2-6 0,-9-1 0 0,5-4-1 16,3-2-138-16,-7-8-27 0,0 0-6 15,-1-3-552-15,5 0-110 0</inkml:trace>
          <inkml:trace contextRef="#ctx0" brushRef="#br0" timeOffset="31499.6298">14948 5388 2358 0,'-12'3'52'0,"-4"1"10"0,5 6 2 0,-9 4 3 0,-3 7-54 0,-1 10-13 16,1 7 0-16,-8 7 0 0,0 3 60 0,-4 4 10 15,-4 0 2-15,-4 3 0 0,8 1 0 0,-4-5 1 16,-8 1 0-16,5 0 0 0,3-10-58 0,4 3-15 0,-4-4 0 0,4 4 0 16,-4-7 0-16,8 0-12 0,3 0 3 0,1-3 0 31,4 0-191-31,3-4-37 0,-7 17-8 0,15-24-2 0</inkml:trace>
          <inkml:trace contextRef="#ctx0" brushRef="#br0" timeOffset="31694.7445">15228 6010 2811 0,'8'-17'62'0,"-5"10"13"15,5-7 2-15,4 7 2 0,0 0-63 0,3 1-16 0,5 6 0 0,-1-4 0 16,4 4-33-16,1-3-10 0,7 3-1 0,4-4-1 15,-4 1-140-15,0-1-28 0,-7 1-6 0,7-1-1 0</inkml:trace>
        </inkml:traceGroup>
        <inkml:traceGroup>
          <inkml:annotationXML>
            <emma:emma xmlns:emma="http://www.w3.org/2003/04/emma" version="1.0">
              <emma:interpretation id="{CE15DE6C-DE45-4938-AAB0-FD83E79124FC}" emma:medium="tactile" emma:mode="ink">
                <msink:context xmlns:msink="http://schemas.microsoft.com/ink/2010/main" type="inkWord" rotatedBoundingBox="19620,7258 23128,7074 23211,8649 19703,883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4442.6045">19427 5118 1486 0,'8'-18'66'0,"0"12"14"0,-1-5-64 0,1 1-16 0,0-1 0 0,4 4 0 15,-1 7 92-15,1 0 16 0,0 0 4 0,-1 11 0 0,1 3-7 0,4 6-1 16,-1 8 0-16,1 10 0 0,-1 0-48 0,-3 11-11 16,4 3-1-16,-5 6-1 0,-3 1 46 0,0 3 10 15,0 4 1-15,-4 14 1 0,-4-4-29 0,-4 0-7 16,0 0-1-16,-4 4 0 0,0-8-14 0,-3-2-3 16,-5 2-1-16,4-3 0 0,-3-10-1 0,-1-7 0 15,1-4 0-15,-1 1 0 0,-3-8-45 0,-5-3-21 16,5-6 1-16,-5-5 1 15,1-2-57-15,-4-5-12 0,-4-6-3 0,-4-4-824 16,-4-3-165-16</inkml:trace>
          <inkml:trace contextRef="#ctx0" brushRef="#br0" timeOffset="32032.0099">16142 5519 1958 0,'20'-24'87'0,"-9"13"17"0,-3-2-83 0,12-1-21 0,3-3 0 0,4 3 0 15,8 3 56-15,-4 1 6 0,5-4 2 0,-5 4 0 16,4 3 1-16,-8 0 1 0,0 3 0 0,-3 4 0 15,-1 0-9-15,0 11-1 0,1-1-1 0,3 11 0 16,-4 3-12-16,4 4-3 0,1 6 0 0,3 4 0 16,-8 4-7-16,0 6-1 0,-3-3-1 0,-1 7 0 15,1-3-5-15,-5-4-1 0,1 0 0 0,3-4 0 16,-3 4-14-16,0-7-3 0,-1-3-8 0,1-1 12 16,-5-2-12-16,1-5-13 0,0-3 2 0,-1 1 1 15,-3-5-163-15,-4-6-33 0,0 4-6 16</inkml:trace>
          <inkml:trace contextRef="#ctx0" brushRef="#br0" timeOffset="32249.5013">17205 5422 2404 0,'0'0'53'0,"0"0"11"0,0 0 3 0,0 0 0 0,0 0-54 0,0 11-13 16,-12 6 0-16,4 0 0 0,-7 7 57 0,-5 4 9 15,-3 3 2-15,-4 4 0 0,-4-1-24 0,-4 1-5 16,-4 3-1-16,-4 0 0 0,-4 0-10 0,4 0-1 16,-3 0-1-16,-1 7 0 0,4-3-26 0,-4-1 0 15,1 1-9-15,-5-1 9 16,4 1-156-16,1-4-24 0,-1-4-4 0,16-6-2 0</inkml:trace>
          <inkml:trace contextRef="#ctx0" brushRef="#br0" timeOffset="33672.4946">17228 6180 1036 0,'0'0'92'0,"0"0"-73"16,0 0-19-16,0 0 0 0,0 0 97 0,4-14 16 16,0 4 3-16,-4 10 1 0,0 0 15 0,0 0 2 15,0 0 1-15,0 0 0 0,0 0-54 0,12-11-10 0,-12 11-3 0,0 0 0 16,0 0-3-16,19 0-1 0,1 4 0 0,-5 3 0 15,5 3-20-15,-5 7-5 0,-3 1-1 16,0 2 0-16,3 1-10 0,-7 3-1 0,0-3-1 16,-1 3 0-16,1-6-26 0,0-1 0 0,0 0 0 0,-4-3 0 15,0-4 8-15,-1 1-8 0,1-1 8 0,-4-10-8 16,0 0 10-16,0 0-10 0,0 0 12 0,0 0-12 16,0 0 0-16,0 0-9 0,4 7-1 0,-4-7 0 15,0 0 19-15,0 0 4 0,0 0 1 0,4-3 0 16,4-4-22-16,-4-4-5 0,4-3-1 0,-5-3 0 15,9-7 14-15,4 0 0 0,-5 0 0 0,5-4 0 0,0 0-11 16,3 1 1-16,0 2 0 0,1 5 0 16,-5 2 1-16,-3 4 0 0,0 4 0 0,0 3 0 0,-5 0 9 0,1 7 12 15,-8 0-2-15,0 0-1 0,8 4 1 16,0-1 0-16,-1 4 0 0,-3 0 0 0,4 3-2 0,-4-3-8 16,4 4 12-16,0-1-4 0,-5-3-8 0,5 3 0 15,-4 1 9-15,4 3-9 16,0-1-84-16,-1 1-20 0,5 3-5 0</inkml:trace>
          <inkml:trace contextRef="#ctx0" brushRef="#br0" timeOffset="33853.2788">18306 6121 2188 0,'0'0'48'0,"0"0"11"0,8-3 1 0,8 3 1 0,-1 3-49 0,1-3-12 0,3 3 0 0,1 1 0 16,-1-1-48-16,4-3-13 0,1 4-3 0,-1-4-546 15,-3 3-110-15</inkml:trace>
          <inkml:trace contextRef="#ctx0" brushRef="#br0" timeOffset="34051.8815">18902 5938 2188 0,'0'0'48'0,"0"0"11"0,0 0 1 0,0 0 1 0,0 0-49 0,-4 10-12 15,4 4 0-15,0-4 0 0,0 4 54 0,0 3 8 16,0 1 2-16,0-1 0 0,0 0 0 0,0-3 0 16,4 3 0-16,-4-3 0 0,0 4-64 0,4-5-8 15,-4-2-4-15,4 6-1 16,-4 0-51-16,3 4-9 0,1-4-3 0,0-3-1004 15</inkml:trace>
        </inkml:traceGroup>
        <inkml:traceGroup>
          <inkml:annotationXML>
            <emma:emma xmlns:emma="http://www.w3.org/2003/04/emma" version="1.0">
              <emma:interpretation id="{ABC27ABA-3B03-44AF-B6EF-3FF05E54CC0A}" emma:medium="tactile" emma:mode="ink">
                <msink:context xmlns:msink="http://schemas.microsoft.com/ink/2010/main" type="inkWord" rotatedBoundingBox="23751,6807 30382,6460 30482,8360 23850,8707"/>
              </emma:interpretation>
            </emma:emma>
          </inkml:annotationXML>
          <inkml:trace contextRef="#ctx0" brushRef="#br0" timeOffset="40336.2294">23895 5512 1958 0,'31'-10'174'0,"-23"10"-139"0,8-7-35 0,-5 0 0 16,1 3 58-16,0-2 5 0,-1 6 1 0,1-4 0 15,-12 4-50-15,0 0-14 0,0 0 0 0,0 0 8 32,0 0-89-32,0 0-18 0,0 0-3 0</inkml:trace>
          <inkml:trace contextRef="#ctx0" brushRef="#br0" timeOffset="40510.9488">24292 5467 2084 0,'12'-17'92'0,"-12"10"20"0,11 4-90 15,-7-1-22-15,4 1 0 0,-8 3 0 16,4 0-24-16,8 0-8 0,-5-4-3 0,-7 4 0 16,0 0-26-16,8 4-6 0,0-1-1 0</inkml:trace>
          <inkml:trace contextRef="#ctx0" brushRef="#br0" timeOffset="40699.6392">24755 5505 2156 0,'0'-17'96'0,"12"10"19"0,-12 0-92 16,15 4-23-16,-15-1 0 0,12-3 0 0,4 4 12 0,-9 3-3 15,-7 0 0-15,0 0 0 0,0 0-9 0,0 0 0 16,0 0 0-16,0 0-971 0</inkml:trace>
          <inkml:trace contextRef="#ctx0" brushRef="#br0" timeOffset="40878.2354">25016 5384 1612 0,'0'0'144'16,"4"-3"-116"-16,8 3-28 0,-12 0 0 15,7 3 96-15,1 4 14 0,0 7 2 0,-4 0 1 16,-4 7-46-16,0-1-10 0,0 1-1 0,0 3-1 16,0 0 1-16,-12 8 0 0,4-8 0 0,-11 7 0 0,7-3-34 15,-3-1-6-15,-13-2-2 0,5 2 0 0,-4-3-30 16,0-3-7-16,-5 0-1 0,-3-4-1049 16</inkml:trace>
          <inkml:trace contextRef="#ctx0" brushRef="#br0" timeOffset="41179.9286">25362 5118 1900 0,'16'-18'169'0,"7"8"-135"0,-7 0-34 15,7-1 0-15,1 8 67 0,-5 3 6 0,8 0 2 0,0 3 0 16,-3 8-19-16,-9-1-3 0,13 4-1 0,-5 0 0 16,0 3-14-16,-3-3-3 0,-9 3-1 0,13 4 0 15,-9 3-2-15,-3 4-1 0,0 0 0 0,-8-1 0 16,7 4-18-16,-11-3-3 0,0 0-1 0,0-4 0 16,0 0-9-16,-11-3 0 0,7 0 0 0,-4-4-11 15,8 4-33-15,-4-7-8 16,0-4 0-16,-4 4-1 15,8 3-111-15,0-3-23 0,8-7-4 0,0 3-692 0</inkml:trace>
          <inkml:trace contextRef="#ctx0" brushRef="#br0" timeOffset="41393.1526">26086 5007 1728 0,'0'0'76'0,"0"0"16"0,0 0-73 0,0 0-19 15,0 0 0-15,0 0 0 0,-8 17 73 0,-3 1 11 16,-5 2 3-16,1 5 0 0,-9 6-37 0,-3-4-7 16,-12 5-2-16,0-1 0 0,0-4 18 0,-4 8 3 15,-7 0 1-15,3-1 0 0,0 1-50 0,-3-4-13 16,7 0 0-16,0 0 0 16,4-7-97-16,0 4-25 0,0-4-5 0,12 1-820 0</inkml:trace>
          <inkml:trace contextRef="#ctx0" brushRef="#br0" timeOffset="41802.3265">26012 5536 2127 0,'0'0'47'0,"12"0"9"0,-8 4 3 0,15-1 1 16,-11-3-48-16,4 4-12 0,7-1 0 0,-11 4 0 15,11 0 67-15,-11 3 11 0,12 1 2 0,-9-1 1 16,-7-3-46-16,0 0-10 0,8 3-1 0,0-3-1 0,-9 0-2 16,5 0 0-16,-8 0 0 0,4 3 0 0,-4-3-11 15,0-7-2-15,0 7-8 0,0-7 12 0,0 0-12 0,0 0 0 16,0 0-12-16,0 0 12 15,-12 7-43-15,12-7-1 0,0 0-1 0,0 0 0 0,0 0 36 0,0 0 9 16,12-7 0-16,0 0 0 0,-4-3 0 0,-5 0 0 16,13 3 0-16,-4 0 0 0,3 3 0 0,-3-3 0 15,-4 4 0-15,-8 3 0 0,4 0 0 0,-4 0 0 16,0 0 0-16,0 10 0 0,0 1 0 0,0 3 0 16,0-4 0-16,-12 11 0 0,8-1 0 0,-4 1 0 15,8 0 0-15,0 0 0 0,-11-1 0 0,11 1 0 16,0 0 0-16,0 0-719 15,0-7-141-15</inkml:trace>
          <inkml:trace contextRef="#ctx0" brushRef="#br0" timeOffset="43049.214">26094 5671 806 0,'0'0'36'0,"0"0"7"0,0 0-35 0,0 0-8 15,0 0 0-15,0 0 0 0,0 0 52 0,0 0 9 16,0 0 2-16,0 0 0 0,0 0 1 0,0 0 1 16,0 0 0-16,0 0 0 0,12 0-37 0,-12 0-7 15,0 0-1-15,11-3-1 0,-11 3 15 0,0 0 3 16,0 0 1-16,0 0 0 0,0 0 6 0,0 0 2 16,0 0 0-16,0 0 0 0,0 0-17 0,0 0-3 15,0 0-1-15,0 0 0 0,-4 10 18 0,-3 1 3 16,7 2 1-16,-12 1 0 0,8-3-18 0,0 2-3 15,-4 1-1-15,8 0 0 0,-11 0-14 0,11 3-3 16,-4-6-8-16,-4 3 12 0,8-4-3 0,-4 0-1 16,4-10 0-16,0 11 0 0,0-11-8 0,0 0 0 15,0 0 9-15,0 0-9 0,0 0 8 0,0 0-8 0,0 0 8 16,0 0-8-16,0 0 0 0,0 0 0 0,0 0 0 0,0 0 8 16,0 0-8-16,0 0 0 0,0 0 0 0,0 0 0 15,0 0-17-15,0 0-5 0,0 0-1 16,0 0 0-1,0 0-125-15,0 0-26 0,0 0-5 0</inkml:trace>
          <inkml:trace contextRef="#ctx0" brushRef="#br0" timeOffset="43835.0761">26623 4851 1422 0,'0'0'63'0,"8"-7"13"0,-8 7-61 0,12-3-15 0,-4-4 0 0,3 7 0 16,5-3 43-16,-5-1 5 15,9 4 2-15,-4 0 0 0,-1-3-22 0,-3 3-5 0,-1-4-1 0,1 1 0 16,-8 3 17-16,8 0 3 0,-8 0 1 0,7 0 0 16,-11 0 1-16,12 0 0 0,-8 3 0 0,7 1 0 15,-3-1-32-15,-4 4-12 0,0-3 11 0,8 2-11 16,-1 1 0-16,1 4 0 0,-8-4 0 0,4 0 0 0,-4 0 8 15,3-1-8-15,-3 1 0 0,-4 4 0 0,0 3 0 0,4-1 0 16,-4 1 0-16,0 7 0 0,0 3 0 0,-4 4-21 16,0 6 3-16,-3 5 1 0,-5-1 53 0,-4 0 10 15,5 3 2-15,-5 1 1 0,4-1-24 0,1 1-5 16,-1-1 0-16,8-3-1 0,-7-3-19 0,7-1 0 16,-8 1 0-16,8 7-9 0,-4-8 38 0,8 4 8 15,0-3 2-15,-4 3 0 0,-3-7-19 0,7 0-3 16,7 0-1-16,-7 4 0 0,0-11-2 0,4 4-1 15,-4-4 0-15,0 0 0 0,0-3 0 0,0 3 0 16,0-7 0-16,0 4 0 0,0-3 8 0,0-8 2 16,0 4 0-16,0 0 0 0,0 3 1 0,0-3 0 15,-4-4 0-15,-3 4 0 0,7 0-14 0,-12 3-2 0,8 0-8 16,0 1 12-16,-4-8-12 0,5 4-8 0,-5-7 8 0,4 7-13 16,4-1 13-16,-4-2 0 0,4 3 0 0,-8-4 0 15,8-3 21-15,0 3 7 0,-4-3 2 0,4 0 0 16,-8-3-12-16,8 3-2 0,0-4-1 15,-11 1 0-15,7 2 3 0,-8-2 1 0,-3-4 0 0,-9 3 0 16,-7 1-19-16,-12-4 0 0,-7 0-8 0,-16-7-1268 16</inkml:trace>
          <inkml:trace contextRef="#ctx0" brushRef="#br0" timeOffset="36887.1729">20303 5657 1785 0,'0'0'159'0,"0"0"-127"16,0 0-32-16,4-6 0 0,7-1-10 0,-3 3-8 0,0-3-2 0,4 4 0 16,-5-1 41-16,9 1 8 0,0-1 2 0,3 1 0 15,0-1-15-15,5 1-2 0,3 0-1 0,4-1 0 32,0 4-42-32,0 4-9 0,1-1-2 0,3 0 0 0</inkml:trace>
          <inkml:trace contextRef="#ctx0" brushRef="#br0" timeOffset="36690.6346">20466 5312 1602 0,'16'34'35'0,"-8"-34"7"0,-4-14 2 0,3 0 1 0,1 4-36 0,4 0-9 16,3 3 0-16,1 0 0 0,3 0 20 0,1-3 1 15,3-4 1-15,4 0 0 0,-3 0 8 0,3-3 2 16,0 3 0-16,4-3 0 0,-3 6-9 0,-1-3-2 16,-8 1 0-16,5-5 0 0,3 1 3 0,-8 0 0 15,-3-1 0-15,-8 4 0 0,-4 1-24 0,0-1 0 16,7 3 0-16,-11-2 0 0,-8-5 0 0,5 4 0 15,3-3 0-15,-8 0 0 0,0 0 0 0,-4-1 0 16,-3 1-10-16,3 0 10 0,0-1 0 0,-3 5 0 16,3-1 0-16,-3 0 0 0,3 3 0 0,0 1 0 15,1 3 0-15,-1 0 0 0,4 0 8 0,0 0-8 0,-3 4 0 0,3 3 0 16,0-3 38-16,8 3 2 0,0 0 0 16,-8 3 0-16,4 4-13 0,4-7-3 0,-7 7 0 15,3 3 0-15,-4 1-24 0,4 6-9 0,0 0 0 0,0 4 0 16,0 0 21-16,0 3 4 0,4 7 0 0,-3 7 1 15,3 4 17-15,-4 6 3 0,4 4 1 0,-4 7 0 16,4-4 11-16,0 7 3 0,0-3 0 0,-4 7 0 16,4-7-4-16,-4 3-1 0,0 4 0 0,4-1 0 15,-4-6-15-15,0 0-2 0,4-4-1 0,-4 1 0 16,1-11-12-16,-1 0-2 0,4 0-1 0,-4-7 0 16,0-4-14-16,0 1 9 0,-4-7-9 0,4 3 8 0,0-7-8 0,-3 0 0 15,-1-3 0-15,0 0 0 16,4-7-116-16,-4-1-26 0,4-6-5 0,-3 4-1 15,-1-8-80-15,0 1-17 0</inkml:trace>
          <inkml:trace contextRef="#ctx0" brushRef="#br0" timeOffset="37415.4045">21934 4886 1728 0,'11'-7'76'0,"-11"7"16"0,12-3-73 0,-8-1-19 15,7 4 0-15,-3 0 0 0,-8 0 55 0,0 0 7 16,0 0 2-16,0 0 0 0,0 0 0 0,0 0 0 16,0 0 0-16,-4 7 0 0,-11-3-52 0,3-1-12 15,-7-3 0-15,-5 3 0 0,1 1 0 0,-4-4 0 16,-1 3 0-16,-3 1 0 0,4-4 0 0,0 3 0 15,3-3 0-15,-3 4 0 0,4-1 0 0,3 1 0 16,1 3 0-16,15-1 0 0,-8-2 0 0,5 3 0 16,-5 0 0-16,4-4 0 0,0 4 0 0,4-3 0 15,4-4 0-15,-7 7 0 0,-1-1 0 0,4 5 0 0,-4-4 0 0,4 3 0 16,0 1 0-16,1 2 0 0,-1 5 0 0,4 6 0 16,-4 0 0-16,0 7 0 0,4-3 0 0,-4 7 0 15,0 6 31-15,-4 4 3 0,4-3 1 0,1 6 0 16,3-3 1-16,-4 0 0 0,4-4 0 0,-4 11 0 15,4-3 16-15,0-4 4 0,4-4 1 0,-4 4 0 16,4-3-45-16,-4-1-12 0,3-3 0 0,1 0 0 16,-8-7 0-16,1 1 0 0,6-8 0 0,-3 0 0 15,-3-3 0-15,3-4 0 0,0 0 0 0,0-3 0 16,0-3 53-16,0 2 9 0,3-2 2 0,1-1 0 16,4-3-64-16,0 3-15 0,4 1-1 0,-1-4-1 15,5 0-75-15,-1 0-16 0,5 0-2 0,7-1-1032 16</inkml:trace>
          <inkml:trace contextRef="#ctx0" brushRef="#br0" timeOffset="39489.7601">22603 5163 1544 0,'4'-18'34'0,"-4"18"7"0,0 0 2 0,0 0 0 0,0 0-35 0,0 0-8 16,-8 4 0-16,0 13 0 0,-7 4 94 0,-5 10 17 15,5 0 3-15,-9 7 1 0,-3 4-41 0,-4-1-8 16,-4 1-2-16,-4-1 0 0,4-6 25 0,0 3 5 15,-4 0 1-15,4 0 0 0,0-3-56 0,0-1-11 16,0-3-3-16,0 1 0 0,4-5-13 0,4 1-4 16,-1 0 0-16,1-4 0 15,8-3-58-15,-1-1-12 0,5-2-2 0,3-1-682 16,0 0-136-16</inkml:trace>
          <inkml:trace contextRef="#ctx0" brushRef="#br0" timeOffset="39262.4178">22023 5419 1728 0,'0'0'38'0,"4"-11"8"0,-4 1 2 0,12 3 0 0,3-3-39 0,-3-1-9 16,0 4 0-16,-1 0 0 0,5-3 84 0,-1 3 14 16,1 0 3-16,-4 4 1 0,-12 3-42 0,11 3-9 0,5 4-2 0,3 0 0 15,-3 3-9-15,-1-3-3 0,1 7 0 0,-4 4 0 16,11 2-17-16,-7-2-4 0,-1-1-1 0,-3 7 0 15,7-3-7-15,-7 0-8 0,-4-1 11 0,3 5-11 16,-3-5 0-16,0 5-20 0,0-1 2 0,-4-3 1 16,0-8 29-16,3 5 7 0,-3-4 1 0,0-1 0 15,-4 1-56 1,0-3-12-16,0-5-1 0,0 5-1 0,0-11-113 16,0 7-22-16,4 0-5 0,-4-7-380 0,0 0-76 0</inkml:trace>
          <inkml:trace contextRef="#ctx0" brushRef="#br0" timeOffset="39851.7303">22844 5557 2163 0,'0'0'48'0,"0"0"9"0,0-7 3 0,0 7 0 0,0 0-48 0,-8 0-12 0,1 0 0 0,-5 7 0 16,0 4 0-16,5 2 0 0,3 1 0 0,-8 3 0 15,12-3 0-15,-8 4 11 0,4-1-2 0,4 0 0 16,-4 1-9-16,8-1 0 0,-4 0 0 0,8-3 0 0,-8 3 20 16,4-6 3-16,4 2 0 0,0-2 0 0,3-4-23 0,1 0 0 15,3 0 0-15,-3-4 0 0,8 1 0 0,-5-4-12 16,5-7 12-16,-9 3-12 0,5 1-2 0,-4-1-1 16,7-6 0-16,-7-4 0 0,-5 0 15 0,9 0 10 15,-4-3-2-15,-5 3 0 0,-3-3-8 0,8 3-11 16,-8 0 3-16,0 0 0 0,-4 4 8 0,0 0 0 15,-4 3 0-15,0 0 0 0,-8 0 32 0,12 0 9 16,-11 0 2-16,3 4 0 0,-4-1-32 0,-3 4-11 16,-5 0 0-16,1 0 9 15,-5 0-97-15,-3 7-19 0,-8 0-4 0</inkml:trace>
          <inkml:trace contextRef="#ctx0" brushRef="#br0" timeOffset="40103.2098">23459 5623 2109 0,'0'0'46'0,"0"0"10"0,4 10 1 0,4 4 3 0,-8 0-48 0,0 3-12 0,0 7 0 0,0 1 0 16,0-5 30-16,-8 5 3 0,0-1 1 0,-3 0 0 15,-9-3 6-15,-3 3 2 0,-1-3 0 0,-3 3 0 16,4-7-26-16,0 1-4 0,3 2-2 0,-3-6 0 0,3 3-20 16,-3-3-4-16,11 0-1 0,1 0-1045 15</inkml:trace>
        </inkml:traceGroup>
      </inkml:traceGroup>
    </inkml:traceGroup>
    <inkml:traceGroup>
      <inkml:annotationXML>
        <emma:emma xmlns:emma="http://www.w3.org/2003/04/emma" version="1.0">
          <emma:interpretation id="{C711C0D5-CDB0-4436-93E3-E67B8F9E6DB4}" emma:medium="tactile" emma:mode="ink">
            <msink:context xmlns:msink="http://schemas.microsoft.com/ink/2010/main" type="paragraph" rotatedBoundingBox="6350,10335 7552,9827 7817,10453 6615,109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B914A5-4844-4456-901C-D3BB2299F491}" emma:medium="tactile" emma:mode="ink">
              <msink:context xmlns:msink="http://schemas.microsoft.com/ink/2010/main" type="line" rotatedBoundingBox="6350,10335 7552,9827 7817,10452 6615,10961"/>
            </emma:interpretation>
          </emma:emma>
        </inkml:annotationXML>
        <inkml:traceGroup>
          <inkml:annotationXML>
            <emma:emma xmlns:emma="http://www.w3.org/2003/04/emma" version="1.0">
              <emma:interpretation id="{093114FF-9C18-47DC-B1AE-14980E138F70}" emma:medium="tactile" emma:mode="ink">
                <msink:context xmlns:msink="http://schemas.microsoft.com/ink/2010/main" type="inkWord" rotatedBoundingBox="6350,10335 7552,9827 7817,10452 6615,1096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8416.1184">3206 8256 990 0,'0'0'21'0,"0"0"5"0,0 0 1 0,0 0 1 0,0 0-28 0,0 0 0 16,0-7 0-16,-4 0 0 0,4 7 83 0,0-7 10 16,0 0 3-16,0 7 0 0,-4-7-26 0,4 7-5 0,-8-4-1 0,4 1 0 15,4 3 0-15,0 0 0 0,-8 0 0 0,4 7 0 16,-7 0-38-16,3 3-8 0,4 8-2 16,0 6 0-16,-8 3-16 0,1 11 0 0,-1 1-8 15,4 2 8-15,1 7 0 0,3 1 0 0,0-4 0 0,0 0 0 31,4 0-28-31,0-7-2 0,-8 0-1 0,8-7 0 0,4-3 76 0,0-7 15 0,-4-4 4 16,4-3 0-16,-4-1-52 0,4-6-12 0,-4-7 0 0,7 4 0 16,1-8 0-16,8 1 0 0,-1-4 0 0,5-3 0 15,3-8 0-15,1-2 0 0,-1-5 0 0,0 1 0 16,1 0 0-16,3-4 0 0,-8-6 0 0,5 3 0 16,-1-4 0-16,-4 0 0 0,-3-6 0 0,0 3 0 0,-5-4 0 15,1 1 0-15,-4-1 0 0,0 4 0 0,-5 0 0 0,1 0 0 16,-4 3 0-16,-4 8 0 0,4 3 11 0,-7 3-1 15,3 4 0-15,-4 3 0 0,-4 3-2 0,1 1-8 16,-1 6 12-16,-4 4-4 0,1 0-8 0,-5 7 0 16,-3 4 0-16,0 3 0 0,-1 3 0 0,1 4 0 15,0 3 0-15,-1 0 8 0,9 0 0 16,-1 1 0-16,4-1 0 0,5-3 0 0,7-4-8 0,4 0 0 16,-1 0 0-16,9-3 0 0,4-3 0 0,-1-1 0 15,5-3 9-15,-1-4-9 0,4 1 12 0,5-4-3 16,-1-7 0-16,0 0 0 0,4-3-9 0,0-4 0 15,1-7 0-15,3 0 0 0,0-3 0 0,0 0 10 16,4 0-2-16,-4 3-8 0,0-3 13 0,-4 6-4 16,4 1-1-16,-4 7 0 0,-4 3 26 0,4 0 5 0,-3 7 1 15,-5 0 0-15,4 7-15 0,-3 3-2 0,-5 1-1 16,4 2 0-16,1 5 14 0,3-5 4 0,-8 5 0 16,9-4 0-16,3 6-29 0,0-2-11 0,0-1 8 0,0 0-8 15,-4 4 0-15,1-4 0 0,-1 4 0 0,0 0-749 16,-3 3-148-16</inkml:trace>
        </inkml:traceGroup>
      </inkml:traceGroup>
    </inkml:traceGroup>
    <inkml:traceGroup>
      <inkml:annotationXML>
        <emma:emma xmlns:emma="http://www.w3.org/2003/04/emma" version="1.0">
          <emma:interpretation id="{A206186B-7BA5-40C1-A26D-80E35C6B8792}" emma:medium="tactile" emma:mode="ink">
            <msink:context xmlns:msink="http://schemas.microsoft.com/ink/2010/main" type="paragraph" rotatedBoundingBox="5090,11653 29118,10268 29220,12028 5191,13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FB2B18-1052-4E2F-9942-BB569A3CCAFA}" emma:medium="tactile" emma:mode="ink">
              <msink:context xmlns:msink="http://schemas.microsoft.com/ink/2010/main" type="line" rotatedBoundingBox="5090,11653 29118,10268 29220,12028 5191,13413"/>
            </emma:interpretation>
          </emma:emma>
        </inkml:annotationXML>
        <inkml:traceGroup>
          <inkml:annotationXML>
            <emma:emma xmlns:emma="http://www.w3.org/2003/04/emma" version="1.0">
              <emma:interpretation id="{93FD9CBB-07AA-4B71-A491-80EA1C14A537}" emma:medium="tactile" emma:mode="ink">
                <msink:context xmlns:msink="http://schemas.microsoft.com/ink/2010/main" type="inkWord" rotatedBoundingBox="5113,12056 8047,11887 8125,13244 5191,1341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0137.0561">2322 11078 1897 0,'-4'-17'84'0,"4"17"17"0,0 0-81 0,0 0-20 0,0 0 0 0,0 0 0 15,0 0 32-15,0 0 3 0,8 11 0 0,-4-1 0 16,8 4-18-16,-5 0-3 0,1 3-1 0,0 0 0 15,0 4 15-15,-4-4 4 0,-1 1 0 0,5-1 0 16,0 0-11-16,-4-3-1 0,-4-4-1 0,4 4 0 16,0-3-19-16,0-1 0 0,-1-3 8 0,-3-7-8 15,0 0 0-15,0 7 8 0,0-7-8 0,0 0 0 16,0 0 11-16,0 0-11 0,0 0 10 0,4-7-10 16,-4-3 0-16,4-4 0 0,4-4 0 0,0-6 0 15,4-4-22-15,-5 4-1 0,-3-3 0 0,8 2 0 16,7 1 11-16,-3 3 3 0,-1 1 0 0,1 2 0 15,0 5 18-15,3 2 4 0,-3 4 1 0,-5 0 0 16,1 4 16-16,0 6 3 0,-1 4 1 0,5 0 0 0,-8-3-19 16,3 6-4-16,-3-3-1 0,0 3 0 0,0-3 18 0,3 4 3 15,-3-1 1-15,0 0 0 0,4 1-41 0,-5-1-8 16,1 0-2-16,0 4 0 16,0-3-158-16,-4 3-32 0</inkml:trace>
          <inkml:trace contextRef="#ctx0" brushRef="#br0" timeOffset="50477.3102">3478 10096 1728 0,'-8'10'76'0,"0"1"16"0,1 3-73 0,-5 3-19 0,0 7 0 0,-3 7 0 16,3 4 106-16,-4 3 18 0,5 3 3 0,-1 1 1 15,0 3-27-15,5 0-5 0,-1 0 0 0,0-4-1 16,4 1-52-16,0-8-11 0,4 1-1 0,0 0-1 16,0-4-6-16,4-4-2 0,0-2 0 0,4-5 0 15,-4 1-11-15,4 0-3 0,-1-4 0 0,5 1 0 16,-4-1-38-16,7 0-8 15,1-3-2-15,-1-4-749 0,5 4-151 0</inkml:trace>
          <inkml:trace contextRef="#ctx0" brushRef="#br0" timeOffset="50730.5571">3906 10387 2419 0,'0'-42'53'0,"0"21"11"0,4-6 3 0,0 2 1 0,4 5-55 0,3-1-13 16,1 7 0-16,0 4 0 0,3-1 0 0,9 8 0 15,-1-1 0-15,0 4 0 0,8 7 0 0,-3 4 0 0,-1-1 0 0,0 11 0 16,0 3 54-16,1 7 8 0,-5 0 2 16,-4 4 0-16,1 0-20 0,-4 3-4 0,-1 3-1 0,5-3 0 15,-5 4-22-15,8-4-4 0,1 0-1 16,-5 0 0-16,1-4-12 0,-1-6 0 0,1-4 0 15,-1 1 0-15,1-8-12 0,-5 0-4 0,-3-7-2 16,3 1 0 0,-3-4-31-16,0-4-7 0,-1 1 0 0,-11-4-1 15,8-7-103-15,0 0-20 0,-4 0-4 0,0-7 0 0</inkml:trace>
          <inkml:trace contextRef="#ctx0" brushRef="#br0" timeOffset="50928.8497">4568 10113 2419 0,'0'0'53'0,"0"0"11"0,0 0 3 0,0 0 1 0,0 0-55 0,0 0-13 16,0 14 0-16,0 7 0 0,-4 0 54 0,0 6 8 15,0 4 2-15,-4 4 0 0,0 7-52 0,-7-1-12 16,3-3 0-16,-3 4 0 0,-5-4 37 0,1 3 5 16,-5-3 1-16,1 0 0 0,4 0-28 0,-1-3-6 15,-3 0-1-15,3-1 0 0,1-3-20 0,-1 0-5 16,1 1-1-16,3-5 0 15,-3-3-158-15,7 4-31 0,-3 0-6 0</inkml:trace>
          <inkml:trace contextRef="#ctx0" brushRef="#br0" timeOffset="49276.2725">1653 10217 864 0,'0'-14'76'0,"0"7"-60"0,-4 0-16 0,0-3 0 16,0 3 120-16,4 0 20 15,0 7 5-15,0 0 1 0,0 0-58 0,0 0-12 0,0 0-3 0,0 0 0 16,0 0-33-16,8 11-8 0,0-1 0 0,3 4-1 16,1 3 17-16,0 11 3 0,-5-1 1 15,9 8 0-15,-4 3 4 0,-5 7 0 0,1 3 1 0,0 4 0 16,0 4-3-16,-4-1-1 0,3-3 0 0,-3 0 0 15,4 0-9-15,-4 0-1 0,4 0-1 0,-8-4 0 16,0-3-15-16,0-4-3 0,4 1-1 0,-4-4 0 16,0-3-14-16,0-4-9 0,0 0 12 0,0-3-12 15,0-4 12-15,0-3-4 0,-4-1 0 0,4-2-8 16,4-5 0-16,-4 1 0 0,-4 0 0 0,-4-4-9 16,8 4-92-16,-8-7-19 0,-3 4-3 0,-1-1-576 15,-4-3-115-15</inkml:trace>
          <inkml:trace contextRef="#ctx0" brushRef="#br0" timeOffset="49630.4684">1680 10684 1209 0,'0'-31'53'0,"0"17"12"0,-4-7-52 0,-4 1-13 15,0-8 0-15,5 4 0 0,-1-4 69 0,0 0 11 16,0 4 3-16,4-4 0 0,4 1-5 0,0-4-1 15,3 3 0-15,5 0 0 0,4-3-33 0,7-3-6 16,0 2-2-16,9-2 0 0,3-1 5 0,0 1 1 16,4 3 0-16,-4 3 0 0,3 4 9 0,1 6 1 0,-4 8 1 15,0 0 0-15,0 10-42 0,-3 0-11 0,-1 7 0 16,-4 3 0-16,0 0 0 0,-3 1 0 16,-5 2 0-16,0 1-11 0,1 4 27 0,-8-5 6 0,3 1 1 15,-7 0 0-15,4 3-10 0,-5-3-1 0,1 0-1 0,-8 0 0 16,-4 3 24-16,-3-3 5 0,3 3 0 0,-8 4 1 15,-7 0-21-15,-5 3-5 0,1-3-1 0,-8 3 0 16,0 4-2-16,-8-4-1 0,-4 0 0 0,0 0 0 16,4-3-11-16,-4-4 0 0,-3 8 9 0,3-8-9 15,4 0 0-15,8 1-13 0,-4-8 1 0,7 4 1 16,5-4-85-16,4-3-16 0,7 3-4 16,0-3-912-16</inkml:trace>
        </inkml:traceGroup>
        <inkml:traceGroup>
          <inkml:annotationXML>
            <emma:emma xmlns:emma="http://www.w3.org/2003/04/emma" version="1.0">
              <emma:interpretation id="{83EF2845-BB8F-4ABD-B32A-C33BD133EF87}" emma:medium="tactile" emma:mode="ink">
                <msink:context xmlns:msink="http://schemas.microsoft.com/ink/2010/main" type="inkWord" rotatedBoundingBox="8704,12004 10190,11918 10251,12982 8766,13068"/>
              </emma:interpretation>
            </emma:emma>
          </inkml:annotationXML>
          <inkml:trace contextRef="#ctx0" brushRef="#br0" timeOffset="51218.6934">5303 9971 2649 0,'0'0'117'0,"0"0"25"0,12 7-114 0,4 7-28 0,3 7 0 0,0 7 0 15,5 6 57-15,-5 1 6 0,5 3 1 0,-5 7 0 16,1 3-52-16,-5-3-12 0,1 4 0 0,-1-4 0 16,-3-4 0-16,-4 1 0 0,-4-1 0 0,-4 1 0 15,0-4 54-15,-4 3 8 0,-4-6 2 0,0 3 0 16,0-3 0-16,-3-1 0 0,-5 4 0 0,-3-3 0 15,-1-4-103-15,-3 0-20 16,-1 0-4-16,1-7-1 0,0-3 22 0,3 0 4 16,5-7 1-16,-1-4 0 0,1 1-131 0,3-8-25 0,4 0-6 0</inkml:trace>
          <inkml:trace contextRef="#ctx0" brushRef="#br0" timeOffset="51461.697">6113 10293 2649 0,'23'-24'58'0,"-15"14"12"0,4-1 2 0,3 4 4 0,9 0-61 16,-5 4-15-16,8-1 0 0,0 1 0 15,5 0-48-15,-1-1-13 0,-4 4-3 0,8 0 0 0,-4 0 103 0,0 0 20 0,-3 0 4 0,-1 0 1 31,0-3-103-31,0 3-20 0,1-4-4 0,-5 4-1 0,-4 4 52 0,5-1 12 0,-5-3 0 0,-3 4 0 32,-16-4-156-32,0 0-29 0,23 13-6 0,-23-13-1 0</inkml:trace>
          <inkml:trace contextRef="#ctx0" brushRef="#br0" timeOffset="51645.6504">6327 10560 2188 0,'0'0'48'0,"0"0"11"0,8-7 1 0,-1 0 1 0,5 0-49 0,0 0-12 0,3 0 0 0,1 0 0 0,3 4 54 0,1-1 8 15,3 1 2-15,-3-4 0 0,3 3-52 0,0-3-12 16,5 0 0-16,-1 1 0 16,0 2-100-16,4-3-22 0,4 0-5 0,4 0-1 0</inkml:trace>
        </inkml:traceGroup>
        <inkml:traceGroup>
          <inkml:annotationXML>
            <emma:emma xmlns:emma="http://www.w3.org/2003/04/emma" version="1.0">
              <emma:interpretation id="{B97AEEFC-A7EB-4AE3-9356-281D6EAF9707}" emma:medium="tactile" emma:mode="ink">
                <msink:context xmlns:msink="http://schemas.microsoft.com/ink/2010/main" type="inkWord" rotatedBoundingBox="11041,11464 15132,11229 15200,12409 11109,1264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4884.7668">9265 9439 1728 0,'0'0'38'0,"4"-7"8"0,-4 0 2 0,0 7 0 0,0 0-39 0,0 0-9 0,0 0 0 0,0 0 0 15,0 0 0-15,-4 0 0 0,-7 0 0 0,-1 3 0 0,-11 1 0 0,-1 3 0 16,-7 3 0-16,-4 0 0 0,0 4 0 0,0 0 0 15,0 0 0-15,4 3 0 0,4-3 53 0,3 3 9 16,-3-3 2-16,8 4 0 0,3-5-52 0,-3 5-12 16,3-5 0-16,4 1 0 0,1 0 54 0,3 0 8 15,0 0 2-15,0 0 0 0,4 0-52 0,0 3-12 16,1-3 0-16,3 3 0 0,0 4 0 0,0-1 0 16,3-2 0-16,-3 6 0 0,4 4 54 0,0-1 8 15,0 4 2-15,0-3 0 0,4 7-52 0,-4-8-12 16,0 5 0-16,3-1 0 0,-3-4 54 0,0 1 8 15,4 0 2-15,-4-1 0 0,4-2-52 0,-1-5-12 16,1 1 0-16,4-4 0 0,-4 4 0 0,3-7 0 0,1 0 0 16,0-4 0-16,3 4 0 0,-3-4 0 0,0-3 0 0,3 0 0 15,-3 0 0-15,3-3 0 0,1 3 0 0,0-7 0 32,-1 0-151-32,5-4-33 0,-1-3-6 0,4-3-2 0</inkml:trace>
          <inkml:trace contextRef="#ctx0" brushRef="#br0" timeOffset="55204.0924">9433 9913 1958 0,'0'-18'43'0,"0"1"9"0,0-4 1 0,4 1 3 0,-1-1-45 0,5 0-11 0,0 0 0 0,4 0 0 0,3 1 0 0,5-1 0 15,-1 0 0-15,5 0 0 0,-5-3 53 0,4 7 9 16,1 3 2-16,-9 0 0 0,-3 0 0 0,3 8 0 16,-3-1 0-16,4 3 0 0,-5 4-31 0,1 7-5 15,0 3-2-15,-1 4 0 0,5 7-12 0,-4 3-2 16,-1 7-1-16,-3 4 0 0,4 0 2 0,-1-1 1 16,-3 1 0-16,4 3 0 0,0 0 14 0,-1 0 4 15,5 0 0-15,-4-3 0 0,3-8-20 0,-3 4-3 16,-1-6-1-16,1-1 0 15,0-7-28-15,-1 0-5 0,1-3-2 0,0-3 0 0,-4-1 27 0,3-3 0 16,1 3 0-16,-4-6-790 16,0 3-153-16</inkml:trace>
          <inkml:trace contextRef="#ctx0" brushRef="#br0" timeOffset="54471.8538">7588 10148 1958 0,'0'0'43'0,"0"-10"9"0,4-1 1 0,0 1 3 0,0-1-45 0,-1 4-11 16,5 1 0-16,8-1 0 0,-1 3 0 0,5-3 0 15,3 0 0-15,4 4 0 0,8-4 53 0,0 0 9 16,-3 4 2-16,3-4 0 0,4 3-52 0,-4 4-12 0,3 0 0 0,-2 0-646 16,-1 0-132-1</inkml:trace>
          <inkml:trace contextRef="#ctx0" brushRef="#br0" timeOffset="54272.8674">7588 9875 1497 0,'-4'-11'32'0,"4"8"8"0,-4-1 0 0,0-3 4 0,4 4-36 0,0-1-8 15,0 4 0-15,8 0 0 0,-4-6 0 0,8 2 0 16,-1-3 0-16,5-3 0 0,-1 3 53 0,5-4 9 16,11-2 2-16,-4-1 0 0,8 0-52 0,0-3-12 15,-4 3 0-15,1 3 0 0,3-6 0 0,-8 7 0 16,0-4 0-16,0 4 0 0,-3-4 0 0,-1 0 0 16,-4 3 0-16,-3 1 0 0,0 0 0 0,-5-4 0 15,-3 0 0-15,0 4 0 0,-4-1 0 0,0-3 0 16,-4 1 0-16,0 2 0 0,-4-3 0 0,0 4 0 15,0-4 0-15,-4 4 0 0,-7-1 0 0,7 1 0 16,-4 3 0-16,-3 0 0 0,3-3 0 0,-4 6 0 16,1-3 0-16,-1 7 0 0,4 0 54 0,-3 0 8 0,3 4 2 15,1 3 0-15,-5 0-52 0,4 3-12 0,5 4 0 0,-5 3 0 16,0 4 54-16,8 0 8 0,0 3 2 0,4 7 0 16,0-3-52-16,4 6-12 0,0 1 0 0,4 3 0 15,4-3 54-15,-1 6 8 0,-3-3 2 0,4 0 0 16,-1 0 0-16,5 0 0 0,-4 0 0 0,-5-6 0 15,5-1-52-15,0 0-12 0,-4-3 0 0,-1-1 0 16,1-3 0-16,0 4 0 0,-4-4 0 0,0 1 0 16,0 6 0-16,0-7 0 0,-8 4 0 0,0-1 0 15,0 1 0-15,-4 0 0 0,-4-1 0 0,5 4 0 16,-5-3-100 0,0 0-22-16,-3-4-5 0,-1 0-1 0,4-7-102 0,1 1-21 15,-5-8-4-15,8-3-1 0</inkml:trace>
          <inkml:trace contextRef="#ctx0" brushRef="#br0" timeOffset="55427.4033">10301 9532 2718 0,'-12'-7'60'0,"4"0"12"0,0 4 2 0,-3 3 2 0,-5 7-60 0,0 7-16 0,-3 3 0 0,-4 7 0 15,-1 11 0-15,-3-1 0 0,-4 8 0 0,4-1 0 16,-4 4-12-16,-4-3-6 0,3-4-1 0,-3 0 0 16,4 3 19-16,4-6 0 0,-8-4 0 0,8 0 0 15,-1 0 0-15,5-3 0 0,4 0 0 0,-5 3 0 16,1-3-106-16,4 3-18 0,-1-4-3 0,1-2-922 15</inkml:trace>
          <inkml:trace contextRef="#ctx0" brushRef="#br0" timeOffset="55804.1906">10332 9982 2419 0,'0'0'53'0,"0"0"11"0,0 0 3 0,0 0 1 0,0 0-55 0,7 3-13 15,1 4 0-15,4 4 0 0,-4-1 0 0,-4 0 0 16,3 4 0-16,1-3 0 0,-4 2 0 0,0-2 0 16,0-1 0-16,0 1 0 0,0-1 0 0,0-3 0 0,-1 0 0 0,5 0 0 15,-8-7 0-15,4 7 0 0,8 0 0 0,-4-4 0 16,-1-3 0-16,5 0 0 0,0 0 0 0,3-3 0 15,1-4 0-15,-1 0 0 0,1-7 0 0,3 3 0 16,-3-2 0-16,0-1 0 16,-5-4 0-16,5 5 0 0,-5-1 0 0,-3 0 0 0,0 0 0 0,0 4 0 15,-8-1 0-15,4 1 0 0,-8 3 0 0,4 7 0 16,-8-7 54-16,0 0 8 0,-3 4 2 0,-1-1 0 16,-4 1-52-16,1 3-12 0,-5 3 0 0,5 1 0 15,-5-1 0-15,1 1 0 0,-5-1 0 0,1 4 0 16,0 0-202-1,3 0-43-15,-23 7-9 0,24-4-2 0</inkml:trace>
          <inkml:trace contextRef="#ctx0" brushRef="#br0" timeOffset="56226.858">11013 9373 2419 0,'8'-31'53'0,"-5"14"11"0,5-1 3 0,0 1 1 0,0 0-55 0,7 6-13 15,5 4 0-15,-1 7 0 0,1 7 0 0,7-3-18 16,-4-1 4-16,5 8 1 16,-1-5-31-16,0 1-5 0,0 4-2 0,-3-4 0 0,-1 0 41 0,-4 3 10 0,1 0 0 15,-1 1 0-15,1-1 49 0,-1 4 12 0,-3 0 3 16,-1 7 0-16,1-1-13 15,-4 1-3-15,-1 7 0 0,5-1 0 0,0 1-10 0,-1 3-2 0,1 0-1 0,3 7 0 16,-7 0-12-16,3 1-3 0,1 2 0 0,-4 7 0 16,-1-3 20-16,1-3 3 0,-4 6 1 0,-4-3 0 15,3-3-12-15,-3-1-3 0,0-6 0 0,4 0 0 16,-4-4 10-16,-4 0 1 0,-4-3 1 0,4-1 0 16,-4-3-21-16,0-3-4 0,0-4 0 0,4 1-1 15,-7-4-3-15,3-4-1 0,0 0 0 0,0-3 0 16,-4-3-11-16,-4-1 8 0,1 1-8 0,-1-4 8 0,-7-4-8 15,-5 1-12-15,-3-1 2 0,-4 4 1 16,-4-3-81-16,-8 3-16 16,0 0-3-16,-7 3-1 0,-1 1-117 0,-4 3-23 0,-65 3-5 15,26-3-769-15</inkml:trace>
        </inkml:traceGroup>
        <inkml:traceGroup>
          <inkml:annotationXML>
            <emma:emma xmlns:emma="http://www.w3.org/2003/04/emma" version="1.0">
              <emma:interpretation id="{43133DB5-E6B9-4A00-A91F-BA077BA6108E}" emma:medium="tactile" emma:mode="ink">
                <msink:context xmlns:msink="http://schemas.microsoft.com/ink/2010/main" type="inkWord" rotatedBoundingBox="16212,11484 16972,11440 17013,12160 16254,1220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6977.1422">12811 9878 1497 0,'-12'-3'32'0,"4"-1"8"0,1-3 0 0,-1 4 4 0,0-4-36 0,0 3-8 0,0 1 0 0,5-1 0 15,3 4 53-15,0 0 9 0,-8-3 2 0,8 3 0 16,0 0 0-16,0 0 0 0,0 0 0 0,8-3 0 16,3-1-52-16,5 1-12 0,-1-4 0 0,5 0 0 15,3 0 54-15,1-4 8 0,3 8 2 0,4-4 0 16,8 0 15-16,0 0 3 0,4 0 1 0,-1 0 0 15,1 0-67-15,0 4-16 0,0-4 0 0,4 4 0 16,-5-1 0-16,-3 1 0 0,-4-1 0 0,-4 1 0 16,1-1-99-1,-9 4-23-15,0 0-5 0,-7 0-850 0</inkml:trace>
          <inkml:trace contextRef="#ctx0" brushRef="#br0" timeOffset="57282.8059">13235 9442 1728 0,'0'0'38'0,"-4"-7"8"0,0 0 2 0,-4 7 0 0,1 0-39 0,-1 4-9 16,4 3 0-16,-4 3 0 0,8 7 75 0,-4 4 13 15,4 0 2-15,0 7 1 0,0-1-31 0,0 4-5 16,8-3-2-16,0 3 0 0,4 4-12 0,-9-4-2 0,5 0-1 15,-4 0 0-15,4 0-7 0,-4 0-2 16,0 4 0-16,0 0 0 0,3-4-29 0,-7 0 0 16,0-3 0-16,0-1 0 15,0-3-112-15,0 1-28 0,0 16-5 0,-3-13-2 0</inkml:trace>
        </inkml:traceGroup>
        <inkml:traceGroup>
          <inkml:annotationXML>
            <emma:emma xmlns:emma="http://www.w3.org/2003/04/emma" version="1.0">
              <emma:interpretation id="{29D90DC3-CE9F-4505-AC04-AAD871E76E57}" emma:medium="tactile" emma:mode="ink">
                <msink:context xmlns:msink="http://schemas.microsoft.com/ink/2010/main" type="inkWord" rotatedBoundingBox="18154,10900 23492,10593 23579,12101 18241,1240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1170.364">14710 9729 1728 0,'0'0'38'0,"0"0"8"0,0 0 2 0,8-3 0 0,-8 3-39 0,12-7-9 0,-1 3 0 0,13-2 0 16,3-1 0-16,4 3 0 0,-4 1 0 0,8-1 0 16,16 1 0-16,-8-1 0 0,-12 1 0 0,4-1 0 15,0 1-100-15,0-1-23 0,35 1-4 16,-23 3-1-16</inkml:trace>
          <inkml:trace contextRef="#ctx0" brushRef="#br0" timeOffset="60957.2836">14905 9487 1497 0,'0'0'32'0,"0"0"8"0,-4-7 0 0,0 0 4 0,4 7-36 0,0 0-8 0,0 0 0 0,0 0 0 16,8-7 0-16,3 0 0 0,1 4 0 0,0 0 0 16,-1-4 0-16,5 3 0 0,7-3 0 0,-7 0 0 15,-1-3 0-15,5 0 0 0,7-1 0 0,-3-3 0 16,-1 4 0-16,-4-4 0 0,1 4 0 0,3-4 0 15,0 0 0-15,-3-3 0 0,-8-1 0 0,-1 1 0 16,5 0 0-16,-1 0 0 0,-11-1 0 0,4-2 0 16,-4 2 0-16,0-3 0 0,0 4 0 0,-8 0 0 15,-4-4 0-15,4 0 0 0,0 4 0 0,-3-4 0 16,-5 4 0-16,4-4 0 0,0 4 0 0,1-4 0 16,-1 4 0-16,-4 0 0 0,-7 3 0 0,7-4 0 15,8 8 53-15,-4-4 9 0,-11 7 2 0,7-3 0 16,8 3 0-16,-4 4 0 0,-3-1 0 0,-1 4 0 15,0 7-52-15,9 3-12 0,-1 4 0 0,-4 7 0 16,-12 3 54-16,13 7 8 0,3 4 2 0,4 3 0 0,-4 7 0 16,0 0 0-16,4 0 0 0,4 7 0 0,4 3-28 0,-5 1-6 15,-3-5-1-15,4 1 0 0,8-3-5 0,-4-1-2 16,-8 1 0-16,4-8 0 0,4 4-7 0,-1-3-2 16,-3-4 0-16,-4-4 0 0,0-3-13 0,4-3 0 15,0-4 0-15,-4 4 0 0,-8-7 0 0,4-1 0 16,8 1 0-16,-8 0 0 15,0 0-100-15,-3 0-22 0,3-1-5 0,-4-2-1 16,8 2-102-16,-8-2-21 0,-27 13-4 0,16-10-1 0</inkml:trace>
          <inkml:trace contextRef="#ctx0" brushRef="#br0" timeOffset="61597.121">16333 9013 2120 0,'0'0'47'0,"0"0"9"0,0 0 3 0,0 0 0 0,-4-3-47 0,-4 3-12 16,1 0 0-16,-5 3 0 15,-4 1-34-15,1 3-9 0,-9-1-1 0,1 5-1 0,-8-4 36 0,0 0 9 0,-4 3 0 0,4 0 0 16,-1-3 0-16,-3 4 0 0,8-8 0 0,0 4 0 16,4 3 0-16,-1-3 0 0,5 0 0 0,3 4 0 15,1-4 0-15,3 0 0 0,0-1 0 0,1 5 0 16,3-4 0-16,0 3 0 0,4-3 0 0,0 3 0 15,0 8 0-15,1-4 0 0,3-1 0 0,3 8 0 16,-3-4 49-16,4 4 12 0,0 7 3 0,0 0 0 16,0-1-52-16,0 4-12 0,0 1 0 0,0 2 0 15,0 1 0-15,-1-1 0 0,1 4 0 0,-4-3 0 16,4 3 54-16,0 0 8 0,-4 0 2 0,-4-3 0 16,4 3-52-16,0-7-12 0,4 0 0 0,-4-3 0 15,4-4 54-15,-4-3 8 0,4-1 2 0,4-2 0 16,-4-4-52-16,-1-1-12 0,1-2 0 0,4-4 0 15,0 0 0-15,0 0 0 0,3-4 0 0,1 0 0 0,-4-3 0 16,7 4 0-16,-3-4 0 0,4-4 0 16,-1 4-100-16,1-3-22 0,-1 0-5 0,5-4-922 15</inkml:trace>
          <inkml:trace contextRef="#ctx0" brushRef="#br0" timeOffset="61901.4482">16563 9477 2188 0,'-4'-35'97'0,"4"18"20"0,0 0-93 0,4-1-24 0,0 1 0 0,-1 0 0 16,5-1 0-16,4-2 0 0,3 2 0 0,1 4 0 15,4-3 0-15,3 7 0 0,0-4 0 0,1 7 0 16,-5-3 0-16,4 10 0 0,-3-4 0 0,-1 8 0 15,1 6 56-15,-1 4 6 0,1 10 2 0,-5 4 0 16,1 6-27-16,-1 1-5 0,-3 0 0 0,4 3-1 16,-1-4 1-16,-3-3 1 0,0 0 0 0,-1 1 0 15,1-5-33-15,0 1 0 0,-1-7 0 0,1 3 0 16,0-7-44 0,-1 1-16-16,1-1-4 0,0 0 0 0,-5-3 0 0,5-4 0 0,0 1 0 15,-1 3-614-15,1-4-123 0</inkml:trace>
          <inkml:trace contextRef="#ctx0" brushRef="#br0" timeOffset="62124.2438">17325 9179 2188 0,'0'0'97'0,"-11"0"20"0,-1 0-93 0,-3 7-24 15,-5 0 0-15,1 10 0 0,-5 8 56 0,1 2 6 16,-8 4 2-16,0 1 0 0,0 2-52 0,-1 1-12 15,-3-1 0-15,0-3 0 0,-4-3 0 0,4 0 0 16,0-1 0-16,0-2 0 0,-4-5 54 0,8 1 8 16,4 0 2-16,4-4 0 15,3 1-103-15,1-1-20 0,7-3-4 0,0 3-1 16,5 0-153-16,-1-3-31 0,-8 14-7 0,16-7-1 0</inkml:trace>
          <inkml:trace contextRef="#ctx0" brushRef="#br0" timeOffset="62457.6695">17415 9594 2264 0,'-8'-10'50'0,"8"3"10"0,0 7 3 0,0 0 0 0,0 0-51 0,0 0-12 0,-4 10 0 0,8 4 0 15,-4 0 0-15,0 3 8 0,-4-3-8 0,4 4 0 16,4-5-13-16,4 1-9 0,-4 0-2 0,4 0 0 15,3-4 24-15,1 1 0 0,0-1 0 0,3-3 0 16,1 0 0-16,-1 0 0 0,1-4 0 0,0-3 0 0,-1 0 0 16,1 0 0-16,-1-7 0 0,-3 4 0 15,0-4 0-15,-5 0 0 0,5-3 0 0,-8-1 0 0,4-3 0 0,-4 4 0 16,0-4 0-16,-4 0 0 0,-4 1 0 0,0 2 0 16,0 1 0-16,-4-1 0 0,-4 4 47 0,1-3 13 15,-1 3 4-15,-4 4 0 0,1-4-30 0,-5 3-6 16,1 4 0-16,3 0-1 15,-3 0-43-15,-1 4-9 0,1-1-2 0,0 4 0 16,3-3-81-16,0 6-16 0,-3-3-3 0,7 3-1 0</inkml:trace>
          <inkml:trace contextRef="#ctx0" brushRef="#br0" timeOffset="62658.6067">18018 9549 2516 0,'0'0'56'0,"0"0"11"0,0 0 2 0,0 14 1 0,-4 0-56 0,4 7-14 0,0 0 0 0,-4 6 0 15,1-3 13-15,-5 4 0 0,-4 3 0 0,4-3 0 16,-3 0-13-16,-5-1 8 0,-3-2-8 0,3-1 0 16,-7-4 0-16,-1 1-20 0,5 0 4 0,-4-4-737 15,-1-3-147-15</inkml:trace>
          <inkml:trace contextRef="#ctx0" brushRef="#br0" timeOffset="62989.7186">18446 9207 2188 0,'20'-35'97'0,"-8"21"20"0,-1 4-93 0,5-4-24 16,3 4 0-16,1-1 0 0,3 1 18 0,-4 0-1 15,9 6 0-15,-5-3 0 0,0 7 0 0,-3 0 0 16,-1 4 0-16,-3 3 0 0,-4 3 32 0,-1 7 7 16,-7 4 0-16,8 7 1 0,-8 0-1 0,4 3 0 15,-5 7 0-15,1 0 0 0,4 3-25 0,-4-3-6 16,8 4-1-16,-5-1 0 0,1-6-12 0,4 0-4 0,0-8 0 0,-5 4 0 15,5-6-8-15,-4-1 0 0,3-3 0 0,1-4 0 16,-4 0 0-16,0-3-17 0,0 0 4 0,3-4 1 31,-3-3-90-31,4 0-18 0,-12-7-3 0,0 0-629 0,0 0-125 0</inkml:trace>
          <inkml:trace contextRef="#ctx0" brushRef="#br0" timeOffset="63184.5544">19162 9141 2530 0,'0'0'56'0,"0"0"11"0,0 0 2 0,-11 11 3 0,-1 2-58 0,-7 5-14 15,-1 2 0-15,-3 5 0 0,0-1 19 0,-5 7 1 16,-3 0 0-16,4 0 0 0,-4 0 9 0,-4 1 3 16,0-1 0-16,0-4 0 0,4 4-32 0,-1-3 0 15,-3 0 0-15,4 0 0 16,4-1-72-16,0-3-20 0,0 1-4 0,3-1-651 15,1 0-130-15</inkml:trace>
          <inkml:trace contextRef="#ctx0" brushRef="#br0" timeOffset="63401.8513">19306 9515 2530 0,'16'0'56'0,"-4"3"11"0,-4 1 2 0,-8 3 3 0,-12 6-58 0,0 5-14 0,8-1 0 0,0 7 0 16,4 0 14-16,0 4 0 0,0-4 0 0,0 4 0 15,-7 0-14-15,7-4 11 0,0-3-11 0,0-4 10 16,-4 0-2-16,0 1-8 0,0-5 12 0,0 1-4 16,-4 0-80-16,4-4-17 15,-3 1-3-15,-1 3-982 0</inkml:trace>
          <inkml:trace contextRef="#ctx0" brushRef="#br0" timeOffset="63803.152">19696 9030 2070 0,'0'-31'92'0,"0"21"18"0,0 0-88 0,0-1-22 16,7 1 0-16,1 3 0 0,4 0 17 0,3 0-1 16,1 4 0-16,4-1 0 0,-1 4-16 0,0 0 0 15,1 0 0-15,-1 4 0 0,1-1 0 0,3 1 0 16,-3 2 0-16,-1 5 0 0,1 3 28 0,-5 3 8 16,-3 4 1-16,-1 3 1 0,-3 0-14 0,0 7-4 15,-4-3 0-15,0 7 0 0,-4 3 20 0,0 0 3 16,-4 0 1-16,0 0 0 0,4 3-16 0,-4-3-4 15,4 0 0-15,0 4 0 0,4-4 13 0,0-3 3 16,-4 3 0-16,8 0 0 0,-1-4-16 0,1 1-4 0,0-1 0 16,0 1 0-16,0-7-6 0,-1-1-2 0,-3-2 0 15,0-5 0-15,-4 1 16 0,-4-4 4 0,0 1 0 0,-3-4 0 16,3 3-16-16,-12-3-4 0,-3-4 0 0,-5 0 0 16,-3-3-12-16,-4 4 0 0,-12-1 8 0,-4 1-8 15,-3-1-40 1,-9 0-12-16,1 4-1 0,-4-4-1 0,-4 4-171 0,3 0-35 0,-61 10-6 15,38-10-2-15</inkml:trace>
        </inkml:traceGroup>
        <inkml:traceGroup>
          <inkml:annotationXML>
            <emma:emma xmlns:emma="http://www.w3.org/2003/04/emma" version="1.0">
              <emma:interpretation id="{BD2AC3C2-6E1E-44DE-9076-16F02BFC0BB0}" emma:medium="tactile" emma:mode="ink">
                <msink:context xmlns:msink="http://schemas.microsoft.com/ink/2010/main" type="inkWord" rotatedBoundingBox="24450,11032 29147,10762 29216,11969 24520,1224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65125.212">22381 9612 2602 0,'20'-25'116'0,"-9"15"23"0,1 0-111 0,7 3-28 16,1 0 0-16,7 3 0 0,0 1 0 0,12-1 0 16,4 4 0-16,4 0 0 0,-4 0-10 0,-1 4-7 15,5-4-2-15,-4 3 0 16,0-3-69-16,-8 0-15 0,-4-3-2 0,-8 3-1 0</inkml:trace>
          <inkml:trace contextRef="#ctx0" brushRef="#br0" timeOffset="64439.7865">21303 9003 1407 0,'0'0'62'0,"4"-7"14"0,-4 0-61 0,0 3-15 16,0 4 0-16,0 0 0 0,0 0 108 0,0 0 20 15,-4 0 3-15,-8 7 1 0,1 7-64 0,-5 4-13 16,1 6-3-16,-1 3 0 0,-3 5 7 0,-1-1 1 16,1 3 0-16,-5 4 0 0,1 4 3 0,3 3 1 15,1-4 0-15,0 8 0 0,-1-4-32 0,4 0-7 16,5 0-1-16,-5 0 0 0,16 0-24 0,-4-4 0 16,0 1 0-16,4-1 0 0,4-6 16 0,0-1 2 15,4-2 0-15,0-1 0 16,3-4-93-16,1 1-18 0,4-4-4 0,-5-3-634 0,5 0-126 15</inkml:trace>
          <inkml:trace contextRef="#ctx0" brushRef="#br0" timeOffset="64932.5809">22412 9134 2343 0,'0'0'52'0,"0"0"10"0,0 0 2 0,-11 7 2 0,-5 10-53 0,-11 4-13 0,-4 3 0 0,-4 1 0 15,-4 9 64-15,4 1 9 0,-8-1 3 0,-12 18 0 16,9-10-39-16,-1-1-7 0,8-3-2 0,-4 0 0 16,8-6-28-16,-4-5 0 0,4 1 0 0,0 0 0 15,-4-4 0-15,12 0 0 0,-12 0 0 0,12 0 0 31,11-3-138-31,1 0-34 0,-1-4-6 0,5 1-2 0</inkml:trace>
          <inkml:trace contextRef="#ctx0" brushRef="#br0" timeOffset="64709.9409">21630 9397 2253 0,'0'-45'49'0,"12"24"11"0,-1 1 1 0,5-5 3 0,-1 1-51 0,-3 0-13 0,8 7 0 0,-1-1 0 16,1 5 29-16,-1 2 3 0,0 4 1 0,1 4 0 16,-5 3-1-16,9 0 0 0,-5 7 0 0,-3 3 0 0,-8 4-19 0,7 3-4 15,-3 4-1-15,0 3 0 16,-1 4 13-16,-3 3 3 0,0 4 0 0,0-1 0 0,-1 4 6 0,-3-3 2 16,0-4 0-16,0 4 0 15,0-8-32-15,0 4 0 0,0-3 0 0,0 0 0 16,-4-4 12-16,7 0-3 0,-3 0-1 0,4-3 0 15,-4 0-8-15,4-4-11 0,0-3 3 0,-1 0 0 16,1 0-97-16,4-4-19 0,-4 1-4 0,-1-1-600 16,1-3-120-16</inkml:trace>
          <inkml:trace contextRef="#ctx0" brushRef="#br0" timeOffset="72676.7318">23416 9248 1036 0,'0'0'23'0,"0"0"5"0,0 0 0 0,0 0 1 0,0 0-29 0,0 0 0 0,0 0 0 0,0 0 0 16,12-3 57-16,-8-4 6 0,0-3 1 0,0 3 0 15,0 0 0-15,-4 3 0 0,7-3 0 0,-3 1 0 16,0 2-52-16,0-3-12 0,0 0 0 0,0 0 0 16,4 0 0-16,-4 0 0 0,-4 7 0 0,7-3 0 0,1-4 0 15,0 0 0-15,-4 0 0 0,-4 7 0 0,0-7 54 0,8 4 8 16,-1-4 2-16,-3 3 0 0,0-2-52 16,0-1-12-16,-4 3 0 0,12 1 0 0,-12-4 0 0,11 0 0 15,-7 3 0-15,8-2 0 0,-4-1 0 0,0 3 0 16,-5 1 0-16,5-1 0 0,0 1 0 0,-4-1 0 15,4 1 0-15,-8 3 0 0,0 0 0 0,7 0 0 16,1 0 0-16,-8 0 0 0,4-4 0 0,-4 4 0 16,12 0 0-16,-4 0 0 0,-8 0 54 0,7 0 8 15,-7 0 2-15,12 4 0 0,0-4-52 0,-8 3-12 16,7 1 0-16,-3-1 0 0,0 1 0 0,0 3 0 16,-4-4 0-16,7 7 0 0,1-3 0 0,-8 0 0 0,7 0 0 0,5 4 0 15,-8-1 0-15,3 0 0 0,-3 1 0 0,4 3 0 16,0 3 0-16,-1 0 0 0,1 0 0 0,0 1 0 15,3-1 0-15,1 4 0 0,-1-4 0 0,-3 4 0 16,-4 3 0-16,3-3-13 0,-3 3 2 0,4-7 1 16,-4 4 10-16,-1 0 0 0,-3-4 0 0,4 0 0 15,8-3 10-15,-8 0-2 0,-5 0-8 0,9 3 12 16,8-3 7-16,-5 0 1 0,1 3 0 0,-1-3 0 16,1 3-20-16,-5 1 0 0,5-5 0 0,-4 5 0 15,7-1-29-15,-3-3 0 0,-5 0 0 0,1 0 0 16,-4-1-38-16,4-2-7 0,-1-4-2 0,-7 0-444 15,8 3-90-15</inkml:trace>
          <inkml:trace contextRef="#ctx0" brushRef="#br0" timeOffset="73014.2417">24413 8937 1324 0,'0'0'59'0,"4"-7"12"0,-4-3-57 0,3 3-14 0,1-4 0 0,-4 11 0 15,0 0 21-15,0 0 2 0,0 0 0 0,-7 14 0 16,-5 7-12-16,-8 0-3 0,1 6 0 0,-8 1 0 15,-8 7 74-15,-4-1 14 0,0 4 4 0,-4 0 0 16,0 1-29-16,-3-5-6 0,7-3-1 0,-4 7 0 16,0-3-25-16,4-1-6 0,4 1-1 0,-4 0 0 15,4-4-1-15,0 0-1 0,-4 0 0 0,12-3 0 32,0-1-48-32,-4-2-10 0,7-1-1 0,1 0-619 0,3-3-124 0</inkml:trace>
          <inkml:trace contextRef="#ctx0" brushRef="#br0" timeOffset="73425.1018">24635 9539 1566 0,'0'0'69'0,"0"0"15"0,0 0-68 0,0 0-16 16,0 0 0-16,0 0 0 15,0 0 0-15,11 7 0 0,-7 0 0 0,4-4 0 0,-4 4 12 0,4 0-2 16,-5 0 0-16,1 3 0 0,0-3 30 0,0 4 7 0,0-4 1 0,-4 3 0 16,0-10-8-16,12 10-2 0,-12-3 0 0,7 4 0 15,-7-11-23-15,4 7-5 0,0 0-1 0,-4-7 0 16,0 0-9-16,12 6 0 0,0-2-12 0,-8-1 12 15,7-3-24-15,1 0 4 0,-4-3 0 0,-1-1 0 16,5-2 20-16,-4-5-9 0,0 4 9 0,-1-3 0 16,-3 3 0-16,8-3 0 0,0-1 0 0,-8-3 0 15,-4 4 0-15,0 0 0 0,11-4 0 0,-11 7 0 16,0-4 0-16,0 5 0 0,0-5 12 0,0 8-3 16,-11-1 3-16,7 1 0 0,-8-1 0 0,-4 4 0 15,-7 4-12-15,-4-1 0 0,-4 1 0 0,-16 3-848 16</inkml:trace>
          <inkml:trace contextRef="#ctx0" brushRef="#br0" timeOffset="73775.2291">25576 8944 1555 0,'0'0'138'0,"0"0"-110"0,0 0-28 0,0 0 0 16,20 7 146-16,-5 7 24 0,1 6 5 15,0 5 1-15,-5 6-141 0,5 7-35 0,-16 0 0 0,8 7 0 16,-16 17 34-16,4 0 0 0,-8 1 0 0,1-4 0 16,-5-4-3-16,0-3-1 0,-7-7 0 0,0 3 0 15,3-3 17-15,-3-7 3 0,-4-3 1 0,-12 3 0 16,8-4-33-16,-16 1-6 0,4-4-2 0,-8 0 0 16,-3-3-98-1,-12 3-19-15,-4-7-4 0</inkml:trace>
        </inkml:traceGroup>
      </inkml:traceGroup>
    </inkml:traceGroup>
    <inkml:traceGroup>
      <inkml:annotationXML>
        <emma:emma xmlns:emma="http://www.w3.org/2003/04/emma" version="1.0">
          <emma:interpretation id="{61D66295-2358-41B5-8331-3FEC7B6A5467}" emma:medium="tactile" emma:mode="ink">
            <msink:context xmlns:msink="http://schemas.microsoft.com/ink/2010/main" type="paragraph" rotatedBoundingBox="8292,13608 26406,12660 26485,14172 8371,1512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0D949E5-BF81-4DF4-AA00-DA9B1AA40F2C}" emma:medium="tactile" emma:mode="ink">
              <msink:context xmlns:msink="http://schemas.microsoft.com/ink/2010/main" type="inkBullet" rotatedBoundingBox="8328,14299 9036,14262 9068,14875 8360,14912"/>
            </emma:interpretation>
            <emma:one-of disjunction-type="recognition" id="oneOf14">
              <emma:interpretation id="interp14" emma:lang="" emma:confidence="0">
                <emma:literal>→</emma:literal>
              </emma:interpretation>
            </emma:one-of>
          </emma:emma>
        </inkml:annotationXML>
        <inkml:trace contextRef="#ctx0" brushRef="#br0" timeOffset="75011.4162">4867 12618 1389 0,'-11'-7'61'0,"11"7"14"0,-4-3-60 0,4 3-15 0,0 0 0 0,0 0 0 16,0 0 50-16,0 0 7 0,0 0 2 0,0 0 0 15,0 0-35-15,8 3-6 0,3 4-2 0,1-4 0 16,4 4-8-16,-1-3-8 0,12 3 12 0,1-7-12 15,3 3 39-15,4-3 1 0,0-3 0 0,4-1 0 16,4 4-13-16,-5-3-3 0,9-8 0 0,-8 5 0 16,4-5-9-16,-4 4-3 0,-8 0 0 0,0 0 0 15,0 0-12-15,-7 4 0 0,3 0 0 0,-8-1 0 16,-3 4-70 0,-1 4-14-16,-7-1-2 0,-8-3-440 0,0 0-88 0</inkml:trace>
        <inkml:trace contextRef="#ctx0" brushRef="#br0" timeOffset="75264.163">5323 12307 806 0,'11'-21'36'0,"-3"10"7"0,-4 1-35 0,0 3-8 16,0 0 0-16,0 4 0 0,4-1 171 0,-1 8 32 15,5 3 6-15,0 7 2 0,-5-1-113 0,1 12-22 16,4-5-5-16,-4 11-1 0,0-3-4 0,-1 7-1 0,-3-4 0 0,0 4 0 16,0-1-22-16,0 1-5 0,0-4-1 0,-4 3 0 15,-4 1-14-15,0-4-3 0,4-7-1 0,0 1 0 16,0-1-19-16,4 0 0 16,-4 0 0-16,4-3-663 0,4 3-138 0</inkml:trace>
      </inkml:traceGroup>
      <inkml:traceGroup>
        <inkml:annotationXML>
          <emma:emma xmlns:emma="http://www.w3.org/2003/04/emma" version="1.0">
            <emma:interpretation id="{FF387E65-6F90-4227-9C71-97B001872AAA}" emma:medium="tactile" emma:mode="ink">
              <msink:context xmlns:msink="http://schemas.microsoft.com/ink/2010/main" type="line" rotatedBoundingBox="9914,13523 26406,12660 26485,14172 9993,15035"/>
            </emma:interpretation>
          </emma:emma>
        </inkml:annotationXML>
        <inkml:traceGroup>
          <inkml:annotationXML>
            <emma:emma xmlns:emma="http://www.w3.org/2003/04/emma" version="1.0">
              <emma:interpretation id="{450911B5-11D3-40D3-BD5D-7A7B849EAF87}" emma:medium="tactile" emma:mode="ink">
                <msink:context xmlns:msink="http://schemas.microsoft.com/ink/2010/main" type="inkWord" rotatedBoundingBox="9923,13687 13147,13518 13204,14600 9979,14769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76637.5371">6475 12531 1555 0,'4'-20'68'0,"-4"13"16"0,4-7-68 0,-4 4-16 15,3-4 0-15,1 3 0 0,8 4 71 0,0 1 10 16,-1-1 3-16,5 0 0 0,7 0-32 0,-3 3-5 16,3-3-2-16,4 4 0 0,4-4-28 0,1 4-5 15,-1-1-2-15,-4 1 0 0,8-1-10 0,-8 4 8 16,4 0-8-16,1 0 8 16,-5 0-91-16,4 4-18 0,-4-1-4 0</inkml:trace>
          <inkml:trace contextRef="#ctx0" brushRef="#br0" timeOffset="76420.3144">6553 12075 691 0,'0'0'61'0,"0"0"-49"0,0-7-12 0,0 7 0 16,0 0 175-16,0 0 32 0,0 0 6 0,7-7 2 15,1 7-124-15,4 0-25 0,0 0-5 0,3 0-1 16,1 3-13-16,-1-3-3 0,-3 0-1 0,3 0 0 16,1-3 8-16,0 3 1 0,-1-7 1 0,1 4 0 15,-5-4-36-15,5 3-7 0,-4-3-2 0,3-3 0 16,-3 0 0-16,0-1 0 0,-1 1 0 0,-3-1 0 16,0 1-8-16,0-4 0 0,-4 4 0 0,-1-1 8 15,5-2-8-15,-4 2 0 0,0-3 9 0,-4 4-9 16,4-4 0-16,-4 0 8 0,0-3-8 0,0 3 0 15,-4-3 0-15,4 0 0 0,-8 3 0 0,4-4 8 0,0 5-8 16,1-1 0-16,-5-4 0 0,0 5 8 0,0-1-8 0,4 3 0 16,-4 5 0-16,1-5 0 0,-1 8 0 0,0-4 0 15,0 3 0-15,4 1 0 0,-3-1-12 0,3 4 4 16,-4 0 0-16,8 0 0 0,0 0 0 0,-4 4 0 16,4-4 0-16,-4 3 0 0,4-3 8 0,-8 7 0 15,5-3 0-15,3 3 0 0,-4 3 0 0,0-3-8 16,0 3 8-16,0 8-8 0,4-5 8 0,-4 5 0 15,4 2 0-15,0 5 0 0,4 2 0 0,0 1 0 16,-4 3 8-16,4 4-8 0,4-4 20 0,-5 7 0 16,5 3 0-16,0 1 0 0,0-1 12 0,0 1 3 15,-1 3 0-15,5 0 0 0,0-4-11 0,-1 4-3 0,-7-3 0 16,4-4 0-16,0-3-13 0,-4-1-8 0,-4 1 8 16,0-8-8-16,0-2 0 0,-4-1 0 0,4 0 0 15,-4 0 0 1,0-3-66-16,-4 0-18 0,0-4-3 0,1 0-554 0,-1 4-111 0</inkml:trace>
          <inkml:trace contextRef="#ctx0" brushRef="#br0" timeOffset="77108.9527">7759 11729 1558 0,'27'-42'69'0,"-15"29"15"0,0-5-68 0,-5 4-16 0,1-3 0 0,4 10 0 15,-4-3 28-15,-8 10 1 0,0 0 1 0,0 0 0 16,0 0-18-16,0 0-3 0,0 0-1 0,-4 7 0 16,-8 0-8-16,-3 3 0 0,-13 0 0 0,5 4 0 15,0 0 0-15,-1 0 0 0,-3 3 0 0,4-3 0 16,-5 0 0-16,5-4 0 0,0 4 0 0,3-7 0 16,1 3 26-16,3-3 0 0,-3 0 0 0,-1-3 0 15,5-1-14-15,-1 1-2 0,8 3-1 0,1-4 0 16,-5 4 3-16,4 0 0 0,4 3 0 0,0 1 0 0,1-1-12 15,3 7 0-15,0 1 0 0,0 2 0 0,-4 8 8 0,4 0 4 16,-4 3 0-16,4 3 0 0,-4 1 26 0,4 0 6 16,-4 3 0-16,0 0 1 0,0 3 6 0,4-6 1 15,-8-1 0-15,8 1 0 0,-4-7-36 0,4-1-6 16,0-2-2-16,4-5 0 0,-4-2 7 0,0-5 1 16,4 1 0-16,0-7 0 0,0 4 19 0,-4-11 4 15,0 0 1-15,4 7 0 0,-4-7-26 0,0 0-5 16,8 6-1-16,3 5 0 0,-3-8-8 0,-8-3 8 15,8 4-8-15,4-1 8 0,-1 4-8 0,-3-7 0 16,-8 0 0-16,12 4-11 16,-1-4-24-16,5 3-5 0,-4-3 0 0,-1 3-1 15,5 1-123-15,0-4-25 0,-1 3-5 0</inkml:trace>
          <inkml:trace contextRef="#ctx0" brushRef="#br0" timeOffset="77713.2754">8728 11912 633 0,'8'-31'28'0,"-4"17"6"0,0 0-34 0,0 1 0 0,-4-5 0 0,4 8 0 15,-4 0 222-15,3 3 38 0,-3 7 7 0,0 0 1 16,0 0-108-16,0 0-23 0,-7 7-4 0,-5 6-1 16,-4 8-65-16,-3 3-14 0,-4 4-2 0,-9 3-1 15,1 7-21-15,-4-3-4 0,4 6-1 0,-8 1 0 16,4-1-12-16,-4 1-4 0,4 3 0 0,0-4 0 15,4 1-8-15,0-4 0 0,4-4 0 0,-1 1 0 16,5-4-50-16,4-3-15 0,-1-4-3 16,5 0-595-16,-1-3-118 0</inkml:trace>
          <inkml:trace contextRef="#ctx0" brushRef="#br0" timeOffset="77542.7092">8125 11992 1609 0,'0'0'35'0,"0"0"7"0,4-7 2 0,-4-7 2 0,4 4-37 0,0-1-9 16,0 1 0-16,-1-4 0 0,9 4 53 0,-8-4 9 15,4 0 2-15,3-3 0 0,1-1-10 0,4 1-2 16,-5 0 0-16,1-4 0 0,4 4-24 0,3-4-6 16,1 7-1-16,-1 0 0 0,0 0-1 0,-3 4-1 15,7 3 0-15,-3 4 0 0,-5 6-11 0,-3 4-8 16,0 3 9-16,-1 11-9 0,1 0 21 0,-4 7-1 15,0 3-1-15,-4 0 0 0,3 0-11 0,-3 4-8 16,-4-1 12-16,8 1-12 0,-4-1 15 0,0 1-4 16,-4-4-1-16,4-3 0 0,0 3-10 0,-1-3 8 15,-3-8-8-15,0-2 8 0,4 2-8 0,0-6 0 16,0 4 0-16,0-8-11 16,0 0-39-16,4-3-8 0,-4 4-2 0,3-11 0 15,1 3-105-15,4-6-22 0,-4 3-4 0,3-11-549 0</inkml:trace>
          <inkml:trace contextRef="#ctx0" brushRef="#br0" timeOffset="78050.1527">8966 12116 1728 0,'7'-17'153'0,"-3"10"-122"0,-4 0-31 0,0 7 0 16,0 0 85-16,0 0 11 16,0 0 3-16,4 7 0 0,0 3-79 0,-4 4-20 15,0-3 0-15,4 6 0 0,0-3 0 0,0 3 0 16,0-6 0-16,3-1 0 0,1 4 0 0,0-7 0 16,0 0 0-16,3-4 0 0,1 0 10 0,4 4-2 0,-5-7 0 0,5 0 0 15,-4-3-8-15,-1-1 0 0,5 1 0 0,-1-4 0 16,-7-3 0-16,0 3-11 0,0-7 3 0,0 0 0 15,-1 4 8-15,1-8 0 0,-4 1 0 0,0 0 0 16,0 3 0-16,-4 0 0 0,0 4 8 0,0-4-8 16,-8 7 38-16,4 0 3 0,-11 4 1 0,3-1 0 15,-8 4-13-15,5 4-2 0,-8 3-1 0,-5 3 0 16,-3 4-18-16,4 3-8 0,0 0 8 0,-1 1-8 16,1-1-8-16,4 0-8 0,7 1 0 0,1 2-672 15,7 1-135-15</inkml:trace>
          <inkml:trace contextRef="#ctx0" brushRef="#br0" timeOffset="78229.7133">9569 12030 1324 0,'12'-14'118'0,"-9"11"-94"16,1-1-24-16,8 1 0 0,0 3 170 0,3 3 30 15,-3 1 5-15,0 6 2 0,-9 4-131 0,1 0-27 16,4 3-5-16,0 0 0 0,-4 0-4 0,0 1 0 15,-4-1 0-15,4 4 0 0,0 0 0 0,-4-1 0 16,0 1 0-16,-4 0 0 0,-4-4-30 0,0 4-10 16,0 0 0-16,-3-4 0 15,3 0-90-15,-8 1-25 0,5-1-5 0</inkml:trace>
        </inkml:traceGroup>
        <inkml:traceGroup>
          <inkml:annotationXML>
            <emma:emma xmlns:emma="http://www.w3.org/2003/04/emma" version="1.0">
              <emma:interpretation id="{8EE2F23D-6934-40BB-97F4-75DE84B0CF6E}" emma:medium="tactile" emma:mode="ink">
                <msink:context xmlns:msink="http://schemas.microsoft.com/ink/2010/main" type="inkWord" rotatedBoundingBox="13663,13327 17287,13137 17349,14308 13724,14497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79552.4002">12461 11466 2073 0,'0'0'184'0,"-8"3"-147"0,0 8-29 0,-4 3-8 15,-3 10 27-15,-1 4 4 0,-3 3 1 0,-9 7 0 16,1 0 9-16,4-4 3 16,-4 4 0-16,-8-3 0 0,0 7-20 0,0-4-3 0,-4 0-1 0,0 0 0 15,4-4-3-15,-12 11-1 0,4-7 0 0,4 4 0 31,8-8-112-31,0 1-24 0,4-4-4 0,0 0 0 0</inkml:trace>
          <inkml:trace contextRef="#ctx0" brushRef="#br0" timeOffset="79390.2101">11799 11618 2214 0,'23'-38'48'0,"-11"21"11"0,0-4 1 0,3 4 3 0,-3-1-51 0,3 5-12 15,-3-1 0-15,0 7 0 0,-1 3 46 0,1 4 6 16,-4 0 2-16,4 4 0 0,-5 3-26 0,5 3-4 16,0 4-2-16,-1 7 0 0,1-4-8 0,0 7-2 15,3 0 0-15,-3 11 0 0,4-4 17 0,-5-3 3 16,1 0 1-16,0 3 0 0,3-4-33 0,1 5 0 15,-5-5 0-15,5-3 0 0,-4-3 0 0,3 7 0 16,-3-4 0-16,3 0 0 16,-7-6-44-16,4-1-16 0,-4-3-4 0,3 0 0 15,5-4-51-15,-4 0-10 0,-1-3-3 0,1 0-512 16,-4-3-102-16</inkml:trace>
          <inkml:trace contextRef="#ctx0" brushRef="#br0" timeOffset="79868.9607">12484 11933 1854 0,'35'-21'82'0,"-16"14"17"0,1-3-79 0,3-4-20 16,4 4 0-16,-3 3 0 0,3-4 78 0,0 4 12 15,1 1 2-15,-1-1 1 0,0 3-74 0,-4 1-19 16,-3-1 0-16,-1 8 0 0,-3-1 0 0,-4 4 0 16,-1-3 0-16,-3 6 0 0,0 0 0 0,-4 4 0 15,-4 0 0-15,-4 3 0 0,0 1 48 0,-4-5 5 16,-4 5 2-16,-3 2 0 0,-1-2-37 0,1 3-7 15,-1-4-2-15,1-3 0 0,-1 3 43 0,0-3 9 16,5-4 2-16,-1 1 0 0,4-1-50 0,4-3-13 16,4-7 0-16,0 0 0 0,0 0 0 0,8 7 0 0,-4-4 0 15,8 1 0 1,-1-1-97-16,1 1-25 0,4-4-5 0,-5 0-1 0</inkml:trace>
          <inkml:trace contextRef="#ctx0" brushRef="#br0" timeOffset="78518.3412">10192 11729 2282 0,'27'-45'101'0,"-16"28"21"0,1-1-98 0,0 1-24 0,0 7 0 0,3-4 0 16,-3 3 25-16,3 4 0 0,1 4 0 0,-1 3 0 15,1-3 6-15,0 6 1 0,-1 0 0 0,1 8 0 16,-1-1-32-16,5 4 0 0,-5 7 0 0,1 3 0 15,-1 0 22-15,-3 4-2 0,4 0 0 0,-9-1 0 16,5 4-6-16,-4-3-2 0,0 0 0 0,0-4 0 16,-5 4-12-16,1-1 0 0,0-2 0 0,-4-5 0 0,0 1 0 0,0 0-10 15,-4-4 2-15,4 0 0 16,-4 1-48-16,8-4-10 0,-4-4-2 0,4 0 0 16,0 1-116-16,4-1-24 0,0-3-5 0,-1 3-608 15</inkml:trace>
          <inkml:trace contextRef="#ctx0" brushRef="#br0" timeOffset="78715.4628">10834 11663 748 0,'8'-28'67'0,"-5"18"-54"15,1 3-13-15,0-3 0 0,-4-1 173 0,0 1 32 16,0 3 7-16,0 7 0 0,0 0-57 0,-8 7-12 16,-3 3-3-16,-1 8 0 0,-7 6-88 0,-5 4-17 15,-3 6-4-15,0 4-1 0,-4 0 14 0,-1 4 4 16,1-4 0-16,-4 7 0 0,4-4-29 0,-4 1-6 0,0 3-1 15,4-4 0-15,0-6-12 0,-4 0 0 0,8-1 0 0,-1-3 0 32,9-3-55-32,-1-4-13 0,5-3-4 0,3 0-897 0</inkml:trace>
          <inkml:trace contextRef="#ctx0" brushRef="#br0" timeOffset="79012.8226">10849 11974 518 0,'0'0'46'0,"8"-3"-37"0,-8 3-9 0,12 0 0 0,-4 3 353 0,-1 8 69 16,-3-1 14-16,4 4 2 0,-8 3-306 0,4 1-60 15,-4 2-13-15,0 1-3 0,4 3-30 0,-4-3-6 16,-4 0-2-16,0 0 0 0,0 3-18 0,-4-3 0 16,1 3 0-16,-1-3 0 15,0 3-85-15,-4-3-24 0,8-4-5 0</inkml:trace>
          <inkml:trace contextRef="#ctx0" brushRef="#br0" timeOffset="79090.6512">11449 11971 2131 0,'0'0'47'0,"0"0"9"0,0 0 3 0,0 0 1 0,0 14-48 0,-4 0-12 16,-4 6 0-16,-4 5 0 0,1-1 29 0,-9 4 4 0,1-4 1 0,-5 3 0 15,5 5-20-15,-4-1-4 0,-1 0-1 0,1 0 0 16,-1 4-9-16,1-8-11 0,0-3 3 16,7 1-665-16,-3-5-133 0</inkml:trace>
          <inkml:trace contextRef="#ctx0" brushRef="#br0" timeOffset="80273.0926">13441 11251 1728 0,'16'-27'76'0,"-4"16"16"0,-1-2-73 0,5-1-19 16,-5 0 0-16,5 4 0 0,4-1 55 0,-5 4 7 15,1-3 2-15,-1 3 0 0,-3 0-52 0,3 7-12 16,-3 0 0-16,0 7 0 16,-1 0 0-16,1 3 0 0,0 1 0 0,0 6 0 0,-5 0 54 0,5 4 8 15,-4 3 2-15,3 7 0 0,-3 4-14 0,-4-1-2 16,0 1-1-16,0 0 0 0,0 3-24 0,0 0-5 16,0 0-1-16,-1 3 0 0,5 1 38 0,-4 3 7 15,4 0 2-15,0 0 0 0,0 0-52 0,-5-14-12 16,9 3 0-16,-4 1 0 0,-4-4 0 0,0 4 0 15,3-8 0-15,-3 5 0 0,0-8 54 0,-8 7 8 16,4-7 2-16,-4 0 0 0,-3-3-36 0,-1-4-8 0,-4 1 0 16,1-4-1-16,-1-1-9 0,-8-2-2 0,1-4 0 15,3 3 0-15,-3-3-8 0,3 3 8 0,-7-3-8 16,-4 0 8 0,7 4-31-16,-7-4-6 0,-4-1-2 0,-8 1 0 15,-4 0-129-15,0 0-25 0,-7-3-6 0,-1 3-897 0</inkml:trace>
        </inkml:traceGroup>
        <inkml:traceGroup>
          <inkml:annotationXML>
            <emma:emma xmlns:emma="http://www.w3.org/2003/04/emma" version="1.0">
              <emma:interpretation id="{50D0D974-B2F2-4A6C-9A71-F45598F48079}" emma:medium="tactile" emma:mode="ink">
                <msink:context xmlns:msink="http://schemas.microsoft.com/ink/2010/main" type="inkWord" rotatedBoundingBox="17877,13119 21321,12939 21386,14192 17943,14372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81158.8447">14990 11597 2012 0,'31'-31'89'0,"-23"14"19"0,-8-4-87 0,8 0-21 0,4 1 0 0,7 6 0 16,-3-3 0-16,3 6-20 0,-7 1 4 0,7-1 1 15,1 1 43-15,-1 3 9 0,-3 4 2 0,-1 6 0 16,1-3 3-16,3 4 1 0,-3 3 0 0,0 3 0 15,3 4 8-15,-3 6 1 0,-1 1 1 0,1 10 0 16,-5-3-5-16,5 3-2 0,0 4 0 0,-1 3 0 16,-3 0-19-16,-1-4-4 0,1 5-1 0,4-8 0 15,-5 0-14-15,-3-4-8 0,-4-2 8 0,8-5-8 16,-5 1 0-16,1 0 9 0,-8-4-9 0,4-3 0 16,4 0-34-16,-4-4-14 0,-4-3-2 0,0-7-1 15,0 7-122-15,0-7-25 0,8 7-5 0,-8-7-717 16</inkml:trace>
          <inkml:trace contextRef="#ctx0" brushRef="#br0" timeOffset="81403.3471">15769 11321 1857 0,'0'0'40'0,"-8"7"9"0,-4 3 2 0,1 4 2 0,3 7-42 0,-12 3-11 16,-7 7 0-16,0 0 0 0,0 7 74 0,-8-3 13 15,-4 3 2-15,-4 3 1 0,4-3-19 0,4 4-4 16,0-4-1-16,-4 0 0 0,0-3-25 0,8-4-5 16,0-4 0-16,0 4-1 0,-1-6-23 0,5-1-12 15,8-3 12-15,-1-1-12 16,1-2-83-16,3-4-23 0,9 3-5 0,10-3-917 0</inkml:trace>
          <inkml:trace contextRef="#ctx0" brushRef="#br0" timeOffset="80889.8753">14846 11141 1429 0,'12'-21'63'0,"-4"11"13"0,0-4-60 0,-1 7-16 0,-3-4 0 0,4 5 0 16,-4-1 92-16,-4 7 16 0,0 0 4 0,0 0 0 0,-8 10-32 0,0 7-5 15,-3 11-2-15,-5 3 0 0,-3 7-6 0,-5 7-2 16,1 0 0-16,-8 10 0 0,0 4 7 0,0 7 0 15,-1-4 1-15,-7 11 0 0,8-4-35 0,0 0-7 16,0-3-2-16,8 3 0 0,3-6-13 0,5-8-4 16,-1-7 0-16,8 4 0 15,4-7-40-15,1-3-9 0,3-4-2 0,3-4 0 16,5-6-164-16,4-7-33 0,15 10-6 0,-3-14-2 0</inkml:trace>
          <inkml:trace contextRef="#ctx0" brushRef="#br0" timeOffset="81629.0616">15979 11750 1393 0,'0'0'30'0,"0"0"6"0,0 0 2 0,0 0 2 0,0 0-32 0,12 3-8 15,-1-3 0-15,9-3 0 0,-5 3 128 0,5-4 23 16,7 1 5-16,0-4 0 0,4 3-124 0,-3 1-32 16,3-1 0-16,0-3 0 0,0 4 0 0,-4 0 0 15,-3 3 0-15,-1 0 0 16,-4 0-96-16,1-4-26 0,7-3-5 0,-27 7-1 0</inkml:trace>
          <inkml:trace contextRef="#ctx0" brushRef="#br0" timeOffset="82362.3013">17532 11206 1728 0,'-8'-10'153'16,"4"0"-122"-16,0-1-31 0,-4 8 0 16,8 3 49-16,-11 3 4 0,-5 8 1 0,-3 6 0 15,-5 7-35-15,-3 4-7 0,-8 7-2 0,-4 3 0 16,0 0 43-16,-4 3 9 0,5 4 2 0,-9 0 0 0,4-3-52 15,-4 3-12-15,1 0 0 0,-1 3 0 0,0-7 0 0,8 1 0 16,-4-4 0-16,5 0 0 0,-1-10 0 0,7-1 11 16,5-2-11-16,4-1 10 15,3-7-186-15,5 0-36 0,-12 15-8 0,11-15-2 16</inkml:trace>
          <inkml:trace contextRef="#ctx0" brushRef="#br0" timeOffset="82136.835">16746 11490 345 0,'15'-34'15'0,"-11"16"4"0,0 1-19 0,0-4 0 16,4 0 0-16,3 4 0 0,1-4 249 0,0 1 47 16,-1 2 8-16,5 5 3 0,-1-1-171 0,1 3-33 15,0 4-7-15,-1 4-2 0,5-1-38 0,-5 4-7 16,1 7-1-16,3 4-1 0,1 3 9 0,-1 6 3 15,1 5 0-15,-1-1 0 0,-3 3-43 0,-1 8-16 16,1 3 11-16,-1 4-11 0,-3-4 48 0,0-4 3 16,-1 8 1-16,1-4 0 0,-4 0-38 0,0-7-14 15,-5-3 11-15,9-1-11 0,-4-2 0 0,-4-8 0 16,4 0 0-16,-1 0 0 16,1-3-44-16,-4-3-9 0,4 3-2 0,-4-4-951 0</inkml:trace>
          <inkml:trace contextRef="#ctx0" brushRef="#br0" timeOffset="82676.3642">17613 11753 2419 0,'12'-21'107'0,"-8"18"22"0,-4 3-103 0,0 0-26 16,0 0 0-16,0 0 0 0,4 10 0 0,-4 4-9 0,4-4 0 0,-4 4 0 16,0 0 1-16,0 0 0 15,0-7 0-15,4 3 0 16,-4-10-32-16,4 7-5 0,-4-7-2 0,7 7 0 0,5-3 38 0,4-4 9 0,-5 0 0 0,1 0 0 15,4-4 0-15,-1-3 0 0,-3 4 0 0,3-4 0 16,1-4 0-16,0 1 0 0,-5 0 0 0,1-4 0 16,0-3 0-16,-5 3 0 0,5-7 0 0,-4 7 0 15,-4 0 0-15,0-3 0 0,-4 7 0 0,3-4 0 16,-6 7 49-16,-5-4 12 0,4 5 3 0,-8-1 0 16,-3 3 0-16,-5 1 0 0,1 3 0 0,-5 3 0 15,1 1-52-15,0-1-12 0,-8 7 0 0,-1 1 0 16,1-1-151-16,0 4-33 0,-4 0-6 0,12 3-2 0</inkml:trace>
        </inkml:traceGroup>
        <inkml:traceGroup>
          <inkml:annotationXML>
            <emma:emma xmlns:emma="http://www.w3.org/2003/04/emma" version="1.0">
              <emma:interpretation id="{6E2FD614-5675-43AD-8FF5-845B74A460E5}" emma:medium="tactile" emma:mode="ink">
                <msink:context xmlns:msink="http://schemas.microsoft.com/ink/2010/main" type="inkWord" rotatedBoundingBox="21579,13083 26415,12830 26485,14172 21649,14425"/>
              </emma:interpretation>
              <emma:one-of disjunction-type="recognition" id="oneOf18">
                <emma:interpretation id="interp18" emma:lang="" emma:confidence="1">
                  <emma:literal>i)</emma:literal>
                </emma:interpretation>
                <emma:interpretation id="interp19" emma:lang="" emma:confidence="0">
                  <emma:literal>1)</emma:literal>
                </emma:interpretation>
                <emma:interpretation id="interp20" emma:lang="" emma:confidence="0">
                  <emma:literal>7)</emma:literal>
                </emma:interpretation>
                <emma:interpretation id="interp21" emma:lang="" emma:confidence="0">
                  <emma:literal>a)</emma:literal>
                </emma:interpretation>
                <emma:interpretation id="interp22" emma:lang="" emma:confidence="0">
                  <emma:literal>I)</emma:literal>
                </emma:interpretation>
              </emma:one-of>
            </emma:emma>
          </inkml:annotationXML>
          <inkml:trace contextRef="#ctx0" brushRef="#br0" timeOffset="85020.3397">21895 11577 2131 0,'15'-21'189'0,"-3"17"-151"0,-4-2-30 0,-1-1-8 15,5 3 32-15,-12 4 6 0,8 7 1 0,-4 0 0 16,7 3-12-16,-11 4-3 0,4 3 0 0,-4 4 0 15,0 0-6-15,-4 3-2 0,4 4 0 0,-3-4 0 16,-5-3 1-16,8 3 0 0,-8-3 0 0,4 0 0 16,-4-4-26-16,1 4-6 0,3-4-1 0,-4 0 0 15,0 1-116-15,0-5-24 0,-3 5-5 0</inkml:trace>
          <inkml:trace contextRef="#ctx0" brushRef="#br0" timeOffset="85255.8804">22755 11030 2419 0,'19'0'53'0,"1"7"11"0,-1 3 3 0,4 11 1 0,-3 3-55 0,-1 4-13 16,1 14 0-16,-5-1 0 0,1 4 54 0,-4 3 8 15,-8 1 2-15,7 6 0 0,-11 1 0 0,-11-5 0 0,11 5 0 0,-12-1 0 16,-4-3-52-16,1-4-12 0,-13 1 0 16,-3-1 0-16,0-3 0 0,-8-3 0 0,0-4 0 0,-3 3 0 31,3-6-43-31,4 0-11 0,0-4-2 0,-4 0-1 16,0 0-165-16,0-3-33 0</inkml:trace>
          <inkml:trace contextRef="#ctx0" brushRef="#br0" timeOffset="82923.5746">18481 11037 2419 0,'20'-3'107'0,"-20"3"22"0,12 3-103 0,3 7-26 16,1 11 0-16,-5 3 0 0,-3 11 25 0,0 6 0 15,-4 1 0-15,0 6 0 0,-8-3-7 0,0 0-2 16,-4 4 0-16,-4-1 0 0,-3-3 8 0,-1-3 2 16,-7-1 0-16,0 4 0 0,-1-3-9 0,-3-8-1 0,0 4-1 0,0-3 0 15,-9-7-27-15,5 3-4 0,-4-7-2 0,-7 4 0 31,-5-4-190-31,0 0-39 0</inkml:trace>
          <inkml:trace contextRef="#ctx0" brushRef="#br0" timeOffset="83369.9628">19057 11058 921 0,'0'0'82'0,"16"-4"-66"15,-16 4-16-15,0 0 0 0,0 0 156 0,0 7 28 0,4 7 6 16,-8 7 1-16,-8 3-64 0,1 7-13 0,-5 4-2 0,-7 3-1 15,3 0-22-15,-3 3-4 0,0 1-1 0,-5 6 0 16,9-3-34-16,-5-3-7 0,5 3-2 0,0 0 0 16,3-4-41-16,4 1-9 0,8-4-2 0,-3 0 0 15,3-7-2-15,4 4-1 0,0-8 0 0,4-3-694 16,3 1-140-16</inkml:trace>
          <inkml:trace contextRef="#ctx0" brushRef="#br0" timeOffset="83910.8179">20085 11165 2170 0,'-8'-10'96'0,"8"10"20"0,0 0-92 0,-8 3-24 0,1 4 0 0,-9 10 0 16,-4 1 15-16,-3 2-2 0,-8 5 0 0,0 2 0 15,-4 1 34-15,-4-4 6 0,0 4 2 0,-4-1 0 16,4 1-3-16,0 0 0 0,-3-1 0 0,3 5 0 0,0-5-30 16,0 4-6-16,4 1-2 0,-4-1 0 0,8-4-22 0,3 5-5 15,-7-1-1-15,4-4 0 16,8 1-160-16,0-4-32 0</inkml:trace>
          <inkml:trace contextRef="#ctx0" brushRef="#br0" timeOffset="83652.7552">19326 11528 2253 0,'23'-41'49'0,"-15"20"11"0,-4-3 1 0,4-4 3 0,3 4-51 0,5 3-13 16,-4 0 0-16,3 1 0 0,1 2 16 0,3-2 0 15,-3 6 0-15,3-4 0 0,1 5 11 0,-1 2 2 16,1 4 1-16,-5 4 0 0,1-1-44 0,3 8-9 15,-3 3-1-15,-4 3-1 0,3 4 39 0,-3 7 8 16,-4-1 2-16,-1 1 0 16,-3 3 2-16,-4 4 1 0,0 0 0 0,4 3 0 0,-4 0-7 0,4 0-2 15,-4 0 0-15,4 7 0 0,0-7-10 0,0 1-8 16,0-5 12-16,-1-2-12 0,5-5-12 0,0-2-10 0,-4-5-2 16,8-2 0-1,-9-1-104-15,5-3-20 0,4 0-5 0,-4-4-810 0</inkml:trace>
          <inkml:trace contextRef="#ctx0" brushRef="#br0" timeOffset="84119.8327">20260 11584 1267 0,'8'-18'56'0,"-4"8"12"0,-4 0-55 0,4-1-13 0,7 4 0 0,-3 0 0 15,4 0 236-15,3 4 45 0,9-1 9 0,-5 1 2 16,-3 3-212-16,-1-3-41 0,12-1-9 0,1 1-2 16,-1-1-18-16,-4 1-10 0,5-1 10 0,-1 4-10 15,-4 4-49 1,0-1-16-16,-7 1-3 0,0-1-1 0</inkml:trace>
          <inkml:trace contextRef="#ctx0" brushRef="#br0" timeOffset="84736.3766">21825 11054 1918 0,'0'0'85'0,"0"0"18"0,0 0-83 0,-4 7-20 15,-8 7 0-15,-7 7 0 0,-9 0 13 0,5 6-1 16,-20 4-1-16,8 0 0 0,-8 4 42 0,-15 7 9 15,3-1 2-15,5 1 0 0,3-4-8 0,4-4-2 16,1 4 0-16,-1 0 0 0,0-3-38 0,4 0-7 16,0-1-1-16,0 4-8 15,0-7-25-15,0 0-12 0,0 1-3 0,4-1-649 16,0-7-131-16</inkml:trace>
          <inkml:trace contextRef="#ctx0" brushRef="#br0" timeOffset="84520.1908">21015 11328 1555 0,'23'-28'68'0,"-11"14"16"0,0 0-68 0,-1 0-16 15,-3-3 0-15,4 0 0 0,0 3 57 0,3-3 8 16,1-1 2-16,-1 1 0 0,1 0-21 0,-1 3-4 16,-3 4-1-16,4 3 0 0,-5-4-3 0,1 8-1 15,0-1 0-15,3 8 0 0,-3 3 1 0,0 3 0 16,3 4 0-16,-3 7 0 0,3-1-7 0,-3 8-2 0,0 0 0 15,3 3 0-15,-3-3-1 0,0 6 0 16,-5-3 0-16,5 4 0 0,0 0-8 0,-1-4-3 0,1 3 0 0,-4 1 0 16,-4-4-17-16,4-3 0 0,-1 3 0 0,1-4 0 31,-4-2-41-31,0-5-12 0,0-2-3 0,0-1 0 0,4 0-174 16,-8-6-35-16</inkml:trace>
        </inkml:traceGroup>
      </inkml:traceGroup>
    </inkml:traceGroup>
    <inkml:traceGroup>
      <inkml:annotationXML>
        <emma:emma xmlns:emma="http://www.w3.org/2003/04/emma" version="1.0">
          <emma:interpretation id="{6A096DB1-0E3E-4E4F-AC89-2D6FB5BAAD0B}" emma:medium="tactile" emma:mode="ink">
            <msink:context xmlns:msink="http://schemas.microsoft.com/ink/2010/main" type="paragraph" rotatedBoundingBox="5189,15355 28071,15127 28087,16703 5204,169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DBEFDA-3196-4633-AD50-522B9C54FF80}" emma:medium="tactile" emma:mode="ink">
              <msink:context xmlns:msink="http://schemas.microsoft.com/ink/2010/main" type="inkBullet" rotatedBoundingBox="5196,16068 6091,16059 6100,16921 5204,16930"/>
            </emma:interpretation>
            <emma:one-of disjunction-type="recognition" id="oneOf19">
              <emma:interpretation id="interp23" emma:lang="" emma:confidence="0">
                <emma:literal>→</emma:literal>
              </emma:interpretation>
            </emma:one-of>
          </emma:emma>
        </inkml:annotationXML>
        <inkml:trace contextRef="#ctx0" brushRef="#br0" timeOffset="86217.6014">1734 14600 1170 0,'-11'-17'52'0,"7"7"10"0,0 3-50 0,0-4-12 0,4 1 0 0,-4 0 0 15,4 3 91-15,0 7 15 0,0-7 3 0,0 0 1 16,0 0-23-16,4-4-5 0,4 1-1 0,4 3 0 16,-1 4-36-16,5-4-7 0,7 3-2 0,8 4 0 15,4 0-10-15,0 4-2 0,-11-1-1 0,7 1 0 16,4 3-7-16,8-4-2 0,-4 4 0 0,3 0 0 15,1 0-14-15,8 0 0 0,-1-4 8 0,-3-3-8 0,-4-3-16 0,4 3-7 16,7-4-1-16,-7 1 0 16,-4-1-131-16,-1 1-26 0,-3-7-6 0</inkml:trace>
        <inkml:trace contextRef="#ctx0" brushRef="#br0" timeOffset="86476.5114">2454 14099 403 0,'-7'-11'36'0,"7"-3"-36"0,4 4 0 0,-8-4 0 16,-4 4 230-16,4 3 39 0,4 7 8 0,0 0 2 16,0 0-163-16,0 0-32 0,0 0-6 0,8 14-2 15,0 6-26-15,-5 1-6 0,-3 7 0 0,4 0-1 16,8 6 1-16,0 1 1 0,-8-1 0 0,-1 4 0 15,5 4-17-15,4 3-3 0,0 0-1 0,-5 3 0 16,-7 4-16-16,12 0-8 0,4-3 8 0,-9 2-8 16,-7-6-139-16,4-3-33 15,8 38-6-15,4-22-2 0</inkml:trace>
      </inkml:traceGroup>
      <inkml:traceGroup>
        <inkml:annotationXML>
          <emma:emma xmlns:emma="http://www.w3.org/2003/04/emma" version="1.0">
            <emma:interpretation id="{2C474033-4F8C-4F8F-9CE9-E47A9A28AD75}" emma:medium="tactile" emma:mode="ink">
              <msink:context xmlns:msink="http://schemas.microsoft.com/ink/2010/main" type="line" rotatedBoundingBox="7196,15335 28071,15127 28086,16633 7211,16840"/>
            </emma:interpretation>
          </emma:emma>
        </inkml:annotationXML>
        <inkml:traceGroup>
          <inkml:annotationXML>
            <emma:emma xmlns:emma="http://www.w3.org/2003/04/emma" version="1.0">
              <emma:interpretation id="{824263A3-6A86-4D45-9568-C2ABADD1E2CB}" emma:medium="tactile" emma:mode="ink">
                <msink:context xmlns:msink="http://schemas.microsoft.com/ink/2010/main" type="inkWord" rotatedBoundingBox="7208,16524 7290,16523 7291,16576 7209,16576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6720.683">3715 14535 2361 0,'8'-7'52'0,"-4"0"10"0,0-4 2 0,0 4 4 0,4 0-55 0,-8 7-13 15,0 0 0-15,0 0 0 0,0 0 0 0,0 0 0 16,11 4 0-16,1 3 0 15,0 0-107-15,-5 3-24 0,1 1-5 0,-4 2 0 0</inkml:trace>
        </inkml:traceGroup>
        <inkml:traceGroup>
          <inkml:annotationXML>
            <emma:emma xmlns:emma="http://www.w3.org/2003/04/emma" version="1.0">
              <emma:interpretation id="{BD0FA0EE-E807-4F15-9868-E292B33EFD5E}" emma:medium="tactile" emma:mode="ink">
                <msink:context xmlns:msink="http://schemas.microsoft.com/ink/2010/main" type="inkWord" rotatedBoundingBox="8081,16013 9600,15998 9605,16482 8086,16497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6828.1702">4591 14362 2026 0,'0'0'44'0,"0"0"10"0,0 0 2 0,0 0 1 0,8 3-45 0,0 4-12 0,-4 0 0 0</inkml:trace>
          <inkml:trace contextRef="#ctx0" brushRef="#br0" timeOffset="86964.2589">5284 14327 1897 0,'0'0'41'0,"0"0"9"0,0 0 2 0,0 0 2 0,0 0-43 0,0 0-11 16,0 0 0-16</inkml:trace>
          <inkml:trace contextRef="#ctx0" brushRef="#br0" timeOffset="87189.1583">5728 14313 1324 0,'0'0'59'0,"0"-10"12"0,3-1-57 0,1 4-14 0,0-3 0 0,0 3 0 15,-4 7 142-15,8-7 26 0,0 0 4 0,-1 4 2 16,1-4-104-16,4 3-21 0,0-2-4 0,3-1-1 16,5 3-32-16,3-3-12 0,0 0 0 0,5 4 9 15,-1-1-9-15,-4 1 0 0,0-4 0 0,5 7 8 31,-1-3-124-31,0 3-26 0,0 3-5 0,-7-3-1 0</inkml:trace>
          <inkml:trace contextRef="#ctx0" brushRef="#br0" timeOffset="87375.105">6058 13984 2023 0,'-4'-13'89'0,"4"13"19"0,0 0-86 0,0 0-22 15,0 0 0-15,0 0 0 0,4 13 31 0,-4 1 1 16,0 7 1-16,0 0 0 0,0 6-1 0,-4 1 0 16,4 3 0-16,-3 0 0 0,-1 4-20 0,0 0-12 15,0 3 12-15,0 0-12 16,-4 0-67-16,8 0-20 0,-4 0-4 0,4 0-829 0</inkml:trace>
        </inkml:traceGroup>
        <inkml:traceGroup>
          <inkml:annotationXML>
            <emma:emma xmlns:emma="http://www.w3.org/2003/04/emma" version="1.0">
              <emma:interpretation id="{C9F86FB0-8078-4998-B794-0A391A847FAC}" emma:medium="tactile" emma:mode="ink">
                <msink:context xmlns:msink="http://schemas.microsoft.com/ink/2010/main" type="inkWord" rotatedBoundingBox="10287,15423 16670,15360 16681,16485 10298,16548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2780.5947">12795 13490 748 0,'0'0'33'0,"0"0"7"15,12-7-32-15,-4 0-8 0,0 3 0 0,-1-2 0 0,5-1 132 0,-4 3 25 0,3 1 5 0,1-4 1 16,0 0-81-16,3 0-16 0,1 0-3 0,3 0-1 15,1-3-19-15,3-1-4 0,1 1-1 0,-5 0 0 16,4 6-10-16,1-3-3 0,-5 4 0 0,5-1 0 16,-9 4-25-16,1 0 0 0,-5 0 8 0,-3 4-8 15,0 3 8-15,-4 0 0 0,0 6 0 0,-4 1 0 16,0 4 12-16,-4 2 1 0,-4 1 1 0,4 3 0 16,-4 1 11-16,4 2 3 0,-3 1 0 0,3 0 0 15,4 3-36-15,-4 0 0 0,8 3 0 0,-4 1 0 16,-4 3 0-16,4-3 15 0,4-8-3 0,0 8-1 15,-4 0 0-15,0-1 0 0,4 4 0 0,-4 0 0 0,-4-3 25 0,0-1 6 16,0-2 1-16,-4-1 0 0,4-4-31 0,-4 1-12 16,1-4 8-16,-1 0-8 0,-4-3 13 0,4-3-2 15,1-5-1-15,-5 1 0 0,0-3 5 0,1 2 1 16,-1-6 0-16,-4 4 0 0,5-1-5 0,-5 4-1 16,4-7 0-16,-3 3 0 0,3 1-10 0,-3 2-14 15,-1 1 3-15</inkml:trace>
          <inkml:trace contextRef="#ctx0" brushRef="#br0" timeOffset="95665.3017">11484 13663 1324 0,'7'-14'118'0,"1"0"-94"16,0-7-24-16,0 4 0 0,4 0 117 0,3-4 19 16,1 4 4-16,-1-1 1 0,1 5-63 0,-1-1-13 15,5 0-2-15,-1 0-1 0,1 4-50 0,-1-1-12 16,-3 4 0-16,-1 0 0 0,1 4 16 0,-4 3 0 0,3 3 0 0,-7 8 0 15,4-1-7-15,-1 7-1 16,-3 1 0-16,0 3 0 0,0 3 20 0,-4 3 3 16,3 1 1-16,-3 3 0 0,8 0-20 0,0 0-4 0,-9 1-8 0,5 2 12 15,0 1-12-15,4-4 0 0,-5-3 0 0,1-1 0 16,0-2 0-16,4-5 0 0,-5 1 0 0,1-7 0 31,0 0-20-31,0 0-9 0,0-4-3 0,-1 0 0 0,1-3-40 16,0 0-9-16,0 0-2 0</inkml:trace>
          <inkml:trace contextRef="#ctx0" brushRef="#br0" timeOffset="95907.7957">12110 13365 2120 0,'0'0'47'0,"0"0"9"0,0 0 3 0,-7 14 0 0,-1 3-47 0,-4 4-12 16,0 3 0-16,1 7 0 0,-9-3 0 0,1 3 0 16,-5 0 0-16,-3-3 0 0,8-4 10 0,-5 1 0 15,1 2 0-15,0-3 0 0,3 1 14 0,1-5 2 16,-1 1 1-16,1 3 0 16,-1 1-47-16,1-1-8 0,-1 0-3 0,-3-3 0 15,4 0-103-15,-1 3-21 0,-23 28-4 0,8-18-633 0</inkml:trace>
          <inkml:trace contextRef="#ctx0" brushRef="#br0" timeOffset="101900.8517">12188 14012 644 0,'0'0'28'0,"4"-7"7"0,-4 0-35 0,0 7 0 16,0-7 0-16,4-3 0 0,0 3 82 0,4 0 10 16,-8-3 1-16,3 3 1 0,5 0 13 0,-8 7 2 15,0 0 1-15,8-4 0 0,4 1-26 0,-1 6-4 16,-3 4-2-16,4 0 0 0,-4 11-27 0,-1 2-6 15,-3 1-1-15,0 7 0 0,-4 3-20 0,0 0-5 16,-4 0-1-16,-3 7 0 0,-1-7-7 0,-4 1-2 16,0-5 0-16,1-3 0 0,3 4-9 0,0-7 8 15,-4 0-8-15,9-8 8 0,-5 1-8 0,4-3 8 0,0-4-8 16,4-7 8-16,0 0 12 0,0 0 3 0,0 0 0 0,0 0 0 16,0 0-12-16,12-7-3 0,-1-4 0 0,1 1 0 15,0-7-8-15,-1-1 12 0,1-2-12 0,4-1 12 16,-5-3-3-16,5-1 0 0,-1-2 0 0,-3 2 0 15,4 1-9-15,-5 0 0 0,5 3 0 0,-4 4 0 16,-1 3 8-16,-3 4-8 0,0 6 8 0,0 1-8 16,-4 6 16-16,3 4-3 0,-3 4 0 0,4-1 0 15,-4 4 6-15,-4 7 1 0,0-4 0 0,4 7 0 16,-8-3-9-16,4 3-2 0,0 0 0 0,0-3 0 0,-4 0-9 0,4 0 0 16,4-4 0-16,0-3 0 15,0 0-125-15,3-4-27 0,1 0-6 0</inkml:trace>
          <inkml:trace contextRef="#ctx0" brushRef="#br0" timeOffset="94599.7677">9837 14054 1440 0,'0'0'128'0,"0"0"-103"0,0 0-25 0,8-4 0 16,-8 4 84-16,0 0 11 0,8 7 2 0,0 0 1 15,-4 3-68-15,-4 1-14 0,0 3-2 0,0-1-1 16,-4-2 9-16,-4 3 2 0,-4 0 0 0,5 3 0 15,-1-3 9-15,-4-1 3 0,-4 5 0 0,1-4 0 0,-1 3-36 0,1 0 0 16,-1-3 0-16,1 0 0 16,3 0-24-16,0 3-9 0,-3-3-2 0,-1 0-842 15</inkml:trace>
          <inkml:trace contextRef="#ctx0" brushRef="#br0" timeOffset="94873.5643">10168 14047 1854 0,'4'-18'82'0,"0"15"17"0,0-4-79 0,0 0-20 0,-4 7 0 0,0 0 0 16,8 0 0-16,3 0 0 0,-11 0 0 0,8 0-9 15,-8 0-3-15,12 0-1 0,-12 0 0 0,0 0-792 16</inkml:trace>
          <inkml:trace contextRef="#ctx0" brushRef="#br0" timeOffset="94990.3496">10542 13953 345 0,'0'0'31'0,"8"-7"-31"16,-4 0 0-16,-4 7 0 0,3-3 191 0,-3 3 32 15,0 0 6-15,0 0 2 0</inkml:trace>
          <inkml:trace contextRef="#ctx0" brushRef="#br0" timeOffset="95112.0826">10799 13926 979 0,'0'0'87'0,"0"0"-70"15,0 0-17-15,0 0-432 0</inkml:trace>
          <inkml:trace contextRef="#ctx0" brushRef="#br0" timeOffset="95299.0681">11114 13943 1594 0,'0'0'71'0,"0"0"14"0,0 0-68 0,12 3-17 0,-5 4 0 0,-3 4 0 16,4 3 58-16,-4-1 8 0,-4 5 2 0,0-1 0 16,-4 0-39-16,-4 1-7 0,1-1-2 0,-9 4 0 15,0-4 10-15,-3 0 2 0,-1 4 0 0,-3-4 0 16,0-3-77-16,-1 3-15 0,-3-3-4 15</inkml:trace>
          <inkml:trace contextRef="#ctx0" brushRef="#br0" timeOffset="88488.2133">6802 14234 1555 0,'0'-14'68'0,"4"3"16"0,-1 4-68 0,1 4-16 0,0-4 0 0,8 7 0 15,0 0 82-15,3 3 13 0,1 1 2 0,3-1 1 16,1 4-52-16,-5-3-10 0,9 3-3 0,-1 0 0 31,0 0-130-31,1 3-27 0</inkml:trace>
          <inkml:trace contextRef="#ctx0" brushRef="#br0" timeOffset="88164.035">7004 13825 1587 0,'-4'-17'70'0,"4"7"15"0,4 3-68 0,-4-4-17 0,4 4 0 0,-4 7 0 15,8-3 32-15,-4 0 2 16,3-1 1-16,5 1 0 0,-4 3-17 0,0-4-3 0,3 1-1 0,1-1 0 16,0 1-14-16,-1-4 8 0,5 0-8 0,0 0 0 15,-5-3 11-15,1-1-11 0,3 1 12 0,1-1-12 16,0 1 15-16,-9 0-4 0,1 3-1 0,0-7 0 15,0 4-10-15,-4-4 0 0,-1 3 9 0,-3 1-9 16,4-4 0-16,-4 0 8 0,-4 4-8 0,4-4 0 16,-3-3 0-16,-1 3 0 0,0 4 0 0,-4-1 0 15,0 4 0-15,8 7 8 0,-4-10-8 0,4 10 0 16,0 0 8-16,0 0-8 0,-7-7 10 0,7 7-10 16,0 0 0-16,-8-3 0 0,-4-1 0 0,12 4 0 15,0 0 0-15,0 0 0 0,-8 0 0 0,8 0 0 16,0 0 0-16,-7 10 0 0,-1-3-8 0,4 0 8 15,0 7 0-15,0 0 0 0,0 3 0 0,0 4 0 0,0 7 39 16,1-1 5-16,3 5 0 0,-4 2 1 0,0 4-9 16,4 0-3-16,-4 4 0 0,4 3 0 0,-4-4 8 0,0 4 2 15,0 4 0-15,0-4 0 0,4-4-20 0,-4 1-4 16,0-1-1-16,1-3 0 0,3-7-10 0,0 4-8 16,-4-7 12-16,0 3-12 0,0 0 0 0,0-3-11 15,4 3 0-15,-4-4 0 16,-4-2-169-16,4-1-35 0</inkml:trace>
          <inkml:trace contextRef="#ctx0" brushRef="#br0" timeOffset="90925.5052">7954 13573 403 0,'0'0'36'15,"7"-11"-36"-15,1 1 0 0,0 0 0 0,0-4 128 0,0 3 18 16,-1-2 4-16,1 2 1 0,0-3-70 0,-4 4-13 16,4-4-4-16,-1 4 0 0,-3-1-9 0,4 1-3 15,0 3 0-15,4-3 0 0,-5 3-12 0,5 3-4 16,-4-3 0-16,0 4 0 0,-1 0-4 0,-7 3-2 15,0 0 0-15,0 0 0 0,0 0-3 0,0 0-1 16,0 0 0-16,0 0 0 0,0 0-15 0,0 0-3 16,-7 0-8-16,-5 0 12 0,-4 0 7 0,-3 3 1 15,-4 0 0-15,-1 4 0 0,-3-3-20 0,0 3 0 16,-1 0 0-16,1-4 0 0,-4 4 0 0,4 0-12 16,3 0 1-16,1 3 1 0,0 1 10 0,-1-1 0 15,5-3 0-15,0 3-8 0,-1 4 8 0,4-3 0 16,1 2 0-16,-1 1-8 0,5 0 17 0,-1 3 4 15,4 1 1-15,-3-1 0 0,3 4-14 0,0-1 0 0,-4-2 0 16,8 2 0-16,-3 1 0 0,-1-3 0 16,0-1 0-16,0-3 0 0,4 0 0 0,0 3 0 0,1-10 0 15,-5 3 0-15,8 0 0 0,-4-3 0 0,4 0 0 16,0-7 0-16,-4 11 0 0,8-1 0 0,0 4 0 0,-4 0 0 16,4-4 23-16,-4 4-2 0,4 0 0 0,-1 3 0 15,-3 0 18-15,4 4 3 0,-4 0 1 0,4 3 0 16,0 0-15-16,0-3-4 0,-4 3 0 0,0-3 0 15,4 0 13-15,0 0 3 0,-4-4 0 0,4 4 0 16,-4-8-16-16,0 5-4 0,0-4 0 0,4-1 0 16,-4-2-1-16,0-1-1 0,0 4 0 0,0-4 0 15,0-3 6-15,0 0 2 0,0-7 0 0,0 11 0 16,0-4-14-16,0 3-4 0,0-3 0 0,0 3 0 0,0-3-8 16,0 4 0-16,0-5 0 0,0 5 0 0,0-1 0 0,0 1 0 15,0-11 0-15,-4 10 0 0,4 0 0 0,0 1 0 16,0-4 0-16,0-7 0 0,-4 7 0 0,4-7 8 15,0 0-8-15,0 0 8 0,0 0-8 0,0 0 0 16,0 0 0-16,0 10 0 0,0-10 0 0,0 0 0 16,0 0 0-16,0 7 0 0,0-7 0 0,0 0 0 15,0 0 0-15,0 0 0 0,0 7 8 0,0-4 0 16,0 1 0-16,0 3 0 0,4-4-8 0,-4-3-9 16,0 0 9-16,4 4-13 0,7-1 13 0,1 4 0 15,0-7 0-15,7 3 0 16,8 1-34-16,8-1-1 0,8-3 0 0,8 0 0 15,3 0-107-15,5 0-22 0,3-3-4 0</inkml:trace>
          <inkml:trace contextRef="#ctx0" brushRef="#br0" timeOffset="88743.7349">7969 13569 1594 0,'16'-31'35'0,"-8"21"7"0,-1-7 2 0,1 3 1 0,4 0-36 0,-8 3-9 16,0 5 0-16,3-1 0 0,-7 7 47 0,0 0 7 15,0 0 2-15,-7-7 0 0,-1 7-32 0,-4 3-7 16,-3 1-1-16,-9 3 0 0,-3-1-8 0,0 1-8 15,0 7 12-15,-1 0-12 0,5 3 13 0,-4 1-4 16,3-1-1-16,1 4 0 0,7-4-8 0,1 4 12 16,-1 0-12-16,1-1 12 0,-1 4-12 0,4 4 0 15,5-4 0-15,-1 8 0 0,0-1 0 0,4-4 0 16,0 4 0-16,0-3 0 0,4 7 0 0,-3-1 0 16,-1-3 0-16,4 1 8 0,0-1 15 0,0-4 2 15,0 1 1-15,0 0 0 0,4-4 8 0,-1 0 2 0,-3-3 0 16,4-4 0-16,0 1 0 0,0-1 0 0,4-3 0 0,-4 0 0 15,0-8-20-15,0 5-3 0,3-4-1 0,1 0 0 16,-4 0-3-16,4-1-1 0,0 1 0 0,-1 0 0 16,1 4-8-16,0-4 0 0,0 0 0 0,3 3 0 15,1 4-137 1,8-4-23-16,-5-3-5 0,1 0-1 0</inkml:trace>
          <inkml:trace contextRef="#ctx0" brushRef="#br0" timeOffset="89073.8987">8285 13787 1695 0,'3'-7'37'0,"9"-3"8"0,4-4 2 0,-1-3 1 0,5 0-39 0,-1-1-9 16,8 1 0-16,-3 3 0 0,-5-3 72 0,-3 3 12 16,-1 4 2-16,5 3 1 0,-1 3-39 0,-3 4-7 15,7 4-1-15,-7-1-1 0,-1 8-39 0,1-1 0 16,3 7 0-16,-7 4 0 0,4 0 21 0,-5 3 10 16,5 4 1-16,-5 3 1 0,-3 0-25 0,4 0-8 15,-4-3 0-15,-4 3 0 0,3 0 0 0,-3 0 0 0,0-3 0 16,4-1 0-1,-4-2-28-15,4-1-10 0,-4 0-2 0,-1-3 0 16,1-7-140-16,0 3-29 0,4 7-6 0,-4-3-1 0</inkml:trace>
          <inkml:trace contextRef="#ctx0" brushRef="#br0" timeOffset="89302.5667">9016 13569 1728 0,'0'0'76'0,"0"0"16"16,0 0-73-16,0 0-19 0,-8 7 0 0,1 4 0 0,-1-1 73 0,-4 7 11 15,-3 1 3-15,-1 6 0 0,4-3-35 0,-7 6-6 16,-1-3-2-16,1 4 0 0,-4 0-16 0,3 3-3 16,-3-3-1-16,-1 3 0 0,-3-4-16 0,0 8-8 15,0-4 8-15,-1 0-8 16,5 0-40-16,4-3-12 0,-1 0-4 0,5-4-592 15,-1 0-118-15</inkml:trace>
          <inkml:trace contextRef="#ctx0" brushRef="#br0" timeOffset="94246.4851">9180 14123 1335 0,'7'-11'29'0,"-7"8"7"0,0-7 0 0,0 3 2 0,0 3-30 0,4-3-8 16,0 0 0-16,-4 7 0 0,0 0 52 0,0 0 10 15,0 0 2-15,0 0 0 0,0 0-45 0,0 0-9 16,0 0-2-16,0 0 0 0,0 0-8 0,-4 11 8 16,-3-4-8-16,3 3 8 0,0 0 36 0,0 1 6 15,-4-1 2-15,4-3 0 0,0 4-30 0,0-1-6 0,4 0 0 16,-3 1-1-16,3-1-15 0,0 0 9 0,0-10-9 15,0 7 8-15,0-7-8 0,3 11 0 0,-3-11 9 16,0 0-9-16,0 0 0 0,8 3 8 0,-8-3-8 16,8 4 0-16,-8-4 0 0,8 0 0 0,-8 0 0 0,11 0 0 15,1-4 0-15,-4 1 0 0,4-1 0 0,-1-3-8 16,-3 0 0-16,0 0 0 0,0-3 0 0,3 0 0 16,-7 3 8-16,4-4-8 0,0-2 8 0,0 2-8 15,-5 1 8-15,5 3 0 0,-4-7 8 0,0 4-8 16,0-1 0-16,0-3 0 0,0 4 0 0,-4 0-8 15,0-4 19-15,0 4 4 0,0 3 1 0,0-4 0 0,0 4-7 16,0 7-1-16,-4-3 0 0,4 3 0 0,0 0-8 0,-4-7 0 16,0 7 0-16,4 0 0 0,-8 0 0 0,0 0-14 15,1 7 3-15,-1 3-549 16,0-3-111-16</inkml:trace>
        </inkml:traceGroup>
        <inkml:traceGroup>
          <inkml:annotationXML>
            <emma:emma xmlns:emma="http://www.w3.org/2003/04/emma" version="1.0">
              <emma:interpretation id="{4573B569-39D1-4EAD-9F36-93B4F275E35D}" emma:medium="tactile" emma:mode="ink">
                <msink:context xmlns:msink="http://schemas.microsoft.com/ink/2010/main" type="inkWord" rotatedBoundingBox="17070,15237 21021,15197 21034,16424 17083,16463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4471.5202">14967 13659 1440 0,'-12'-7'128'0,"8"4"-103"0,4 3-25 0,0 0 0 16,0 0 91-16,-11 7 13 0,-1 0 2 0,0 10 1 16,-3 0-58-16,-1 8-11 0,-11-1-2 0,4 7-1 15,-1 3 1-15,-3 1 1 0,0 3 0 0,0-3 0 16,-1 6-17-16,1-3-3 0,-4 0-1 0,-4-3 0 15,0 0-6-15,8-1-2 0,7-3 0 0,-3 0 0 32,-4-3-32-32,3-4-6 0,5 1-2 0,3-1 0 0,1-4-145 0,-1 1-30 15,4-7-5-15</inkml:trace>
          <inkml:trace contextRef="#ctx0" brushRef="#br0" timeOffset="104663.3726">14940 14061 1094 0,'23'-11'97'0,"-3"1"-77"16,-5-4-20-16,5 0 0 0,-1 4 94 0,4-4 15 15,1 7 3-15,-1-3 1 0,-3 3-41 0,-5 3-9 16,8-3-2-16,-7 7 0 0,3 0-32 0,-3 0-6 16,4 4-2-16,-5 3 0 0,5 0-21 0,-5 0-10 15,5-4 1-15,-1 4-518 16,4 0-103-16</inkml:trace>
          <inkml:trace contextRef="#ctx0" brushRef="#br0" timeOffset="105167.2576">16325 13583 1267 0,'0'0'112'0,"0"0"-89"16,-4-7-23-16,4 7 0 0,0 0 132 0,-7 7 23 16,-5 4 4-16,0 2 1 0,-3 5-44 0,-9 2-8 0,-3 5-1 0,-4 6-1 15,-8 3-106-15,0 4-19 0,-4 7-5 0,-3-3 0 16,-9-1 24-16,4 4 0 0,-3 4 0 0,-4-8 0 16,-1-3 0-16,16-3 0 0,5-4 0 0,10-3 0 31,-3-4-39-31,12 0-2 0,7-6-1 0,8-1-865 0</inkml:trace>
          <inkml:trace contextRef="#ctx0" brushRef="#br0" timeOffset="104943.054">15706 13625 1324 0,'20'-21'59'0,"-12"14"12"0,-4-3-57 0,7 3-14 0,-3 0 0 0,4 3 0 16,3 1 47-16,-3 3 6 0,0 3 2 0,-1 4 0 16,1 0-3-16,7 4-1 0,-7-1 0 0,4 0 0 15,-1 8-11-15,1-5-1 0,-1 5-1 0,1 6 0 16,0-3-6-16,-1 6-2 0,-3 1 0 0,-1 0 0 16,1 6-1-16,0-3 0 0,-4-3 0 0,-1 3 0 15,1 0-18-15,0 1-11 0,0-5 12 0,-4 1-12 16,-1 0 11-16,1-1-11 0,-4-3 10 0,4-3-10 15,-8 0-89-15,4-4-24 0,0-3-5 16,-4-4-1-16</inkml:trace>
          <inkml:trace contextRef="#ctx0" brushRef="#br0" timeOffset="103250.4665">13881 13213 979 0,'0'0'87'16,"0"0"-70"-16,0 0-17 0,8-7 0 0,-8 7 83 0,0 0 13 16,0 0 2-16,0 0 1 0,0 0-23 0,-8 10-5 15,0 4-1-15,-3 7 0 0,-9 7-10 0,1 3-3 16,-5 3 0-16,5 8 0 0,-4 3 3 0,-1 0 1 15,-3 7 0-15,4-4 0 0,3 4-7 0,1-3-2 16,3 2 0-16,1 1 0 0,3-3-22 0,4-1-5 16,0 4-1-16,8 0 0 0,0-7-16 0,4 0-8 15,0-4 8-15,4-6-8 16,4 0-35-16,-5-4-12 0,1-4-2 0,4 1-603 0,3-7-120 0</inkml:trace>
          <inkml:trace contextRef="#ctx0" brushRef="#br0" timeOffset="104236.289">14185 13856 518 0,'4'-13'46'0,"-1"2"-37"0,-3 1-9 0,4-4 0 15,0 4 142-15,0-1 26 0,4-3 6 0,0 1 1 16,0 2-49-16,3-3-10 0,5 1-1 0,-1-1-1 16,-3 0-39-16,4 0-8 0,7 4-2 0,0-1 0 15,-7 1-25-15,3 0-4 0,1 3-2 0,-1 0 0 16,1 3-2-16,-5-3-1 0,1 4 0 0,-1 3 0 16,5 3-19-16,-5 1-4 0,-7 3-8 0,4 7 12 15,3 3-2-15,-3 7-1 0,-8 4 0 0,0 3 0 0,0 10 31 16,0 1 7-16,0 3 1 0,-1 0 0 0,1 3-32 15,0 1-7-15,8-1-1 0,0-3 0 16,-5 0-8-16,9-7 8 0,-4 4-8 0,3-8 8 0,-3 1-20 0,-4-8-5 16,3-2-1-16,-3-5 0 15,0 1-149-15,-4-7-29 0,-4-4-7 0,0 1-586 16</inkml:trace>
          <inkml:trace contextRef="#ctx0" brushRef="#br0" timeOffset="105516.4125">16341 14040 1094 0,'8'-14'48'0,"-4"11"11"0,3-4-47 0,1 3-12 16,0 4 0-16,-8 0 0 0,8 7 36 0,-4 0 6 16,-4 3 1-16,0 1 0 0,0-1 34 0,-4 4 7 15,4 0 2-15,-4 0 0 0,-4 3-10 0,4-3-1 16,0 3-1-16,0-3 0 0,0 0-38 0,4 0-7 16,0-1-1-16,4 1-1 0,4-3 1 0,0-4 1 15,-4-1 0-15,4-2 0 0,3 3-29 0,5-7 0 16,-5 0 0-16,5-7 0 0,0 3 0 0,-1-6 0 15,1 0 0-15,-1-1 0 0,-3-3 10 0,0-3-10 16,-1 0 10-16,-3 0-10 0,0-1 23 0,0 1-2 16,-4-4 0-16,-1 4 0 0,-3-4 5 0,0 7 1 15,-3 1 0-15,-5-1 0 0,4 0-8 0,-8 3-2 16,4 5 0-16,-3-1 0 0,-1 3-17 0,-7 4 0 0,-1 4-13 0,-7-1-659 16,-4 4-132-1</inkml:trace>
          <inkml:trace contextRef="#ctx0" brushRef="#br0" timeOffset="105782.5184">17018 13514 1987 0,'0'0'88'0,"8"3"18"0,3 1-85 15,1 10-21-15,-4 0 0 0,4 6 0 0,-5 8 23 0,1-4 0 16,-4 7 0-16,-4 4 0 0,8 3 23 0,-8-3 5 16,0 3 1-16,0 0 0 0,-4 3-26 0,0 1-5 15,-4-1-1-15,1-3 0 0,-1 0-6 0,-4-3-2 16,-4 3 0-16,-3-7 0 0,3 4-12 0,-7-4 0 16,0-3 0-16,-4-1 0 15,3-3-153-15,-7-3-31 0,0 0-5 0,-4-4-2 0</inkml:trace>
          <inkml:trace contextRef="#ctx0" brushRef="#br0" timeOffset="106377.0566">17481 13964 921 0,'0'0'82'0,"0"0"-66"0,0-4-16 0,0 4 0 15,0 0 139-15,0 0 24 0,8-7 5 0,-8 7 0 16,0 0-84-16,4 0-16 0,4-3-4 0,-1 6-1 16,1 1-47-16,0 3-16 0,0 3 9 0,-4 0-793 15</inkml:trace>
        </inkml:traceGroup>
        <inkml:traceGroup>
          <inkml:annotationXML>
            <emma:emma xmlns:emma="http://www.w3.org/2003/04/emma" version="1.0">
              <emma:interpretation id="{BC683528-1617-47ED-A1B1-5E9C8AAB1ABB}" emma:medium="tactile" emma:mode="ink">
                <msink:context xmlns:msink="http://schemas.microsoft.com/ink/2010/main" type="inkWord" rotatedBoundingBox="21790,15407 27272,15353 27283,16422 21800,16476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07617.1941">20065 13694 806 0,'0'0'36'0,"8"-11"7"0,-4 5-35 0,4-5-8 0,0 1 0 0,-4-1 0 15,3-2 139-15,1 2 25 0,0 1 6 0,4-1 1 16,-1 1-80-16,1 0-16 0,3-4-3 0,1 0-1 16,4 4-13-16,-1-4-2 0,4 3-1 0,1 1 0 15,3 3-9-15,-8 4-2 0,1-1 0 0,-1 8 0 16,-3 3-8-16,3 6-1 0,-3 5-1 0,3 2 0 15,1 5-21-15,-9 2-4 0,1 5-1 0,0 2 0 16,0 1 0-16,-1 6-8 0,-3-3 12 0,-4 4-4 16,4-1 0-16,-1 4-8 0,5-3 12 0,0-1-4 15,-4 1-78-15,-1-4-16 16,1-4-3-16,0-6-1 0</inkml:trace>
          <inkml:trace contextRef="#ctx0" brushRef="#br0" timeOffset="107929.5139">20883 13497 1299 0,'-12'-4'57'0,"4"8"13"0,0-1-56 0,-3 4-14 15,-1 3 0-15,-3 8 0 0,-5 2 70 0,1 5 11 16,-9-1 3-16,-3 4 0 0,-4 3-2 0,0 3 0 0,-8 4 0 0,1 0 0 15,-1 4-34-15,0-1-6 0,-8 4-2 0,9 0 0 16,-1 4-22-16,-4-4-5 0,8 0-1 0,0-4 0 31,4 4-95-31,8-7-19 0,-4 4-4 0,4-11-1 0</inkml:trace>
          <inkml:trace contextRef="#ctx0" brushRef="#br0" timeOffset="108202.8342">21287 13953 1609 0,'8'-20'71'0,"-8"20"15"0,4-7-69 0,8 0-17 15,-4-4 0-15,3 4 0 0,1 1 64 0,0-1 10 16,-1 7 2-16,1 0 0 0,7 3-40 0,1 1-8 15,-5-1-2-15,5 0 0 0,-1 4-26 0,1 4 0 16,-1-1-9-16,-3 0 9 0</inkml:trace>
          <inkml:trace contextRef="#ctx0" brushRef="#br0" timeOffset="106533.3151">18302 13946 1681 0,'8'-3'36'0,"0"-4"8"0,0 0 2 0,-1 4 2 0,5-4-38 0,0 7-10 15,-4 3 0-15,3 4-496 16,1 0-102-16</inkml:trace>
          <inkml:trace contextRef="#ctx0" brushRef="#br0" timeOffset="106687.1921">18941 13981 1522 0,'0'0'68'0,"0"0"13"0,0 0-65 0,0 0-16 0,7-7 0 0,-7 7 0 15,0 0 15-15,0 0-1 0,0 0 0 0,0 0 0 31,0 0-74-31,8 10-14 0,-4 11-3 0,-4-21-1 0</inkml:trace>
          <inkml:trace contextRef="#ctx0" brushRef="#br0" timeOffset="106996.0513">19793 13369 1472 0,'-8'-4'65'0,"8"4"14"0,0 0-63 0,0 0-16 15,-8 11 0-15,1 2 0 0,-1 12 72 0,-8 2 11 16,-3 8 2-16,-1 6 1 0,1 4 6 0,-4 0 2 15,-1 0 0-15,1 4 0 0,-1 3-33 0,5 0-6 16,0-1-2-16,-1 1 0 0,8 4-32 0,-3-8-6 16,7 4-2-16,4 0 0 0,4-7-23 0,8 0-5 15,4 0-1-15,7-4 0 16,4-3-140-16,9-3-29 0,7-4-6 0</inkml:trace>
          <inkml:trace contextRef="#ctx0" brushRef="#br0" timeOffset="108544.6267">22015 13600 864 0,'4'-17'76'0,"4"10"-60"0,4 0-16 0,3-3 0 0,1 0 88 0,7-1 16 16,4 1 2-16,-3-1 1 0,-1 5-17 0,0 2-3 15,1-3-1-15,-1 7 0 0,0 4-30 0,1 3-5 16,-5 3-2-16,-3 4 0 0,7 0-6 0,-7 3-2 16,-5 4 0-16,5-1 0 0,-4 5-1 0,-1-1 0 15,-3 3 0-15,0 1 0 0,4 0-40 0,-9 3 0 16,1 0 0-16,0 4 0 0,-4-4 8 0,4 3-8 16,-4 1 12-16,0-4-4 0,0 0-20 0,8 0-4 15,-4-3 0-15,8-7-1 16,-5 0-123-16,9-4-24 0,-1-3-4 0,1-4-2 0</inkml:trace>
          <inkml:trace contextRef="#ctx0" brushRef="#br0" timeOffset="108784.9419">22630 13486 979 0,'0'0'87'0,"0"0"-70"0,-8-7-17 0,8 7 0 16,0 7 168-16,-11 7 31 0,-1 3 5 0,-4 8 2 15,5 2-132-15,-9 8-26 0,1-4-6 0,-1 4-1 16,-7 3 6-16,0 0 1 0,-8 0 0 0,-4 3 0 16,4-3-23-16,-4 0-4 0,4 7-1 0,-4-3 0 0,0-1-20 0,-4 1-15 15,4-4 3-15,1 0-608 16,3-3-120-16</inkml:trace>
          <inkml:trace contextRef="#ctx0" brushRef="#br0" timeOffset="109224.8108">22778 14071 1267 0,'0'0'112'0,"0"0"-89"0,4-4-23 0,-4 4 0 16,0 0 109-16,0 0 18 0,12 14 3 0,-8 0 1 15,-4 3-75-15,0 4-14 0,0-3-3 0,0 6-1 16,0-4-10-16,0 1-1 0,-4-3-1 0,0-1 0 15,-4 0-2-15,8-3 0 0,-4 0 0 0,-4-7 0 16,1 3-16-16,-1-3-8 0,8-7 8 0,0 0-8 16,0 0 29-16,0 0 1 0,0 0 0 0,0 0 0 15,0 0 0-15,0 0 0 0,11-7 0 0,-7-3 0 16,4 3-14-16,-4-7-4 0,12 0 0 0,-1-3 0 16,5 3-4-16,3-3 0 0,-4-1-8 0,5 1 12 15,-9 0-2-15,9 3-1 0,-9 4 0 0,-3 3 0 0,-4 0 15 0,-1 3 4 16,-7 4 0-16,8 4 0 0,0-1-28 0,-4 8 0 15,0-4 0-15,-4 6 0 0,0-2 0 16,0 6 0-16,-4-3 0 0,0 0 0 0,0 0 0 0,0 3 0 16,-4 4 0-16,5-4-732 15,-1 0-151-15</inkml:trace>
          <inkml:trace contextRef="#ctx0" brushRef="#br0" timeOffset="109440.4556">23206 14192 1670 0,'0'0'148'0,"8"-7"-118"0,-4-3-30 0,-4 10 0 16,8-4 56-16,-8 4 6 0,7-3 1 0,5 3 0 16,-4 0-22-16,4 7-4 0,-5-4-1 0,5 8 0 31,4-5-160-31,-5 1-32 0</inkml:trace>
          <inkml:trace contextRef="#ctx0" brushRef="#br0" timeOffset="109606.9742">23786 14085 1472 0,'0'0'65'0,"0"0"14"15,0 0-63-15,0 0-16 0,0 0 0 0,0 0 0 0,0 0 92 0,-12 7 16 16,1-4 4-16,7 8 0 0,-8-1-50 0,1 7-10 15,-1 1-1-15,4-1-1 0,0 0-28 0,-3 7-6 16,-5-3 0-16,12 0-1 0,-8 3-15 0,5-3 0 16,-1 6 0-16,0-2 0 15,-4-1-215-15,12 0-36 0</inkml:trace>
        </inkml:traceGroup>
        <inkml:traceGroup>
          <inkml:annotationXML>
            <emma:emma xmlns:emma="http://www.w3.org/2003/04/emma" version="1.0">
              <emma:interpretation id="{35972B24-45F4-4238-9E7F-5905C50C7A66}" emma:medium="tactile" emma:mode="ink">
                <msink:context xmlns:msink="http://schemas.microsoft.com/ink/2010/main" type="inkWord" rotatedBoundingBox="27477,15411 28074,15405 28086,16633 27490,16639"/>
              </emma:interpretation>
              <emma:one-of disjunction-type="recognition" id="oneOf25">
                <emma:interpretation id="interp29" emma:lang="" emma:confidence="0">
                  <emma:literal>)</emma:literal>
                </emma:interpretation>
                <emma:interpretation id="interp30" emma:lang="" emma:confidence="0">
                  <emma:literal>,</emma:literal>
                </emma:interpretation>
                <emma:interpretation id="interp31" emma:lang="" emma:confidence="0">
                  <emma:literal>}</emma:literal>
                </emma:interpretation>
                <emma:interpretation id="interp32" emma:lang="" emma:confidence="0">
                  <emma:literal>]</emma:literal>
                </emma:interpretation>
                <emma:interpretation id="interp33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10037.7821">24397 13379 1897 0,'20'4'41'0,"-1"9"9"0,8 8 2 0,1 10 2 0,-1 7-43 0,-4 11-11 0,-7 3 0 0,3 6 0 0,-11 5 81 0,-8-1 15 16,0 0 2-16,0-3 1 0,-8 3-27 0,-11-3-6 15,-1-4-1-15,-7-3 0 0,-4-3-42 0,0 3-9 16,-8-7-2-16,0 3 0 0,0-6-3 0,0-1-1 16,0 1 0-16,-4-4 0 15,-7-7-92-15,11 0-18 0,0 0-4 0,-4-7-588 16,0-6-118-16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7:35.29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AC97537-36F6-404D-8364-1F4315C416AD}" emma:medium="tactile" emma:mode="ink">
          <msink:context xmlns:msink="http://schemas.microsoft.com/ink/2010/main" type="writingRegion" rotatedBoundingBox="2751,1586 28921,1140 28946,2590 2776,3036"/>
        </emma:interpretation>
      </emma:emma>
    </inkml:annotationXML>
    <inkml:traceGroup>
      <inkml:annotationXML>
        <emma:emma xmlns:emma="http://www.w3.org/2003/04/emma" version="1.0">
          <emma:interpretation id="{3AD2893E-8C24-4C65-B772-EC4F96F9D776}" emma:medium="tactile" emma:mode="ink">
            <msink:context xmlns:msink="http://schemas.microsoft.com/ink/2010/main" type="paragraph" rotatedBoundingBox="2751,1586 28921,1140 28946,2590 2776,30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5F5B35-1C82-4644-84E9-F8998B6B9CEC}" emma:medium="tactile" emma:mode="ink">
              <msink:context xmlns:msink="http://schemas.microsoft.com/ink/2010/main" type="inkBullet" rotatedBoundingBox="2755,1835 3926,1815 3947,3016 2776,3036"/>
            </emma:interpretation>
          </emma:emma>
        </inkml:annotationXML>
        <inkml:trace contextRef="#ctx0" brushRef="#br0">-941-596 954 0,'-12'-18'42'0,"12"8"9"0,0 0-41 0,0-4-10 0,0 4 0 0,0-8 0 16,4 4 87-16,0-3 15 0,0 3 3 0,-4 0 1 16,3 1-29-16,5-5-5 0,4 4-2 0,-8 1 0 15,4-1 6-15,-1 7 0 0,5-4 1 0,0 8 0 16,3 0-25-16,5 6-6 0,-1 7-1 0,5 4 0 15,-5 4-26-15,8 6-6 0,1 3-1 0,3 8 0 16,0 0-2-16,0-1-1 0,0-3 0 0,0 4 0 16,-4 0 0-16,-3-4 0 0,3 0 0 0,-4-4 0 15,-3 5-1-15,-1-8 0 0,-3 4 0 0,-4-4 0 16,-1 0-31-16,1-3-6 0,-4-1-2 0,-1-2 0 16,1-1-144-16,0-3-29 0,-4-7-5 0</inkml:trace>
        <inkml:trace contextRef="#ctx0" brushRef="#br0" timeOffset="266.2261">-365-918 1825 0,'0'0'40'0,"-8"7"8"0,4 0 1 0,0 7 3 0,-4 0-41 0,4 3-11 15,-3 7 0-15,-5 0 0 0,4 11 46 0,-4-1 7 16,1 1 2-16,-1 7 0 0,-3-4 7 0,-1 3 2 16,-4-3 0-16,1 0 0 0,-4 4-29 0,-1-4-6 0,-3 3-1 0,0-3 0 15,3 4 8-15,1-4 0 0,-4 0 1 0,0 0 0 16,-4 4-29-16,7-4-8 0,5 0 0 16,-1 0 0-1,-3 0-25-15,11-7-7 0,1 0 0 0,3-7-685 0,4 1-137 0</inkml:trace>
        <inkml:trace contextRef="#ctx0" brushRef="#br0" timeOffset="661.1839">39-1 288 0,'0'0'25'0,"0"0"-25"0,0 0 0 0,0 0 0 16,0-4 288-16,0 4 52 0,-4 4 10 0,4 6 2 15,-3-3-245-15,-1 4-50 0,0 6-9 0,4-3-3 16,-4 3 3-16,-4 0 1 0,4 4 0 0,-4 3 0 16,8-3-10-16,0-4-3 0,0 1 0 0,0 2 0 15,4-2-36-15,0-5 0 0,4-2 0 0,4-4 0 31,3 3-63-31,1-6-17 0,3-4-3 0</inkml:trace>
        <inkml:trace contextRef="#ctx0" brushRef="#br0" timeOffset="806.4269">222-399 921 0,'-8'-3'82'0,"-3"-1"-66"16,3 1-16-16,-4-1 0 0,5 4 231 0,-1 0 42 15,8 0 9-15,-8 7 2 16,8 3-313-16,0 1-63 0</inkml:trace>
      </inkml:traceGroup>
      <inkml:traceGroup>
        <inkml:annotationXML>
          <emma:emma xmlns:emma="http://www.w3.org/2003/04/emma" version="1.0">
            <emma:interpretation id="{16782BED-AA94-48AC-9778-BC9BA184F7F5}" emma:medium="tactile" emma:mode="ink">
              <msink:context xmlns:msink="http://schemas.microsoft.com/ink/2010/main" type="line" rotatedBoundingBox="6362,1525 28921,1140 28943,2385 6383,2770"/>
            </emma:interpretation>
          </emma:emma>
        </inkml:annotationXML>
        <inkml:traceGroup>
          <inkml:annotationXML>
            <emma:emma xmlns:emma="http://www.w3.org/2003/04/emma" version="1.0">
              <emma:interpretation id="{DFF5CD9A-F030-4613-9B9B-4BC6D4D1E40A}" emma:medium="tactile" emma:mode="ink">
                <msink:context xmlns:msink="http://schemas.microsoft.com/ink/2010/main" type="inkWord" rotatedBoundingBox="6364,1663 9005,1618 9024,2725 6383,277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6926.0447">5146-1112 518 0,'3'-10'23'0,"-3"10"5"0,0 0-28 0,0 0 0 0,8 7 0 0,4 7 0 16,3 10 301-16,1 4 55 0,4 6 12 0,-5 4 1 15,-3 4-246-15,-4 3-50 0,-1 0-9 0,5 7-3 16,-4-1-3-16,0 1-1 0,-1 0 0 0,-3-3 0 0,-4-1 1 16,0-6 0-16,0-4 0 0,-4 3 0 15,-3-6-31-15,3-1-7 0,0-2 0 0,-4-5-1 16,4 1-9-16,-4-7-2 0,1-1 0 0,-5 1 0 15,0-4-110-15,-3 4-22 0,-1-7-5 0,0 0-1 16</inkml:trace>
          <inkml:trace contextRef="#ctx0" brushRef="#br0" timeOffset="3413.887">3706-946 1587 0,'0'0'70'0,"3"-7"15"0,5-3-68 0,0 3-17 15,0 4 0-15,-4-4 0 0,-4 7 30 0,7-4 2 16,-7 4 1-16,0 0 0 0,0 0-12 0,0 0-2 16,0 0-1-16,0 0 0 0,0 0-1 0,-11 0 0 15,-1 0 0-15,0 4 0 0,-3 3-17 0,-5-4 0 0,-3 4 8 0,4 0-8 16,3 3 0-16,-3 1 0 0,-1-4 0 0,5 0-9 16,-1 3 9-16,4 0 0 0,1 1 0 0,-1-1 0 15,8 0 0-15,-4 4 0 16,0-3 0-16,5 6 0 0,-1-3 0 0,4 3 0 0,0 4 0 0,0 3 0 15,0 4 0-15,-4 3 0 0,4 0 0 0,0 7 0 16,4 0 9-16,-4 0 4 0,4 0 1 0,-4 4 0 16,3-8 22-16,1 4 4 0,-4 1 0 0,4-1 1 15,-4-7-9-15,0 0-3 0,0-3 0 0,0-4 0 16,0 0 4-16,4-7 1 0,-4 4 0 0,0 0 0 16,4-7-22-16,-4-1-4 0,4 5 0 0,0-8-8 15,0-3 0-15,4 0 0 0,-1 0 0 0,5-4-9 16,4 1-182-16,3-8-36 15,24-13-7-15,-4-4-2 0</inkml:trace>
          <inkml:trace contextRef="#ctx0" brushRef="#br0" timeOffset="3698.9817">3990-510 1267 0,'-4'-20'56'0,"4"13"12"0,0-7-55 0,0 0-13 15,0-3 0-15,0 3 0 0,4-4 52 0,0 1 7 16,-1-7 1-16,5 3 1 0,0 4 3 0,4 0 1 16,-1 3 0-16,5-4 0 0,0 5 15 0,-5-1 4 15,5 0 0-15,-5 4 0 0,5-1-43 0,-4 8-8 16,-1-1-1-16,5 8-1 0,-1-1 1 0,1 4 0 0,-4 4 0 16,3 2 0-16,1 1-24 0,-4 7-8 0,-1 0 0 15,1 3 0-15,3 4 0 0,-3-4 8 0,-4 3-8 16,7 1 0-16,-7-4 0 0,4 1 8 15,0-1-8-15,-5-3 0 0,1 3 0 0,0-3-15 0,0-4 2 0,0 0 0 32,-1 0-144-32,-3-3-29 0,4-3-6 0</inkml:trace>
          <inkml:trace contextRef="#ctx0" brushRef="#br0" timeOffset="3902.3405">4620-921 1612 0,'-12'0'144'0,"1"7"-116"16,-1-4-28-16,0 11 0 0,-3 0 57 0,-8 6 6 16,-1 5 1-16,1 6 0 0,-1 3-5 0,-3 4-1 15,0 0 0-15,0 4 0 0,0-4-14 0,-1 0-4 16,1-3 0-16,0-1 0 0,0 1-13 0,-1-4-3 16,5 0-1-16,0 0 0 0,-1 0-23 0,9-3 0 15,-9 3 0-15,9-3 0 16,-1-7-154-16,1-1-35 0</inkml:trace>
          <inkml:trace contextRef="#ctx0" brushRef="#br0" timeOffset="6482.5512">4608-344 849 0,'0'0'37'0,"0"0"9"0,0 0-37 0,0 0-9 0,0 0 0 0,0 0 0 16,0 0 85-16,0 0 15 0,0 0 4 0,0 0 0 16,0 0-44-16,0 0-9 0,0 0-2 0,0 0 0 15,0 0-13-15,0 0-4 0,0 0 0 0,0 0 0 16,4 11 13-16,0-1 3 0,0 0 0 0,-4 1 0 15,0-1-10-15,4 1-2 0,-4-4 0 0,4 6 0 16,-4 1-18-16,0 0-4 0,0-4-1 0,4 1 0 16,-4-4-13-16,0 3 0 0,0-10 0 0,-4 7 0 15,4 0-41-15,0 3-5 0,0-10-1 16,-4 7-475-16,4-7-95 0</inkml:trace>
          <inkml:trace contextRef="#ctx0" brushRef="#br0" timeOffset="6640.1603">4819-586 1357 0,'-8'-3'29'0,"4"-1"7"0,4 4 0 0,0 0 4 0,0 0-32 0,0 0-8 15,0 0 0-15,0 0 0 0</inkml:trace>
          <inkml:trace contextRef="#ctx0" brushRef="#br0" timeOffset="3040.6479">2663-347 1555 0,'0'0'138'15,"3"-4"-110"-15,-3-2-28 0,4-1 0 16,0 3 60-16,4-3 8 0,0 4 0 0,-4-4 1 16,-4 7-37-16,11-4-8 0,1 1-2 0,7-4 0 15,-3 0-22-15,3 0 0 0,5 0 0 0,3 0 0 16,8 0-56-16,4-3-16 0,4 3-4 0,0-7 0 15</inkml:trace>
          <inkml:trace contextRef="#ctx0" brushRef="#br0" timeOffset="2859.815">2908-762 1094 0,'0'0'97'0,"0"0"-77"0,0 0-20 0,0 0 0 15,7 0 57-15,-7 0 8 0,0 0 2 0,8-4 0 16,-4 4-47-16,0-3-10 0,4 3-2 0,0-4 0 16,-1 1-8-16,5-7 8 0,-4-1-8 0,7 1 8 15,-3-1 7-15,0 1 1 0,3-4 0 0,-3 4 0 16,4-4-16-16,-9 4 9 0,5-4-9 0,0 0 8 0,-4 0-8 15,-1 0 8-15,1 0-8 0,-8 1 8 16,4-1-8-16,-4 0 0 0,-4 0 0 0,4 4 0 0,-4-4 0 16,0 7 0-16,-3-3 0 0,-1 3 0 0,0 0 8 0,0 7 0 15,0-4 0-15,-3 1 0 0,-1 3 8 0,0 0 2 16,1 3 0-16,-1 1 0 0,-4 3-8 0,5 0-2 16,-1 3 0-16,0 7 0 0,1 0-8 0,-1 8 12 15,4 6-12-15,0 10 12 0,8-3 31 0,0 11 6 16,0 3 2-16,4 3 0 0,4-6-12 0,-4 2-3 15,0 1 0-15,4 0 0 0,3-7 4 0,-3 4 1 16,-4-8 0-16,0 4 0 0,4-7-17 0,-8-3-3 16,4-1-1-16,-4 1 0 0,-4 0 10 0,0-4 2 0,0-7 0 15,-4 0 0 1,-3-7-58-16,3-3-11 0,-4 0-3 0,8-4-604 0,-4-3-122 16</inkml:trace>
          <inkml:trace contextRef="#ctx0" brushRef="#br0" timeOffset="10240.6307">3713-1067 403 0,'0'0'36'0,"0"0"-36"0,0 0 0 0,0 0 0 0,0 0 85 0,0 0 11 16,0-7 1-16,0 7 1 0,0 0-33 0,0 0-6 16,4-7-2-16,-4 7 0 0,0 0-4 0,0-3-1 15,4-4 0-15,-4 7 0 0,0 0 0 0,0 0 0 16,0 0 0-16,0 0 0 0,0 0-22 0,0 0-5 15,0 0-1-15,0 0 0 0,0 0-12 0,0 0-4 16,0 0 0-16,0 0 0 0,0 0 26 0,0 0 5 16,0 0 1-16,-8 7 0 0,1-4-20 0,-5 4-3 15,4 0-1-15,0 4 0 0,1-4 20 0,-5 0 3 16,4-1 1-16,0 5 0 0,0-1-32 0,1-3-8 0,-1 3 0 16,0-3 0-16,0 4 8 0,1-1 0 15,-1 4 0-15,0-4 0 0,0 4 0 0,0-3 0 16,1 2 0-16,-1 1 0 0,4 0-8 0,-8 3 8 0,5 4-8 15,-5-4 8-15,8 1-8 0,-4-1 11 0,0 0-11 0,4 4 12 16,1 0 0-16,-5 3 1 0,4-3 0 0,0 3 0 16,0 0-3-16,-4 0-1 0,4-3 0 0,4 0 0 15,0 3 2-15,4 0 0 0,-4-3 0 0,0 0 0 16,0 0-2-16,4-4 0 0,0 0 0 0,0-3 0 16,0 0-1-16,0 0 0 0,-4 3 0 0,0-3 0 15,0 0 0-15,4-4 0 0,-4 4 0 0,0 0 0 16,0-4 0-16,4 4 0 0,-4-4 0 0,0 1 0 15,0 3-8-15,0 0 0 0,0 3 0 0,-4-7 8 16,8-3 20-16,-4 0 4 0,-4 0 1 0,8 3 0 0,-4-3-33 16,3 4-11-16,-3-1 0 0,4 0 0 0,-4 4 11 15,4-7 0-15,-8 0 10 0,8 3-10 0,0 1 16 16,0-4-4-16,-4-7 0 0,-4 10 0 0,8-3-12 16,-4 0 0-16,0-7 0 0,0 7-10 0,0-7 10 0,0 7 0 15,0 0 10-15,-4 0-10 0,4-7 0 0,0 7 0 16,0-7 0-16,0 0 0 0,0 0 0 0,8 6 0 15,-8-6 0-15,0 0 0 0,0 0 0 0,0 7 8 16,0-7-8-16,0 0 0 0,0 0 0 0,0 0 0 16,0 0 8-16,0 0-8 0,4 11 0 0,-4-11 0 15,0 0 8-15,0 0-8 0,0 0 0 0,0 0 0 16,0 0 0-16,0 0 0 0,0 0 0 0,0 0 0 16,0 0 0-16,0 0 0 0,8 7 0 0,-8-7 0 0,0 0 0 15,0 0 0-15,0 0 9 0,0 0-1 0,0 0 0 16,0 0 0-16,0 0-8 0,0 0 0 0,0 0 0 15,0 0 0-15,0 0 0 0,0 0 8 0,0 0-8 16,0 0 0-16,0 0 0 0,0 0 8 0,0 0-8 0,0 0 0 16,4-7 0-16,-4 7 0 0,0-7 0 0,0 7 0 15,0-7-8-15,0 0 8 0,-4 4-10 0,4 3 10 32,0 0-144-32,0-7-22 0</inkml:trace>
        </inkml:traceGroup>
        <inkml:traceGroup>
          <inkml:annotationXML>
            <emma:emma xmlns:emma="http://www.w3.org/2003/04/emma" version="1.0">
              <emma:interpretation id="{EE9654C2-6722-4CB7-B599-30E7CABA273C}" emma:medium="tactile" emma:mode="ink">
                <msink:context xmlns:msink="http://schemas.microsoft.com/ink/2010/main" type="inkWord" rotatedBoundingBox="10931,1447 13435,1404 13452,2400 10948,244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099.3724">7236-693 288 0,'0'0'25'15,"-4"-7"-25"-15,0 0 0 0,4 7 0 0,0 0 264 16,0 0 47-16,0 0 9 0,4-3 3 0,7-1-225 0,1 1-45 15,4-4-9-15,7 3-1 0,4-3-30 0,4 0-5 16,0 4-8-16,8 0 11 0,8-4-3 0,-8 3 0 16,4-3 0-16,-4 0 0 0,4 0-25 0,-5 1-6 15,-3 2-1-15,0 1-686 16</inkml:trace>
          <inkml:trace contextRef="#ctx0" brushRef="#br0" timeOffset="12895.8038">7473-963 1036 0,'0'0'92'0,"0"0"-73"0,0 0-19 0,0 0 0 16,0 0 47-16,0 0 5 0,0 0 2 0,0 0 0 16,0 0-28-16,8-7-6 0,3 0 0 0,1 4-1 15,4-8-8-15,-1 4-2 0,5 1 0 0,-1-1 0 16,-3 0 0-16,-1-4 0 0,1 4 0 0,3-3 0 16,-3 3-9-16,-4-3 0 0,-5-1-10 0,5 1 10 15,-4 3 0-15,0-3 0 0,-5-4 0 0,1 3 0 0,0-2 10 16,-4-1-10-16,-4 3 8 0,0 1-8 15,-3-7 19-15,3 6-2 0,-4-2 0 0,4 2 0 0,-4 1-17 0,1-4 0 16,-5 4 8-16,4 3-8 0,4-4 31 0,0 4 2 16,-3 4 1-16,-1-4 0 0,4 0-11 0,-4 7-3 15,4 0 0-15,4 0 0 0,-8 0-9 0,4 0-3 16,-3 0 0-16,-1 4 0 0,0-1 6 0,4 4 1 16,4-7 0-16,-8 7 0 0,-3 7-3 0,3-1 0 15,4 5 0-15,-4-1 0 0,4 7 6 0,1 7 1 16,-1 1 0-16,0 2 0 0,4 1 25 0,0 3 6 15,0 3 1-15,0 4 0 0,4-7-6 0,-4 0-1 16,4 0 0-16,-4 1 0 0,3-1-10 0,1-4-2 0,0-3-1 0,-4 4 0 16,0-4-14-16,0-3-2 15,4-1-1-15,-8-2 0 0,0-5-5 0,0 1-1 0,8-4 0 16,-8 4 0-16,4-7-8 0,-3 3 10 16,3-3-10-16,-4 0 10 15,0-4-43-15,-4 1-9 0,0-1-2 0,4 1 0 16,-3-5-146-16,-1 1-30 0,0-3-5 0</inkml:trace>
          <inkml:trace contextRef="#ctx0" brushRef="#br0" timeOffset="13506.877">8372-1174 1335 0,'0'0'59'0,"0"0"13"0,-4-7-58 0,0 4-14 0,4-4 0 0,-4 3 0 15,0 4 27-15,4 0 2 0,-3 0 1 0,-5-3 0 16,0 3 10-16,-4 0 1 0,1 0 1 0,3 3 0 15,-4-3-24-15,0 7-5 0,-7-3-1 0,0 6 0 16,-1-3-12-16,-3 0 0 0,-1 3 0 0,9 1 0 16,-5-4 0-16,5 3 0 0,-1-3 0 0,5 3 0 15,-5-3 0-15,8 0 0 0,0 0 0 0,-3-4 0 16,3 4 0-16,0-3 0 0,4-1 0 0,-4 1 0 16,8-4 0-16,-3 7 9 0,3 0-9 0,0 3 8 15,0 0-8-15,0 4 12 0,0 3-12 0,3 1 12 0,1 3 7 16,-4 3 1-16,0 3 1 0,0 5 0 0,0 6 19 0,0 0 4 15,-4 3 1-15,1 1 0 0,-5-1 5 0,4 1 1 16,-4-4 0-16,0-4 0 0,1 1-18 0,3-4-3 16,-4 0-1-16,4-3 0 0,0-7-13 0,0-1-4 15,0 1 0-15,4-3 0 0,0-8-4 0,-4 0-8 16,4 1 11-16,4-4-11 0,-4-7 0 0,8 3 0 16,0 0 0-16,4-3-9 15,3 0-125-15,5-3-25 0,-1-4-5 0</inkml:trace>
          <inkml:trace contextRef="#ctx0" brushRef="#br0" timeOffset="13840.759">8497-866 1587 0,'3'-17'70'0,"1"10"15"0,0-4-68 0,-4 1-17 0,8 0 0 0,-4-1 0 16,-4 1 60-16,8-1 8 0,-4 1 1 0,7 0 1 15,-3 3-14-15,4-4-4 0,-1 4 0 0,1 1 0 16,4 2-35-16,-5 4-7 0,5 0-2 0,3 0 0 16,1 7 4-16,-1 3 0 0,1 1 0 0,3-1 0 15,-7 4-12-15,7 3 8 0,-7 1-8 0,-1-5 8 16,1 1-8-16,-5 4 8 0,1-5-8 0,0 5 8 15,-1-1 8-15,-3-3 0 0,0 3 1 0,4 4 0 0,-1 0-33 16,-3-1-6-16,0-2-2 0,0-1 0 16,-1 0-59-16,1-3-12 0,-4 0-2 0,4-4-739 15</inkml:trace>
          <inkml:trace contextRef="#ctx0" brushRef="#br0" timeOffset="14059.9521">9100-1070 1152 0,'0'0'51'0,"-8"3"10"0,0-3-49 0,0 0-12 15,-3 4 0-15,-5 3 0 0,5 3 131 0,-5 4 23 16,0 3 5-16,-7 4 1 0,-4 3-85 0,0 0-17 0,-1 4-3 16,1 3-1-16,0-3-4 0,3 0-1 0,-3-1 0 15,4 1 0-15,3 0-26 0,1-1-6 0,-1 1-1 16,1-4 0-16,3-3-16 0,5 3 0 0,-5-7-11 0,5 4 11 31,-5-4-114-31,4-3-16 0,1 4-3 0,-1-5-1 0</inkml:trace>
          <inkml:trace contextRef="#ctx0" brushRef="#br0" timeOffset="14661.0063">9271-665 345 0,'0'0'31'0,"0"0"-31"0,0-7 0 0,0 7 0 16,0 0 224-16,0 0 38 0,0 0 8 0,0 0 2 0,0 0-139 0,0 0-27 16,-8 3-6-16,4 1 0 0,-3 3-36 0,3-1-6 15,-4 8-2-15,4 0 0 0,-4 3-12 0,4 1-4 16,0-1 0-16,4 0 0 0,0 1-32 0,0-1-8 16,4-3 0-16,4 0 0 0,-4-1 8 0,0-2 0 15,4-1 0-15,-1 1 0 16,1-5-161-16,4 1-33 0,11-7-6 0,-7 0-2 0</inkml:trace>
          <inkml:trace contextRef="#ctx0" brushRef="#br0" timeOffset="14792.5255">9512-959 1580 0,'0'-4'35'0,"0"4"7"0,4-7 2 0,-4 7 0 0,0 0-36 0,0 0-8 0,0 0 0 0,-4 4-466 15,-3 3-95-15</inkml:trace>
          <inkml:trace contextRef="#ctx0" brushRef="#br0" timeOffset="15058.1568">9695-748 1645 0,'0'0'36'0,"8"6"7"0,0 8 1 0,-4 0 4 0,3 7-39 0,-3-4-9 16,0 4 0-16,0 3 0 0,-4-3 72 0,0 0 13 16,0 3 3-16,-4-3 0 0,0-1-21 0,-3-2-4 15,-1-1-1-15,0 0 0 0,0 1-39 0,0-5-8 16,-3 1-2-16,3 0 0 0,-4 0-13 0,1 0-18 15,-1 0 4-15,0 0-640 16,-3-8-128-16</inkml:trace>
        </inkml:traceGroup>
        <inkml:traceGroup>
          <inkml:annotationXML>
            <emma:emma xmlns:emma="http://www.w3.org/2003/04/emma" version="1.0">
              <emma:interpretation id="{7D3EA20C-55FD-4E3F-BD4F-FD85CB566348}" emma:medium="tactile" emma:mode="ink">
                <msink:context xmlns:msink="http://schemas.microsoft.com/ink/2010/main" type="inkWord" rotatedBoundingBox="13849,1575 16261,1534 16275,2363 13863,240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8536.1794">12085-1129 1497 0,'12'-10'32'0,"-9"3"8"0,9 0 0 0,0 3 4 0,-1-3-36 0,5 1-8 0,0 2 0 0,7-3 0 16,-4 4 32-16,5-4 4 0,-1 3 0 0,0 1 1 15,5-1-14-15,-5 4-3 0,4-3-1 0,-7 3 0 16,-1 3-9-16,-3 1-2 0,-1-1 0 0,1 8 0 16,0-1 28-16,-5 4 6 0,1 0 1 0,3 10 0 0,-3-3-15 0,0 6-4 15,-1 1 0-15,-3 0 0 0,-4-1 15 0,0 5 2 16,0-5 1-16,-4 1 0 15,0 3-4-15,-4-3-1 0,0-1 0 0,0 5 0 0,0-1 4 16,-3 0 1-16,3 0 0 0,-4-3 0 0,4 3-1 0,0-4 0 16,0-2 0-16,0-1 0 0,0-3-11 0,1-1-2 15,3 1-1-15,-4-4 0 0,0 1-27 0,0-4 0 16,0-1 0-16,0-2 0 0,0-1 0 0,0-3 0 16,-7-3 0-16,3 2 0 0,-8 1 56 0,1-3 7 15,-5-4 1-15,-3 3 0 16,0 1-103-16,-5-4-20 0,1 3-4 0,-4-3-752 15,-8 0-150-15</inkml:trace>
          <inkml:trace contextRef="#ctx0" brushRef="#br0" timeOffset="15453.1219">10139-956 1706 0,'4'-7'37'0,"0"-7"8"0,3 0 2 0,1 4 1 15,-4 0-38-15,8-4-10 0,0 3 0 0,-1 1 0 0,-3 3 69 0,4 0 12 16,-1 0 3-16,1 0 0 0,0 4-28 0,-1 3-4 16,1-4-2-16,0 8 0 0,-1-1-26 0,1-3-4 15,0 7-2-15,-1 4 0 0,5-4 22 0,0 6 5 16,3-2 1-16,-3 6 0 0,-1 0-26 0,1 1-6 16,-1 2-1-16,1 1 0 0,-8-3 10 0,-1 2 1 15,5 1 1-15,-4 0 0 0,-4 0-12 0,0-1-2 16,3 1-1-16,-7 0 0 0,4 3-10 0,-4-3 12 15,0 0-12-15,0-1 12 0,0-2-21 0,0 2-4 16,0 1-1-16,0-4 0 16,-4-6-144-16,1 3-29 0,-1-4-5 0</inkml:trace>
          <inkml:trace contextRef="#ctx0" brushRef="#br0" timeOffset="15672.1616">10602-1056 1857 0,'0'-7'40'0,"0"0"9"0,4 3 2 0,-4 4 2 0,0 0-42 0,0 0-11 0,0 0 0 0,0 0 0 15,0 0 24-15,-4 7 4 0,0 4 0 0,-8 3 0 16,5 3 28-16,-5 4 5 0,-7-1 2 0,3 1 0 16,-3 3-31-16,-1 1-7 0,-3 2-1 0,-1 1 0 15,1-4-12-15,4 0-4 0,-5 4 0 0,5-4 0 16,-5 4-20-16,1-4-5 0,0-3-1 0,3 0 0 15,1-8-177-15,-1 1-35 0</inkml:trace>
          <inkml:trace contextRef="#ctx0" brushRef="#br0" timeOffset="16919.0174">10801-676 1162 0,'0'0'25'0,"0"0"6"0,0 0 1 0,0 0 1 0,0 0-33 0,7-7 0 0,-3 0 0 0,-4 7 0 16,0 0 90-16,0 0 11 0,4-7 3 0,-4 7 0 15,0 0-41-15,0 0-8 0,0 0-2 0,0 0 0 16,0 0 24-16,0 0 5 0,0 0 1 0,0 0 0 16,0 0-38-16,0 0-7 0,-8 7-2 0,1 4 0 15,-5-4-7-15,4 7-1 0,0-1-1 0,1 1 0 16,-1 0 15-16,0 3 3 0,0-3 1 0,4 3 0 16,-4-3-46-16,8 0-18 0,-3-3 1 0,3-1 0 0,3 0 27 0,-3-10 6 15,0 11 0-15,4-1 1 0,0-3-17 0,0 3 0 16,-4-10 0-16,8 7 0 15,0-3-152-15,3 3-33 0,-3-4-7 0</inkml:trace>
          <inkml:trace contextRef="#ctx0" brushRef="#br0" timeOffset="16282.1015">10730-627 1324 0,'0'0'59'0,"0"0"12"0,0 0-57 0,12-4-14 0,-4-6 0 0,0 6 0 16,-8 4 55-16,0 0 8 0,0 0 1 0,8-7 1 16,-8 7-29-16,0 0-7 0,0 0-1 0,0 0 0 15,0 0-13-15,0 0-3 0,0 0-1 0,0 0 0 16,0 0-11-16,0 0 12 0,0 0-12 0,0 0 12 16,0 0 0-16,0 0 0 0,0 0 0 0,0 0 0 15,0 0 15-15,0 0 3 0,0 0 1 0,0 0 0 16,0 0 13-16,0 0 2 0,0 0 1 0,0 0 0 15,0 0-6-15,0 0-1 0,0 0 0 0,0 0 0 16,0 0-21-16,0 0-5 0,0 0-1 0,0 0 0 16,0 0 3-16,0 0 0 0,7-6 0 0,-7 6 0 15,0 0-4-15,0 0 0 0,0 0 0 0,0 0 0 0,0 0 0 0,0 0-1 16,0 0 0-16,0 0 0 0,0 0-3 0,0 0 0 16,0 0 0-16,0 0 0 0,0 0 0 0,0 0 0 15,0 0 0-15,0 0 0 0,0-7-8 0,0 7 0 16,0 0 0-16,0 0 0 0,0 0 0 0,0 0 0 15,0 0 0-15,0 0 0 0,0 0 0 0,0 0 0 16,0-7 0-16,0 7 0 0,0 0 0 0,0 0 0 16,0 0 0-16,0 0 0 0,0 0 0 0,0 0 0 15,0 0 0-15,0 0 0 0,0 0 0 0,0 0 0 16,0 0 0-16,0 0-11 16,0-7-20-16,0 7-4 0,0 0-1 0,0 0 0 15,0 0-138-15,0 0-28 0,0 0-6 0,0 0 0 16,0 0 68-16,0 0 15 0,0 0 2 0,12 3 1 0</inkml:trace>
          <inkml:trace contextRef="#ctx0" brushRef="#br0" timeOffset="17300.627">11042-683 1497 0,'0'0'66'0,"0"0"14"0,4-10-64 0,-4 10-16 0,0 0 0 0,0 0 0 16,0-7 96-16,0 7 15 0,0 0 3 0,11-7 1 0,1 7-82 0,0 0-16 16,-1 0-3-16,1 0-1 0,4 0 8 0,-1 0 2 15,5 0 0-15,3 0 0 0,-7 0-15 16,7 0-8-16,-4 0 10 0,5 4-10 15,-5-1-94-15,1 4-25 0,-1-4-5 0,1 1 0 0</inkml:trace>
          <inkml:trace contextRef="#ctx0" brushRef="#br0" timeOffset="17499.3377">11334-845 1497 0,'0'0'32'0,"0"0"8"0,0 0 0 0,0 0 4 0,0 0-36 0,0 0-8 0,0 0 0 0,-4 7 0 15,4-7 53-15,0 10 9 16,-8 7 2-16,0-3 0 0,4-3 0 0,4 6 0 16,-3 0 0-16,-1 0 0 0,0 1 0 0,0-1 0 15,4 0 0-15,0 4 0 0,-4 0-52 0,0-4-12 0,4 0 0 16,0 1 0-16,0-1 0 0,-4 0 0 0,0-6 0 0,0 3-646 16,12-8-132-16</inkml:trace>
          <inkml:trace contextRef="#ctx0" brushRef="#br0" timeOffset="18038.4727">11637-742 1011 0,'0'0'44'0,"0"0"11"0,0 0-44 0,4-6-11 0,4-1 0 0,-4 0 0 15,4 0 83-15,-4 0 14 0,-1 0 3 0,-3 7 1 16,8-3-4-16,-8 3-1 0,0 0 0 0,0 0 0 16,0 0-12-16,0 0-2 0,8 10-1 0,-4-3 0 15,-4 3-27-15,-4 4-6 0,4 3 0 0,-4 1-1 16,0 2-36-16,4-2-11 0,0-1 0 0,-4 4 0 16,-3-4 58-16,3 0 5 0,0 1 1 0,-4-5 0 0,4 1-52 15,0 4-12-15,-7-8 0 0,3 4 0 16,4-4-36-16,0 1-11 0,-4-1-1 0,4 0-640 15,4-10-127-15</inkml:trace>
        </inkml:traceGroup>
        <inkml:traceGroup>
          <inkml:annotationXML>
            <emma:emma xmlns:emma="http://www.w3.org/2003/04/emma" version="1.0">
              <emma:interpretation id="{0D4004D1-23FD-4495-8122-AACC37ED140D}" emma:medium="tactile" emma:mode="ink">
                <msink:context xmlns:msink="http://schemas.microsoft.com/ink/2010/main" type="inkWord" rotatedBoundingBox="17909,1394 22128,1322 22144,2273 17925,234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6012.487">18423-921 1094 0,'0'0'48'0,"0"0"11"0,-8 3-47 0,5 1-12 0,-1 2 0 0,0 5 0 16,0-1 245-16,-3 4 47 0,-1 0 10 0,4 7 2 15,4-4-192-15,0 4-39 0,-4 3-7 0,1-3-2 16,3 3-64-16,-4 0-16 0,4-3-1 0,-4 0-1 16,-3-4-22-16,-1 4-5 0,12-4-1 0,-4-3-954 15</inkml:trace>
          <inkml:trace contextRef="#ctx0" brushRef="#br0" timeOffset="34551.5292">16782-807 1843 0,'0'0'164'15,"0"0"-132"-15,0 0-32 0,0 0 0 16,4 10 44-16,-4 4 3 0,4 0 0 0,-4-4 0 16,0 7 1-16,0 1 1 0,-4-1 0 0,4 0 0 0,-4-3-39 0,1 4-10 15,-1-1 0-15,0-3 0 0,-4-1 16 16,4 1 2-16,-4-3 0 0,1 3 0 15,-1-4-182-15,-4 0-37 0,-7 1-7 0,19-11-2 0</inkml:trace>
          <inkml:trace contextRef="#ctx0" brushRef="#br0" timeOffset="35088.8313">17518-1198 1890 0,'0'0'84'0,"0"0"16"0,0 0-80 0,0 0-20 15,0 0 0-15,-4 10 0 0,0 4 71 0,-7 0 9 16,3 0 3-16,-8 3 0 0,1 0-19 0,-1 1-4 16,-7-1-1-16,3 0 0 0,1 1 8 0,-5-1 1 15,-7 4 1-15,8-1 0 0,0 1-69 0,-1-4-20 16,-7 4 0-16,0 3-1 0,4-3 21 0,0 3 0 15,-1-3 0-15,5 3 8 16,-4 1-31-16,7-1-6 0,5-4-2 0,-1 5 0 16,4-5-33-16,1-2-8 0,7-1 0 0,0-3-1 15,8-4-142-15,0-3-28 0</inkml:trace>
          <inkml:trace contextRef="#ctx0" brushRef="#br0" timeOffset="20770.5407">16993-887 1958 0,'7'-3'174'0,"-3"-4"-139"16,-4 7-35-16,8 0 0 0,-4 0-8 0,8 0-9 15,-12 0-2-15,7 3-833 16</inkml:trace>
          <inkml:trace contextRef="#ctx0" brushRef="#br0" timeOffset="34851.1159">16993-1032 1728 0,'0'0'38'0,"4"-10"8"0,-1-1 2 0,5-3 0 0,0 4-39 0,0-4-9 15,7 4 0-15,1-1 0 0,-4-3 96 0,-1 4 16 0,9 3 4 0,-1 0 1 16,5 7-33-16,-5 0-8 0,-3 7 0 0,-5 0-1 16,1 3-60-16,0 8-15 0,-5 3 0 0,5 3 0 15,4 3 53-15,-5 1 8 0,-3 3 2 0,4 4 0 16,-4-7-50-16,-1 3-13 0,5 0 0 0,-4-4 0 15,-4 1 0-15,3-7 0 0,-3 3 0 0,4-7 0 16,-4 4 36-16,0-7 3 0,-4 0 0 0,4-4 0 16,4 4-114-16,-5-7-22 15,-3-7-5-15,0 0-1 0,0 0-122 0,0 0-25 16,0 0-5-16,0 0-1 0</inkml:trace>
          <inkml:trace contextRef="#ctx0" brushRef="#br0" timeOffset="35324.3985">17580-804 1728 0,'0'0'76'0,"0"0"16"16,0 0-73-16,0 0-19 0,-4 11 0 0,-3-1 0 15,-5-3 55-15,4 0 7 0,0 7 2 0,4-1 0 16,-7 5 0-16,3-1 0 0,0 0 0 0,0 1 0 16,5-1 0-16,-1 4 0 0,0-4 0 0,0 0 0 15,4 1-52-15,0-5-12 0,0 1 0 0,4-3 0 0,0-1 0 0,-4-10-12 16,7 7 3-16,1 0 0 15,0-7-139-15,4 0-28 0,-1 0-6 0,5-4-415 16,-8-2-83-16</inkml:trace>
          <inkml:trace contextRef="#ctx0" brushRef="#br0" timeOffset="35424.1289">17810-1022 1558 0,'0'0'69'0,"0"0"15"0,-4-3-68 0,4 3-16 16,0 0 0-16,0 0 0 0,0 0 32 0,0 0 4 15,0 0 0-15,0 0-765 0</inkml:trace>
          <inkml:trace contextRef="#ctx0" brushRef="#br0" timeOffset="35635.1637">17892-728 1728 0,'0'0'76'0,"11"-3"16"0,5-4-73 0,3 3-19 0,1 1 0 0,-5 0 0 16,5-1 46-16,-5 4 6 0,5-7 0 0,-5 4 1 15,1-4-33-15,0 3-8 0,-5-3 0 0,5 4-1 16,-1 0 6-16,-3 3 2 0,-4-4 0 0,4 1 0 16,-12 3-51-16,0 0-11 0,0 0-1 0,0 0-812 15</inkml:trace>
          <inkml:trace contextRef="#ctx0" brushRef="#br0" timeOffset="35822.6523">18121-953 1036 0,'0'0'92'0,"0"0"-73"16,0 0-19-16,0 0 0 0,0 0 106 0,0 0 18 16,4 14 3-16,0-3 1 0,-8 3-20 0,4-1-4 15,-4 5-1-15,0 2 0 0,0 1-11 0,1 3-3 16,-5 1 0-16,0 2 0 0,0 1-71 0,4 3-18 15,-7 0 0-15,3 0 0 0,0-3 0 0,4 0 0 16,-4-1 0-16,5-2-645 16,-1-8-133-16</inkml:trace>
          <inkml:trace contextRef="#ctx0" brushRef="#br0" timeOffset="33336.1346">15300-1233 979 0,'0'0'87'0,"0"-7"-70"15,4 0-17-15,3 4 0 0,1-1 116 0,-8 4 20 16,0 0 4-16,0 0 1 0,8 0-47 0,-8 0-10 16,-8 4-1-16,8-4-1 0,0 0-31 0,-4 7-7 15,-11 3 0-15,3 1-1 0,-4-4-17 0,1-1-3 16,7 5-1-16,-8-4 0 0,-3 0-22 0,7-4 0 16,1 4 0-16,3-3-8 0,-4 2 8 0,1-2 9 15,-1-1-1-15,8 1-8 0,4-4 0 0,-8 3 0 16,0 1 0-16,1-1 0 0,7-3 0 0,-4 7 0 15,0-3 0-15,-4 2 0 0,8 1 0 0,0 4 0 0,-4-4 0 0,0 0 0 16,-4 0 0-16,5-1 0 0,3 5 0 0,-4-1 0 16,-4 1 0-16,4 2 0 0,4 1 0 15,0 4 0-15,0-1 13 0,-4 0-4 0,4 7-1 16,0 1 0-16,4-5 3 0,-4 1 0 0,0 3 0 0,0 1 0 16,4 2 27-16,0-3 6 0,-4 1 0 0,0 2 1 15,0-2-20-15,4 2-4 0,0-3-1 0,-4-3 0 16,-4 0 20-16,8 0 3 0,-1-4 1 0,1 0 0 15,-4-3-26-15,4 0-5 0,0-4-1 0,4 1 0 16,0-4-12-16,-4 0 0 0,-4-7 0 0,11 6 0 16,5-6 0-16,-1 4 0 0,-3-8 0 0,8 4-753 15,-1-3-144-15</inkml:trace>
          <inkml:trace contextRef="#ctx0" brushRef="#br0" timeOffset="33690.8089">15592-914 1566 0,'7'-11'34'0,"-7"11"7"0,4-7 2 0,-4-3 1 0,0 3-35 0,4-3-9 15,4-1 0-15,-4 4 0 0,4-3 53 0,-1-1 9 0,1 1 2 0,4 3 0 16,3-3-36-16,-3 3-6 0,4 0-2 0,-5 0 0 16,5 4 20-16,-4-1 3 0,-1 4 1 0,5 0 0 15,-8 4-7-15,3 3-1 0,1 3 0 0,0-3 0 16,-5 7-8-16,5-1-1 0,0 5-1 0,-1-1 0 16,1 4-10-16,4 0-3 0,-5-1 0 0,1 5 0 15,4-1 5-15,-5 0 1 0,1 0 0 0,0 0 0 16,3-3-2-16,-3 0 0 0,3 0 0 0,-3 3 0 15,0-7-17-15,-4 1-11 0,-1-1 2 0,1-7-705 16,-4 1-141-16</inkml:trace>
          <inkml:trace contextRef="#ctx0" brushRef="#br0" timeOffset="33953.259">16241-1212 1670 0,'0'0'148'0,"0"0"-118"16,0 0-30-16,-7 3 0 0,3 1 70 0,-4 3 8 16,0 0 2-16,-3 10 0 0,-1-7-14 0,0 11-2 15,1-4-1-15,-5 8 0 0,0-5-15 0,-3 5-2 16,-1-1-1-16,5 4 0 0,-5-4-20 0,1 3-4 16,-4 5-1-16,-5-1 0 0,1 0 12 0,4 0 3 15,-4 4 0-15,-5-1 0 0,5 4-35 0,0-3 0 16,-4-1-12-16,0 1 3 15,3-4-127-15,1-3-26 0,4-4-5 0,7 0-477 16,1-6-96-16</inkml:trace>
          <inkml:trace contextRef="#ctx0" brushRef="#br0" timeOffset="34167.468">16292-697 1324 0,'0'0'59'0,"0"0"12"0,0 0-57 0,0 0-14 0,0 0 0 0,0 0 0 16,0 0 53-16,4 11 8 0,0-1 2 0,-4 1 0 15,0-1 40-15,0 0 8 0,-4 4 1 0,0-3 1 0,0 2-41 0,0 1-9 16,0 0-2-16,1-4 0 0,-1 4-46 16,4-3-15-16,0-1 8 0,4 0-8 15,-4-10 0-15,3 7 0 0,-3-7 0 0,0 0 0 16,4 7-99-16,4 0-23 0,0-7-5 0,4 0-445 15,-1 0-88-15</inkml:trace>
          <inkml:trace contextRef="#ctx0" brushRef="#br0" timeOffset="34313.3203">16358-980 1652 0,'0'0'73'0,"0"0"15"0,0 0-70 0,0 0-18 0,0 0 0 0,8 0-731 16</inkml:trace>
          <inkml:trace contextRef="#ctx0" brushRef="#br0" timeOffset="32858.5254">14225-721 1832 0,'-19'-7'40'0,"19"7"9"0,0 0 2 0,8-7 0 0,3 4-41 0,1-1-10 0,-4 4 0 0,11-6 0 16,5 2 44-16,-1-3 8 0,-7 4 0 0,7-4 1 16,0 3-25-16,5 1-4 0,-1-7-2 0,-4 6 0 15,1-3-22-15,3 4 0 0,8-4 0 0,-8 3-934 16</inkml:trace>
          <inkml:trace contextRef="#ctx0" brushRef="#br0" timeOffset="32659.4871">14373-998 1364 0,'0'0'30'0,"0"0"6"0,0 0 2 0,0 0 0 0,12-3-30 0,-12 3-8 15,0 0 0-15,8-7 0 0,3 4 49 0,1-1 9 0,0-3 2 0,0 4 0 16,-5 3-11-16,5-7-1 0,4 3-1 0,-1-2 0 15,-11-1-27-15,4 3-6 0,7-3-1 0,1-3 0 16,-4-1-13-16,-1 1 9 0,-3 0-9 16,4-1 8-16,-1-3 0 0,-3-3-8 0,-8 3 12 0,4 1-4 15,0-5-8-15,0 1 12 0,-8 0-12 0,4 3 12 16,-4-4-12-16,0 5 8 16,0-1-8-16,-3 0 8 0,-5 7-8 0,4-7 0 0,8 7 9 0,-4 0-9 15,-8-3 15-15,5 3-2 0,3 0 0 0,4 7 0 16,-4 4-5-16,-4-1-8 0,0-3 11 0,8 0-11 15,0 7 12-15,-7 7-4 0,-1 0 0 0,4 6-8 16,0-2 20-16,0 2-4 0,-4 5 0 0,1 2 0 16,-1 1 4-16,4 0 1 0,4 3 0 0,-4 3 0 15,0-2 7-15,0 2 2 0,8 4 0 0,-4 0 0 0,0 0 1 16,4 0 0-16,0 7 0 0,4-3 0 0,-1-1-13 0,1 1-2 16,-4-1-1-16,0-3 0 0,8-3-15 0,-8-4 8 15,-4 0-8-15,0 0 0 16,-4-6-19-16,0-1-9 0,-4-7-3 0,-4 1-1002 15</inkml:trace>
        </inkml:traceGroup>
        <inkml:traceGroup>
          <inkml:annotationXML>
            <emma:emma xmlns:emma="http://www.w3.org/2003/04/emma" version="1.0">
              <emma:interpretation id="{FD71ECAC-32D1-44C0-9EE8-D2AA4FCAC198}" emma:medium="tactile" emma:mode="ink">
                <msink:context xmlns:msink="http://schemas.microsoft.com/ink/2010/main" type="inkWord" rotatedBoundingBox="22481,1527 25598,1474 25612,2295 22495,234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6819.6733">19982-1236 1958 0,'-16'0'87'0,"12"3"17"0,-8 4-83 0,1 7-21 0,-5 0 0 0,1 10 0 16,-5-7 66-16,1 4 9 0,-5 7 1 0,-3-1 1 15,0 1-19-15,-8 0-4 0,4-1-1 0,-4 5 0 16,7-5-44-16,1 4-9 0,0-3 0 0,0 0 0 15,0 3 18-15,3-7 6 0,1 4 2 0,3-1 0 16,1-2-110-16,-1 2-21 0,1-6-5 0,0 0-896 16</inkml:trace>
          <inkml:trace contextRef="#ctx0" brushRef="#br0" timeOffset="37059.653">19974-721 1994 0,'0'0'88'0,"0"0"19"0,0 0-86 0,0 0-21 16,4 7 0-16,0 7 0 0,0-4 28 0,-4 4 2 0,0-3 0 0,0 2 0 16,-4 1 7-16,4 0 2 0,-8-4 0 0,0 4 0 15,4 0-15-15,-4-3-2 0,4-1-1 0,1 0 0 16,-5-3-21-16,4 4 0 0,4-11-10 0,0 0 10 31,0 7-133-31,0-7-20 0,4 6-4 0,-4-6-1 0</inkml:trace>
          <inkml:trace contextRef="#ctx0" brushRef="#br0" timeOffset="36330.1351">18962-838 2019 0,'0'0'89'0,"0"7"19"0,-12 6-86 0,8 1-22 0,0 4 0 0,1-1 0 16,-1 4 62-16,-4-1 8 0,0 5 2 0,4-5 0 15,-4 1-27-15,5 0-5 0,-17-4 0 0,8 0-1 16,-3 1-39-16,3-4-8 0,-3-1-2 0,-1-2 0 16,-3-1-138-16,3 1-27 0</inkml:trace>
          <inkml:trace contextRef="#ctx0" brushRef="#br0" timeOffset="36621.4087">19289-1015 2188 0,'12'-24'48'0,"-5"14"11"0,1-4 1 0,4 0 1 0,-1-3-49 0,5 3-12 16,3 0 0-16,1 0 0 0,-4 4 17 0,3 3 1 15,4-4 0-15,-3 8 0 0,-9 3 22 0,5 3 5 16,0 4 1-16,-1 4 0 0,-7 3-37 0,0 3-9 15,3 4 0-15,5 3 0 0,-4 0 52 0,3 0 9 16,-3 7 2-16,0 1 0 16,-5-1-50-16,1-4-13 0,-4 4 0 0,4-6 0 0,3-5 0 0,-3 1 0 15,0-3 0-15,-4 2 0 16,4-6-8-16,0 3-8 0,-5-3 0 0,5-3-1 16,-4-4-75-16,4-1-16 0,7-2-2 0</inkml:trace>
          <inkml:trace contextRef="#ctx0" brushRef="#br0" timeOffset="37191.916">20219-984 1728 0,'0'0'76'0,"0"0"16"0,0-7-73 15,0 7-19-15,0 0 0 0,0 0 0 16,0 0 0-16,0 0 0 0,-4 4 0 0</inkml:trace>
          <inkml:trace contextRef="#ctx0" brushRef="#br0" timeOffset="37404.469">20382-690 1670 0,'0'0'74'0,"8"-3"15"0,-4-1-71 0,4 1-18 15,4-4 0-15,-5 4 0 0,5-1 104 0,-4 1 16 16,4-1 4-16,3 1 1 0,1-1-85 0,-1 1-16 0,1 3-4 0,3 0-1 16,1 3-19-16,-1-3 0 0,1 4 0 0,-1-4 0 31,-7 0-44-31,3 3-10 0,1-3-2 0,-4 4-557 0,-1-4-112 0</inkml:trace>
          <inkml:trace contextRef="#ctx0" brushRef="#br0" timeOffset="37586.909">20643-880 1249 0,'0'0'55'0,"0"0"12"0,0 0-54 0,0 0-13 0,0 0 0 0,0 0 0 16,0 0 109-16,0 0 19 0,0 0 4 0,0 0 1 15,0 0-55-15,0 10-11 0,-4 8-3 0,0-1 0 16,1 4 8-16,-1 3 2 0,0 0 0 0,-4 0 0 15,0 4-19-15,0 3-4 0,1-3-1 0,-1 0 0 16,0-1-30-16,-4-2-7 0,5-1-1 0,-1 0 0 16,-4 0-118-16,0-7-24 0,5-3-5 0,-1-3-817 15</inkml:trace>
          <inkml:trace contextRef="#ctx0" brushRef="#br0" timeOffset="37864.8984">21017-786 1738 0,'19'-11'38'0,"-7"11"8"0,0 4 2 0,3-1 1 0,-7-3-39 0,4 4-10 16,-1-1 0-16,1 0 0 0,-4 4 50 0,-4 0 8 0,-4-7 2 15,4 7 0-15,-8 4-13 0,0-1-3 16,-4 4 0-16,0-4 0 0,-7 4-18 0,3-4-4 0,-4 4-1 0,1-3 0 15,-1 2 43-15,5-2 8 0,-5 3 1 0,8-4 1 16,-7 4-42-16,3 0-8 0,4-4-1 0,1-3-1 16,-1 3-13-16,4 1-9 0,4-4 12 0,0 3-12 31,8-3-24-31,-1 0-11 0,1 0-2 0,4-4-1 16,3 1-123-16,1-4-25 0</inkml:trace>
          <inkml:trace contextRef="#ctx0" brushRef="#br0" timeOffset="38258.5466">21507-1126 1486 0,'31'-10'66'0,"-27"10"14"0,8-7-64 0,0 0-16 16,-1 0 0-16,5 4 0 0,-4-4 56 0,7 4 9 16,-3-1 2-16,7 4 0 0,-4-7 9 0,1 4 3 15,-1 3 0-15,-3-4 0 0,-1 4-24 0,1 0-5 16,0 0-1-16,-5 0 0 0,1 0-39 0,-12 0-10 16,8 7 0-16,3 0 0 0,-7 7 33 0,4-4 5 15,0 4 1-15,0 3 0 0,-1 4-13 0,5 3-2 0,-12-3-1 0,12 3 0 16,-8 4-23-16,-4 0 8 0,0-1-8 15,-4 1 0-15,4-4 40 0,0 4 3 0,-4 3 1 16,-4-3 0-16,8-1-2 0,-8 1 0 0,4 3 0 16,1 0 0-16,-1-6-5 0,0 2-1 0,-4 1 0 0,0 0 0 15,4-8-19-15,-3-2-4 0,-9-4-1 0,12 3 0 16,-12-3-12-16,1-1 11 0,-1-2-11 0,1-4 10 16,3 0-91-16,-7 0-19 0,-1-4-3 15,1 4-1090-15</inkml:trace>
        </inkml:traceGroup>
        <inkml:traceGroup>
          <inkml:annotationXML>
            <emma:emma xmlns:emma="http://www.w3.org/2003/04/emma" version="1.0">
              <emma:interpretation id="{25F95765-7E1C-4AE9-9D55-0B8A25D6CBB8}" emma:medium="tactile" emma:mode="ink">
                <msink:context xmlns:msink="http://schemas.microsoft.com/ink/2010/main" type="inkWord" rotatedBoundingBox="26898,1853 26964,1852 26965,1884 26899,188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8658.705">23185-859 2188 0,'23'-11'48'0,"-15"5"11"0,0-1 1 0,-8 0 1 0,0 7-49 0,0 0-12 0,0 0 0 0,0 0 0 16,0 0 0-16,0 0 0 0,0 0 0 0,11 7 0 15,-7-4 0-15,-4-3 0 0,0 0 0 0,4 10-649 16,4 1-128-16</inkml:trace>
        </inkml:traceGroup>
        <inkml:traceGroup>
          <inkml:annotationXML>
            <emma:emma xmlns:emma="http://www.w3.org/2003/04/emma" version="1.0">
              <emma:interpretation id="{CB15C9E0-A602-4539-B50C-6C26549A41A1}" emma:medium="tactile" emma:mode="ink">
                <msink:context xmlns:msink="http://schemas.microsoft.com/ink/2010/main" type="inkWord" rotatedBoundingBox="27898,1819 28050,1817 28051,1836 27899,1838"/>
              </emma:interpretation>
              <emma:one-of disjunction-type="recognition" id="oneOf6">
                <emma:interpretation id="interp6" emma:lang="" emma:confidence="0">
                  <emma:literal>_</emma:literal>
                </emma:interpretation>
                <emma:interpretation id="interp7" emma:lang="" emma:confidence="0">
                  <emma:literal>-</emma:literal>
                </emma:interpretation>
                <emma:interpretation id="interp8" emma:lang="" emma:confidence="0">
                  <emma:literal>.</emma:literal>
                </emma:interpretation>
                <emma:interpretation id="interp9" emma:lang="" emma:confidence="0">
                  <emma:literal>•</emma:literal>
                </emma:interpretation>
                <emma:interpretation id="interp10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38828.9972">24185-904 2419 0,'8'-4'53'0,"3"1"11"0,9 0 3 0,-1-4 1 0,5 7-55 0,3-4-13 16,-12 8 0-16,13-4-1072 16</inkml:trace>
        </inkml:traceGroup>
        <inkml:traceGroup>
          <inkml:annotationXML>
            <emma:emma xmlns:emma="http://www.w3.org/2003/04/emma" version="1.0">
              <emma:interpretation id="{E9586EC9-8C06-4951-8BE9-9FB3ACF14E4F}" emma:medium="tactile" emma:mode="ink">
                <msink:context xmlns:msink="http://schemas.microsoft.com/ink/2010/main" type="inkWord" rotatedBoundingBox="28910,1853 28933,1853 28934,1879 28911,1879"/>
              </emma:interpretation>
              <emma:one-of disjunction-type="recognition" id="oneOf7">
                <emma:interpretation id="interp11" emma:lang="" emma:confidence="0">
                  <emma:literal>•</emma:literal>
                </emma:interpretation>
                <emma:interpretation id="interp12" emma:lang="" emma:confidence="0">
                  <emma:literal>/</emma:literal>
                </emma:interpretation>
                <emma:interpretation id="interp13" emma:lang="" emma:confidence="0">
                  <emma:literal>r</emma:literal>
                </emma:interpretation>
                <emma:interpretation id="interp14" emma:lang="" emma:confidence="0">
                  <emma:literal>.</emma:literal>
                </emma:interpretation>
                <emma:interpretation id="interp15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38964.5358">25197-863 2419 0,'0'0'107'0,"0"-7"22"0,8 1-103 0,-5 2-26 16,1-3 0-16,-4 7 0 0,0 0 35 0,0 0 1 0,8-3 1 0,-8 3 0 31,0 0-169-31,0 0-33 0,0 0-7 0,0 0-2 0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7:52.35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-1 4 1728 0,'0'0'76'0,"0"0"16"0,0-4-73 16,0 4-19-16,0 0 0 0,0 0-508 0,0 0-106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8:18.89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50E52C2-CC4C-4121-8B03-AB282947CB9A}" emma:medium="tactile" emma:mode="ink">
          <msink:context xmlns:msink="http://schemas.microsoft.com/ink/2010/main" type="inkDrawing" rotatedBoundingBox="2439,3451 29663,2621 29676,3049 2453,3880" shapeName="Other"/>
        </emma:interpretation>
      </emma:emma>
    </inkml:annotationXML>
    <inkml:trace contextRef="#ctx0" brushRef="#br0">0 948 806 0,'0'0'72'0,"0"0"-58"16,0 0-14-16,0 0 0 0,8 0 70 0,0-3 11 15,-8 3 3-15,8 0 0 0,-4-4-54 0,7 1-10 16,1 3-3-16,4 0 0 0,-5 0 2 0,1-4 0 15,4 4 0-15,-1 0 0 0,5 0 13 0,-1 0 2 16,-3 0 1-16,7-3 0 0,0 3-19 0,1-4-3 16,-5-3-1-16,8 4 0 0,1-4 5 0,-1 3 1 15,0 1 0-15,4 3 0 0,0-7 2 0,4 4 0 16,4-4 0-16,-4 3 0 0,0-3 4 0,4 0 2 16,0 4 0-16,4 0 0 0,-4-4-2 0,0 3-1 0,-4-3 0 15,4 4 0-15,7-4-3 0,1 0-1 0,0 0 0 16,0 4 0-16,3-4-19 0,1 0 10 0,-5 3-10 0,1-3 8 15,0 7-8-15,0-3 12 0,-5-1-12 0,1 1 12 16,0 3-12-16,0 0 0 0,4-7 0 0,-1 4-11 16,-7-1 11-16,8 4 0 0,3-3 0 0,-3-4 0 15,4 3 0-15,-1 1 0 0,-3-4 0 0,-4 3 0 16,4-2 0-16,-1 2 0 0,-3-3 0 0,4 7 0 16,3-7 0-16,1 7 0 0,0-3 0 0,-1-1 0 15,1 4 0-15,-5-3 0 0,1 3 8 0,0-4-8 16,0 4 0-16,-1 0 9 0,1-3-9 0,4 3 0 15,3 3 10-15,1-3-10 0,-9 0 8 0,1 0-8 0,-4-3 0 16,0 3 8-16,3-4-8 0,1 1 0 0,-8 0 0 0,4-4 8 16,3 7-8-16,1-7 0 0,4 3 0 15,-1 1 8-15,5-4-8 0,-1 0 0 0,5 0 0 0,-1 0 0 16,-11 0 8-16,7 4-8 0,5-4 0 0,-9 7 0 16,1-4 0-16,-1 4 8 0,9 0-8 0,-5 4 12 15,1-4-12-15,-5 7 12 0,-3-4-12 0,0 1 0 16,-1 3 0-16,5-1 0 0,0-2 0 0,-5 3 0 15,5-4 0-15,7-3 8 0,-7 4-8 0,7-4 0 16,1 0 0-16,3-4 0 0,0 4 0 0,0 0 0 16,5-3 0-16,-1-4 0 0,4 3 0 0,4-2 0 0,4-1 0 0,3 3 0 15,-3-3 0-15,0 0 0 0,4 0 0 0,0 4 0 16,-1 0 13-16,1-4-2 0,0 3-1 0,-4 1 0 16,-4 3 2-16,-1 0 0 0,1 0 0 0,0 3 0 15,4-3-12-15,0 0 8 0,0-3-8 0,0 3 8 16,3-4-8-16,1 4 0 0,0 0 0 0,7-3 0 15,5-4 15-15,-1 3-3 0,1-3 0 0,3 1 0 16,0-1-12-16,1 3-10 0,7-3 2 0,0 0 0 16,-4-3 8-16,0 3 0 0,0-3 0 0,4 3-8 15,4-4 8-15,-4 4 14 0,-7 1-3 0,11-5-1 16,0 4-10-16,4-3 0 0,-1 3 9 0,1 0-9 16,0 0 14-16,0 0-2 0,4 0 0 0,-4 0 0 15,-8 0-12-15,0 4 11 0,8-7-11 0,3 3 10 16,-7 3-10-16,0 1 8 0,-4-4-8 0,1 0 8 15,2 0-8-15,-2 4 0 0,-1-8 0 0,-4 8 0 0,-8-1 0 16,1-3 0-16,-1 0 0 0,0 0 0 0,5 1 0 0,-5 6 0 16,1-4 0-16,-1 1 0 0,-4-1 0 0,9 1 0 15,7-4 0-15,-4 3 0 0,0 4 0 0,0-3 0 16,1-8 0-16,7 5 0 0,0-1 8 0,0 0-8 16,-12 0 0-16,4 0 8 0,0-3-8 0,8-1 0 15,4-3 0-15,-8 4 0 0,-4 0 0 0,1 3 0 16,-1-4 12-16,4 1-4 0,0 3 10 0,0 0 2 15,-8 0 0-15,1 4 0 0,-1-4-5 0,-4 3-1 16,5 4 0-16,-9-3 0 0,-7-1-14 0,0 4 8 16,3-3-8-16,1 3 0 0,3-4 10 0,5 4-10 15,-5-3 10-15,-3 0-10 0,-1 3 0 0,9-4 0 0,3 1 0 0,-3-1 0 16,-1-3 0-16,0 0 0 0,1 0 0 16,7 4 0-16,4-7 0 0,-4 3 0 0,-3 0 0 0,-1 3 0 15,8-3 0-15,-4 4 0 0,-4-1 0 0,5 1 0 16,-1 3 0-16,0-4 0 0,-8 4 0 15,1 0 0-15,-1 4 0 0,1-4 0 0,-1 0 0 0,-3 3 0 16,-5-3 0-16,-3 4 8 0,4-1-8 0,-5 1 0 16,5-4 0-16,-4 3 0 0,3-3 0 0,-7 0 0 15,4 4 0-15,0-4 0 0,-1-4 0 0,5 4 0 16,0 0 0-16,-5-3 0 0,-3-1 0 0,-4 4 0 16,0 0 9-16,-4 0-1 0,4 0 0 0,4 0 0 15,4-3 3-15,-9 3 0 0,-6-4 0 0,-5 4 0 16,0-3-11-16,4 3-9 0,1 0 9 0,-1 3-13 15,0-3 13-15,4 4 16 0,-4-4-3 0,4 0-1 16,-4 3-12-16,0-3 0 0,5 4 0 0,-1-4 0 16,4 0 0-16,-4 0 0 0,4 0 0 0,-4 3 0 0,0-3 0 0,4 4 0 15,-4-1 0-15,0 1 0 0,-4-4 0 16,4 3 0-16,4-3 0 0,-8 4 0 0,0-4 0 16,-4 3 0-16,-3 0 0 0,-1 1 0 0,1-1 0 0,-5-3 0 15,-3 4 0-15,3-1 0 0,1 4 9 0,-5-7-9 16,5 7 8-16,-9-3-8 0,5-1 17 0,-4 1-1 15,-4 2-1-15,3-2 0 0,-3-1-15 0,8 1-15 16,-1-1 3-16,5 1 1 0,-5-1 11 0,5 1 0 16,-5-8 0-16,-3 4 0 0,-4 4 0 0,0-4 0 15,-4 0 0-15,0 0 0 0,-4 3 11 0,7-3-3 16,1 0 0-16,4 4 0 0,0-4-8 0,-5 3-9 16,1-3 9-16,-4 3-13 0,4 1 13 0,-4-4 0 0,0 3 0 15,-4 1 0-15,0-4 0 0,0 3 8 0,-4 1 0 0,0-1-8 16,0-3 0-16,8 0 0 0,-8 7-10 0,8-3 10 15,-4-1 0-15,4-3 0 0,-4 4 0 0,0-1 0 16,8 0 0-16,-4 1 0 0,0-4 0 0,-4 3 0 16,0 1 0-16,0-4 0 0,4 0 0 0,-12 0 0 15,12 0 0-15,0 3 0 0,0-6 0 0,0 3 0 16,4 0 0-16,-4 0 0 0,-4 0 0 0,-4-4 0 16,12 1 0-16,-8 3 0 0,0-4 0 0,0 1 0 15,-4 3 16-15,-4-3 0 0,4 3 1 0,-4 0 0 16,-3 0-8-16,3 0-1 0,0 0-8 0,0 0 12 15,1-4-12-15,11 4 0 0,-12 0 8 0,16 0-8 16,-4-3 0-16,0-1 0 0,7 1 0 0,-3 3 0 16,-4-4 0-16,0 1 0 0,-8-1 0 0,8 4 0 0,0-7 8 0,4 4-8 15,-4-1 0-15,0 4 0 0,-1-3 0 0,17 0 0 16,3 3 0-16,-11 0 0 0,-8-4 0 0,4 1 0 16,0-1 0-16,-8 4 0 0,11-3 0 0,-7 3 0 15,0 0 0-15,4-4 0 0,0 4 0 0,0 0 0 16,-5 0 0-16,13 0 0 0,-8-3 0 0,-4 3 0 15,0-7 0-15,0 3 0 0,0-2 0 0,-1 2 0 16,-3-3 0-16,-3 0 0 0,-5 4 8 0,8-4-8 16,-4 0 0-16,-4 3 0 0,1-2 14 0,-1 2-3 15,12 1-1-15,-12-1 0 0,12 1-10 0,-12-1 0 16,0 1 0-16,4-1-11 0,4-3 11 0,4 4 0 0,-11 3 0 16,11-4 0-16,-12 1 0 0,8-4 0 15,-4 4 0-15,-8 3 0 0,12-4 0 0,-4 4 0 0,-3 0 0 0,-1 0 0 16,8 0 0-16,-4 4 0 0,16-4 0 0,-12 0 0 15,4 3-11-15,11 1 0 0,-11-1 0 0,4-3 0 16,-4 3 11-16,0 1-12 0,-12 3 12 0,8-7-12 31,-8 3-12-31,-7-3-2 0,3 0-1 0,5 4 0 16,-13-4-178-16,8 3-36 0,32-6-7 0,-8-1-2 0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8:35.01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5C921B9-D893-4934-BF00-2A322B272299}" emma:medium="tactile" emma:mode="ink">
          <msink:context xmlns:msink="http://schemas.microsoft.com/ink/2010/main" type="writingRegion" rotatedBoundingBox="7753,4166 8970,16054 3612,16602 2394,4715"/>
        </emma:interpretation>
      </emma:emma>
    </inkml:annotationXML>
    <inkml:traceGroup>
      <inkml:annotationXML>
        <emma:emma xmlns:emma="http://www.w3.org/2003/04/emma" version="1.0">
          <emma:interpretation id="{7FFBFB95-9846-4737-A5F7-5AE7DDE6FD4D}" emma:medium="tactile" emma:mode="ink">
            <msink:context xmlns:msink="http://schemas.microsoft.com/ink/2010/main" type="paragraph" rotatedBoundingBox="8021,4392 7702,15929 6225,15888 6545,4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7E4912-5596-4C82-A825-E254D2BB1ABA}" emma:medium="tactile" emma:mode="ink">
              <msink:context xmlns:msink="http://schemas.microsoft.com/ink/2010/main" type="line" rotatedBoundingBox="8021,4392 7702,15929 6225,15888 6545,4351"/>
            </emma:interpretation>
          </emma:emma>
        </inkml:annotationXML>
        <inkml:traceGroup>
          <inkml:annotationXML>
            <emma:emma xmlns:emma="http://www.w3.org/2003/04/emma" version="1.0">
              <emma:interpretation id="{42CE8922-40F8-4B85-B860-816EC266DDF9}" emma:medium="tactile" emma:mode="ink">
                <msink:context xmlns:msink="http://schemas.microsoft.com/ink/2010/main" type="inkWord" rotatedBoundingBox="7864,4388 7834,5468 6893,5442 6923,436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4143-2010 864 0,'0'0'38'0,"0"0"8"0,4-7-37 0,-4 7-9 0,0-3 0 0,0 3 0 16,4-4 131-16,-1-2 24 0,-3 6 5 0,4-4 0 16,4 1-84-16,0-4-18 0,0 0-3 0,3 0-1 15,1-4-2-15,4-2 0 0,-5 2 0 0,1-3 0 16,4 7-20-16,-5-3-4 0,1 0 0 0,-4 3-1 15,3-4 1-15,-7 5 1 0,4-5 0 0,-4 4 0 16,0 0-29-16,4 0 0 0,-5 0 0 0,1-3 0 16,0 3 0-16,-4 0 0 0,4 0 0 0,0-3 0 0,0 3 0 0,-4 0 0 15,4-3 9-15,-4-1-9 0,0 4 9 0,4-3-9 16,-8 0 10-16,4-4-10 0,0 3 10 0,0 1-10 16,-4-4 10-16,0 0-10 0,0 4 8 15,0-4-8-15,0 0 0 0,-3 4 0 0,-1 0 9 16,0 3-9-16,0 0 8 0,0 0-8 0,-3 0 9 15,3 0-9-15,-4 4 10 0,1-4-10 0,3 3 13 0,0 1-3 16,-4-1-1-16,1 4 0 0,3 0-9 0,0 4 0 16,4-1 0-16,-4 1 0 0,1 3 10 0,3-4 0 15,4 7 0-15,0 4 0 0,0 0-10 0,0 3 0 16,-4 4 0-16,4 0 0 0,0 7 15 0,0-1 7 16,0 1 2-16,4 10 0 0,0 0-3 0,0 4 0 15,-1 2 0-15,5 1 0 0,-4 0 15 0,4 4 4 16,-4-4 0-16,4 7 0 0,-4-11-24 0,-4 4-4 15,0-3 0-15,0-8-1 0,0 1-11 0,-4 0 0 16,-4-4 0-16,4-4 0 0,-4 1 0 0,0-4 0 0,1 0 8 16,-1 1-8-1,8-5-96-15,-4 1-25 0,0 0-5 0,4-4-546 0,4-6-110 0</inkml:trace>
          <inkml:trace contextRef="#ctx0" brushRef="#br0" timeOffset="228.3296">3886-1688 1324 0,'0'-10'118'0,"0"3"-94"0,0 0-24 0,0 0 0 0,0 0 80 0,4 0 12 15,-4 0 3-15,4 4 0 0,-4 3-28 0,11-4-6 16,1 1-1-16,0-4 0 0,3 3-16 0,1 4-4 15,7-7-1-15,4 7 0 0,-3-6-24 0,3 2-5 16,0 4-1-16,4-3-613 16,4 3-124-16</inkml:trace>
          <inkml:trace contextRef="#ctx0" brushRef="#br0" timeOffset="567.9408">4781-1833 1868 0,'0'0'83'0,"-4"0"17"0,-4 3-80 0,1 1-20 0,-1 3 0 0,4 3 0 15,-4-3 20-15,0 7 0 0,-3-4 0 0,-1 4 0 16,4 0 3-16,0 0 1 0,1-4 0 0,7 4 0 16,-4-7-24-16,4 3 0 0,0 4 0 0,0-7 0 15,0-7 0-15,0 0 0 0,11 7 0 0,-3-4 0 16,0 4 0-16,4-7 0 0,-1-3 0 0,1-1 0 15,-4 1 0-15,4 3 0 0,-1-7 0 0,1 0 0 16,-4-3 8-16,-1 3 1 0,5-7 0 0,-8 0 0 16,4 4-9-16,-8-4 0 0,0-4 0 0,0 5 0 15,0-1 12-15,-4 3 0 0,-4-2 0 0,0 2 0 0,1 4 32 16,-1 0 6-16,0 4 2 0,-4-4 0 0,1 7-27 0,-5 0-5 16,4 3 0-16,1 1-1 0,-9-1-8 0,5 1-2 15,7 3 0-15,0 0 0 16,-4 3-113-16,5 0-22 0,-1 1-5 0,0-1-797 15</inkml:trace>
        </inkml:traceGroup>
        <inkml:traceGroup>
          <inkml:annotationXML>
            <emma:emma xmlns:emma="http://www.w3.org/2003/04/emma" version="1.0">
              <emma:interpretation id="{28A6BF8E-6038-428F-8126-7305812DE443}" emma:medium="tactile" emma:mode="ink">
                <msink:context xmlns:msink="http://schemas.microsoft.com/ink/2010/main" type="inkWord" rotatedBoundingBox="7557,6358 7529,7384 6578,7357 6606,63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89.8893">3831-263 1152 0,'0'0'102'0,"0"0"-82"16,0 0-20-16,4 4 0 0,-4-4 41 0,8 3 4 16,0 1 1-16,4-1 0 0,-5-3 20 0,5 0 4 15,0-3 1-15,-1-1 0 0,5-3 17 0,-4 0 3 16,-1-3 1-16,1 3 0 0,0-3-40 0,3-1-7 15,-3 1-1-15,0 0-1 0,-9-1-19 0,5 1-4 16,-4-1-1-16,0 1 0 0,4 0-19 0,-8-1 8 16,0 1-8-16,0 0 0 0,0-8 8 0,-4 8-8 0,0-4 0 0,0 4 0 15,-4-1 0-15,4 1 0 0,1 6 0 0,-1-2 0 16,-4 2 19-16,0 1-3 0,4-1-1 0,4 4 0 16,-8 4 1-16,1-1 1 0,-1-3 0 0,0 7 0 15,0 3-17-15,4 1 0 0,-3-4 0 0,-1 7 0 16,4-1 0-16,0 5 0 0,4 6 0 0,-4 0 0 15,4 11 21-15,0-1-2 0,0 1-1 0,0 10 0 16,4 3 19-16,-4-3 4 0,4 4 1 0,0 3 0 16,-4-7-7-16,0 0-2 0,4-1 0 0,-4 1 0 15,0-3-20-15,0-4-4 0,0-3-1 0,0 3 0 0,-4-4-8 16,0 1-9-16,0-4 9 0,0-3-13 16,0-4-119-16,0-3-24 0,4-4-5 15,-4-3-834-15</inkml:trace>
          <inkml:trace contextRef="#ctx0" brushRef="#br0" timeOffset="1538.0809">3571 197 2073 0,'0'0'184'0,"0"0"-147"16,0 0-29-16,0 0-8 0,0 0 20 0,4 7 2 15,7-3 1-15,1 3 0 0,7-4-23 0,1-3 0 16,-1 0 0-16,9 0-12 0,-1-3 23 0,4-4 4 15,0 0 1-15,0 0 0 0,0 0 0 0,0 0 1 16,1 0 0-16,3 0-677 16,-4 0-136-16</inkml:trace>
          <inkml:trace contextRef="#ctx0" brushRef="#br0" timeOffset="1702.1049">4474 107 2181 0,'0'0'48'0,"0"0"9"0,0 0 3 0,0 11 2 16,4 6-50-16,-1 0-12 0,1 4 0 0,0 3 0 0,0 4 72 0,0 0 11 15,-4 3 2-15,4-3 1 16,0-4-18-16,0-3-4 0,-4-1-1 0,0 1 0 0,-4-4-51 0,4 4-12 16,4-7 0-16,-4 3 0 0,-4-3-16 0,4-3-5 15,0 2-2-15,4-2 0 16,0-1-159-16,-4 0-32 0,0-10-6 0</inkml:trace>
        </inkml:traceGroup>
        <inkml:traceGroup>
          <inkml:annotationXML>
            <emma:emma xmlns:emma="http://www.w3.org/2003/04/emma" version="1.0">
              <emma:interpretation id="{6AA9DD69-9CC1-465D-84C5-2D440E596DB6}" emma:medium="tactile" emma:mode="ink">
                <msink:context xmlns:msink="http://schemas.microsoft.com/ink/2010/main" type="inkWord" rotatedBoundingBox="7563,9096 7535,10089 6386,10058 6414,906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942.375">3380 2882 864 0,'0'0'76'0,"0"0"-60"15,0 0-16-15,0 0 0 0,0 0 232 0,0 0 44 16,0 0 9-16,12-3 2 0,3-1-218 0,5-3-43 16,-1 0-9-16,4-3-1 0,9 0 10 0,-1-1 2 15,0 1 1-15,0-1 0 0,4 1-29 0,4 0 0 16,-4-1 0-16,0 1-604 15,0 3-125-15</inkml:trace>
          <inkml:trace contextRef="#ctx0" brushRef="#br0" timeOffset="2741.5686">3516 2550 1497 0,'0'0'133'0,"0"0"-106"16,0 0-27-16,12 0 0 0,3 0 25 0,1-4 0 16,-4-2 0-16,7 2 0 0,4 1-5 0,1-1-2 15,-5-3 0-15,5 0 0 0,-5-3-5 0,1 3-1 16,-1-3 0-16,0-1 0 0,-11 1-12 0,4-1 8 16,0 1-8-16,-5-4 0 0,-3 4 9 0,0 0-9 15,-4-4 8-15,4 0-8 0,-4 0 8 0,-4-3-8 16,0-1 8-16,0 5-8 0,1-1 10 0,-1 0-10 15,-4-3 12-15,-4 6-12 0,4 1 24 0,1-1-1 16,-5 5-1-16,0-1 0 0,1 3 15 0,3 1 3 16,0 3 1-16,-4 3 0 0,1-3 1 0,-1 4 0 15,0 3 0-15,5-1 0 0,-1 8-6 0,0 0-2 16,0 3 0-16,8 4 0 0,-4 0-11 0,4 0-3 16,-4 3 0-16,4 4 0 0,4 3 18 0,-4-4 3 0,0 8 1 15,8 0 0-15,0 6-26 0,0-3-4 0,-1 0-2 0,1 4 0 16,8 3 10-16,-5-4 3 0,1 1 0 0,0-1 0 15,-1-3-14-15,1-3-9 0,-4 0 12 0,-4-4-12 16,4 0 0-16,-8 0-19 0,0-7 3 0,-4 0 0 16,0 1-149-1,-4-5-30-15,-4 1-5 0</inkml:trace>
          <inkml:trace contextRef="#ctx0" brushRef="#br0" timeOffset="3902.9707">4228 2989 1558 0,'-11'-7'69'0,"7"4"15"0,4 3-68 0,0 0-16 16,8-7 0-16,-1 0 0 0,5 0 56 0,0 0 7 16,3 0 1-16,-3 0 1 0,4 0-27 0,-1 1-6 15,1-1 0-15,-1 3-1 0,1 1-11 0,-4-1-1 16,-1 4-1-16,1 0 0 0,3 4-3 0,-7 3-1 16,0 0 0-16,0 3 0 0,-4 0 5 0,3 4 1 15,-10 3 0-15,-1 1 0 0,4-1 12 0,-4 0 2 16,-4 1 1-16,-4-1 0 0,5 0 11 0,-5 1 2 0,4-1 1 15,-4-3 0-15,1 3-8 0,3-3-1 0,-4-4-1 0,8 1 0 16,-3-1-17-16,3-3-3 0,-4 3-1 0,8-10 0 16,0 0-18-16,0 0 10 0,8 11-10 0,-1-4 8 15,5-1-8-15,4-2 0 0,3-1-12 0,5-3 12 16,-1 0-43-16,4 0-1 16,4-3 0-16,4 3-1064 0</inkml:trace>
        </inkml:traceGroup>
        <inkml:traceGroup>
          <inkml:annotationXML>
            <emma:emma xmlns:emma="http://www.w3.org/2003/04/emma" version="1.0">
              <emma:interpretation id="{10F8EDA4-77E6-46C4-91D2-1AA601E4CC80}" emma:medium="tactile" emma:mode="ink">
                <msink:context xmlns:msink="http://schemas.microsoft.com/ink/2010/main" type="inkWord" rotatedBoundingBox="7548,11564 7516,12699 6421,12668 6452,1153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802.7995">3672 5089 1825 0,'0'0'40'0,"8"-3"8"0,3-4 1 0,1 0 3 0,4 0-41 0,-1-3-11 0,1-1 0 0,-1-3 0 15,1 4 30-15,3-4 4 0,-3 0 1 0,-1 0 0 16,1 1-15-16,0-1-2 0,-5-4-1 0,1 5 0 16,-4-1 1-16,-1 3 0 0,5-2 0 0,-4-1 0 15,-4-4-9-15,0 5-1 0,-4-1-8 0,-4 0 12 16,0 0-4-16,4 4 0 0,-8-8-8 0,0 8 12 16,1-4-4-16,-1 4 0 0,0-1-8 0,0 5 12 15,-3-1 16-15,3 0 2 0,4 3 1 0,0 4 0 16,4 0-13-16,-8 0-2 0,8 0-1 0,-8 14 0 15,5 7-15-15,-1 0 0 0,0 10 0 0,-4 0 0 16,8 10 12-16,-4 1-1 0,0 3 0 0,0 7 0 0,0 0 20 16,4 0 4-16,-3-4 1 0,3-3 0 0,0-4-14 0,0-2-2 15,3-5-1-15,-3 1 0 0,4-4-5 16,0 0-1-16,-4-3 0 0,4-4 0 0,-4 0-13 0,0-3-10 16,0 0 2-16,4-1 0 15,-4-2-103-15,0-4-20 0,4-4-4 0,-4 4-545 16,-4 0-110-16</inkml:trace>
          <inkml:trace contextRef="#ctx0" brushRef="#br0" timeOffset="5393.3257">4404 5376 1890 0,'0'0'41'0,"0"0"9"0,0 0 2 0,0 0 1 0,0 0-42 0,0 0-11 15,0 0 0-15,0 0 0 0,7-3 34 0,1-1 5 16,0 1 1-16,0-1 0 0,-8 4-12 0,11 0-1 15,1 0-1-15,0 4 0 0,-4-1-13 0,3 1-2 16,-3-4-1-16,0 7 0 0,-8-7-10 0,4 10 0 16,0-3 0-16,-4 3 8 0,-4-3 4 0,0 4 0 15,0-4 0-15,-8 3 0 0,4 0 9 0,1 1 3 16,-5-4 0-16,0 0 0 0,4 0-3 0,1-1 0 16,-5-2 0-16,8 3 0 0,4-7-10 0,0 0-3 15,0 0 0-15,-4 10 0 0,4-3-8 0,0 4 0 16,4-5 0-16,4 5 0 0,-4-1 9 0,4 1-9 0,-1 2 10 15,1 1-10-15,0 0 13 0,0 0-3 0,0 3-1 16,-5 4 0-16,1-4-9 0,0 1 12 0,-4-1-12 16,0-3 12-16,0 0-4 0,-4-1 0 0,0-2 0 0,1 3 0 15,-1-1-8-15,0-2-12 0,0-1 2 0,0 1 1 16,0 2-168 0,0 1-34-16</inkml:trace>
          <inkml:trace contextRef="#ctx0" brushRef="#br0" timeOffset="4984.2276">3434 5508 1382 0,'-19'-7'61'0,"19"7"13"0,0 0-59 0,4-11-15 0,-8 1 0 0,4 10 0 16,8-10 81-16,0-1 14 0,3 4 2 0,9 1 1 15,-1-5-57-15,5 1-11 0,7-1-2 0,8-2-1 16,-1-1-16-16,5 0-3 0,-4 3-8 0,12-2-816 16</inkml:trace>
        </inkml:traceGroup>
        <inkml:traceGroup>
          <inkml:annotationXML>
            <emma:emma xmlns:emma="http://www.w3.org/2003/04/emma" version="1.0">
              <emma:interpretation id="{DF64A52E-E936-4466-BE62-12CCBF6255D9}" emma:medium="tactile" emma:mode="ink">
                <msink:context xmlns:msink="http://schemas.microsoft.com/ink/2010/main" type="inkWord" rotatedBoundingBox="6912,14358 6878,15551 6607,15543 6640,1435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252.3488">3610 8037 1094 0,'0'0'97'0,"0"0"-77"15,0-7-20-15,0 0 0 0,3 0 126 0,-3 0 22 16,4 0 4-16,0 0 0 0,0 0-88 0,4-3-17 16,4-1-4-16,-1 1-1 0,5-7-27 0,-1 3-6 15,5 0-1-15,-1 0 0 0,1-3-8 0,-1 7 10 16,1-8-10-16,-1 4 10 0,-3 1-10 0,3-1 0 16,-7 0 0-16,0 0 8 0,-1 0-8 0,-7 0 0 15,4 1 0-15,-4-1 8 0,-4-4-8 0,0 1 0 16,0 0 0-16,-4 0 0 0,-4-1 0 0,4-2 0 15,-4 2 0-15,-3-6 0 0,-5 7 0 0,5-1 13 0,3 5-1 16,-4 2-1-16,-3 4 30 0,3 4 7 16,0-1 0-16,0 4 1 0,1 0-9 0,-1 7-3 0,0 0 0 15,5 4 0-15,-1 2-12 0,-4 5-2 0,1-1-1 0,3 11 0 16,4 3 1-16,0 3 0 0,4 8 0 0,0 3 0 16,0 3 34-16,4 1 7 0,4 6 2 0,-4 4 0 15,-1 0 10-15,1-4 1 0,0-3 1 0,0 7 0 16,0-11-62-16,-4 4-16 0,0-3 0 0,4-1 0 15,-8-3 0-15,0-7 0 0,0 0 0 0,-4 0 0 16,5-7 0-16,-5-3 0 0,-4-7 0 0,4-1 0 16,4-6-48-16,1-3-13 0,-1-1-3 15,-4-3 0-15,0-4-112 0,8-3-24 0,0 0-4 16</inkml:trace>
        </inkml:traceGroup>
        <inkml:traceGroup>
          <inkml:annotationXML>
            <emma:emma xmlns:emma="http://www.w3.org/2003/04/emma" version="1.0">
              <emma:interpretation id="{A1195BDB-B6A7-49A3-9AE5-3D03FAF83450}" emma:medium="tactile" emma:mode="ink">
                <msink:context xmlns:msink="http://schemas.microsoft.com/ink/2010/main" type="inkWord" rotatedBoundingBox="7552,15156 7542,15550 6367,15517 6378,15124"/>
              </emma:interpretation>
              <emma:one-of disjunction-type="recognition" id="oneOf5">
                <emma:interpretation id="interp5" emma:lang="" emma:confidence="0">
                  <emma:literal>to</emma:literal>
                </emma:interpretation>
                <emma:interpretation id="interp6" emma:lang="" emma:confidence="0">
                  <emma:literal>t</emma:literal>
                </emma:interpretation>
                <emma:interpretation id="interp7" emma:lang="" emma:confidence="0">
                  <emma:literal>o</emma:literal>
                </emma:interpretation>
                <emma:interpretation id="interp8" emma:lang="" emma:confidence="0">
                  <emma:literal>#</emma:literal>
                </emma:interpretation>
                <emma:interpretation id="interp9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6422.3862">3376 8497 1555 0,'-8'-7'138'0,"1"0"-110"16,3 0-28-16,4 7 0 0,0-7 90 0,4-3 13 15,-1 3 2-15,5-4 1 0,8 5-70 0,-1-5-15 16,5 4-2-16,7-3-1 0,0-1-18 0,4-2 0 16,1 6 0-16,3-4 0 15,3 4-175-15,-2 0-32 0,30-6-6 0,-20 2-2 0</inkml:trace>
          <inkml:trace contextRef="#ctx0" brushRef="#br0" timeOffset="6726.3786">4474 8307 1976 0,'0'0'44'0,"0"0"8"0,0 0 3 0,0 0 0 0,-4 10-44 0,0 0-11 0,0 4 0 0,-4 7 0 16,0 0 56-16,-3-1 8 0,-5 5 3 0,1-1 0 16,-1-3-11-16,0-1-3 0,-3 5 0 0,-1-5 0 15,5-2 11-15,-1 2 3 0,1-2 0 0,3-1 0 0,8-3-54 16,-4-4-13-16,5 1 0 0,3-1 0 0,0 0 0 0,0-10 0 16,3 7 0-16,9 0 0 0,0-3 0 15,3 3 0-15,1-4 0 0,-1 0 0 16,1-3 0-16,0-3 0 0,3 0 0 0,1-1 0 15,-1-3-32-15,4 0-10 0,-3 0-2 0,-1-3 0 16,5 0-172-16,-5-4-34 0</inkml:trace>
        </inkml:traceGroup>
        <inkml:traceGroup>
          <inkml:annotationXML>
            <emma:emma xmlns:emma="http://www.w3.org/2003/04/emma" version="1.0">
              <emma:interpretation id="{8FE7AD70-BAB0-465C-AE39-441398421432}" emma:medium="tactile" emma:mode="ink">
                <msink:context xmlns:msink="http://schemas.microsoft.com/ink/2010/main" type="inkWord" rotatedBoundingBox="7722,15175 7702,15929 7477,15923 7498,1516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6882.3733">4707 8327 345 0,'-4'14'31'0,"-4"7"-31"16,-3 3 0-16,-1 7 0 0,0 4 426 0,1 6 79 15,3 1 16-15,-4 6 3 0,5 1-352 0,-5-1-72 16,0-3-13-16,0 4-3 0,1-8-52 0,3-3-11 0,-8-3-1 0,5 3-1 16,-1-7-19-16,0 0-17 0,1-7 3 0,-1-3 1 31,4-4-136-31,-3-3-27 0,-1-3-6 0</inkml:trace>
        </inkml:traceGroup>
      </inkml:traceGroup>
    </inkml:traceGroup>
    <inkml:traceGroup>
      <inkml:annotationXML>
        <emma:emma xmlns:emma="http://www.w3.org/2003/04/emma" version="1.0">
          <emma:interpretation id="{9A44ADEA-B9A9-44BB-A92C-E4C08FC8BCAE}" emma:medium="tactile" emma:mode="ink">
            <msink:context xmlns:msink="http://schemas.microsoft.com/ink/2010/main" type="paragraph" rotatedBoundingBox="4040,4546 5258,16434 3612,16602 2394,4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6D8BD5-40B8-412E-A34A-94CCBD10DB5D}" emma:medium="tactile" emma:mode="ink">
              <msink:context xmlns:msink="http://schemas.microsoft.com/ink/2010/main" type="line" rotatedBoundingBox="4040,4546 5258,16434 3612,16602 2394,4715"/>
            </emma:interpretation>
          </emma:emma>
        </inkml:annotationXML>
        <inkml:traceGroup>
          <inkml:annotationXML>
            <emma:emma xmlns:emma="http://www.w3.org/2003/04/emma" version="1.0">
              <emma:interpretation id="{EF62F85F-918C-4E7F-8CD0-B4DF4A1464FB}" emma:medium="tactile" emma:mode="ink">
                <msink:context xmlns:msink="http://schemas.microsoft.com/ink/2010/main" type="inkWord" rotatedBoundingBox="4040,4546 4375,7812 3116,7941 2781,467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-10759.2311">41 139 806 0,'0'0'36'0,"0"0"7"15,-12-4-35-15,4-3-8 0,4 0 0 0,4 7 0 0,-7-7 160 0,3 0 29 16,0 4 7-16,0-4 0 0,4-3-89 0,0-4-19 16,8 4-3-16,-4-1-1 0,7 1 15 0,1-1 2 15,0 1 1-15,3 0 0 0,1 3-102 0,3 0-20 16,-3 7-4-16,3 3 0 0,5 4 42 0,-5 10 9 16,4 4 1-16,1 7 1 0,-1 0 3 0,0 6 1 15,1 4 0-15,-1 4 0 0,-7-1 9 0,7 1 2 16,-3 3 0-16,3-4 0 0,-4-3-33 0,1-3-11 15,-1-4 0-15,1-3 9 0,-5-1-1 0,5-6 0 16,-9-4 0-16,5-3 0 0,-4 4-8 0,-1-8-11 16,1-3 3-16,0 0 0 15,3 0-164-15,-3-4-33 0,3-10-7 0</inkml:trace>
          <inkml:trace contextRef="#ctx0" brushRef="#br0" timeOffset="-10533.3807">714-38 1998 0,'-19'-3'44'0,"7"3"8"0,4 0 3 0,-4 3 1 0,1 8-44 0,-1 2-12 0,0 1 0 0,1 7 0 0,-1 7 51 0,-4 3 8 16,1-4 1-16,-5 8 1 0,5 0-5 0,-1 6 0 16,-7 1-1-16,7-4 0 0,1-4-11 0,-1-2-1 15,1 2-1-15,-1 1 0 0,4-4-28 0,5 0-6 16,-5-3 0-16,0 3-8 0,-3-4-8 0,3 5-9 15,0-5-2-15,-3 4 0 16,3 1-194-16,0-1-39 0</inkml:trace>
          <inkml:trace contextRef="#ctx0" brushRef="#br0" timeOffset="-10211.4154">1236 523 2358 0,'0'0'52'0,"0"0"10"0,0 13 2 0,3 5 3 0,-3-1-54 0,0 4-13 0,0 0 0 0,4-1 0 15,-4 1 57-15,4 7 9 0,-4-7 2 0,4-1 0 16,0 8-10-16,0-4-2 0,0 0 0 0,-4-3 0 15,4-4-12-15,0 4-4 0,-1-3 0 0,1-1 0 16,0 0-32-16,0-3-8 0,0 0 0 0,4-7 0 16,-8-7-120-16,4 7-27 0,0 3-5 0,3-3-1005 15</inkml:trace>
          <inkml:trace contextRef="#ctx0" brushRef="#br0" timeOffset="-14011.7333">-181-2044 1152 0,'4'-18'51'0,"0"11"10"0,-4 1-49 0,0-1-12 0,0-7 0 0,4 0 0 16,-1 7 126-16,1-3 22 0,4-1 5 0,-4 1 1 16,4 3-59-16,0 0-12 0,-5 0-3 0,5 0 0 15,4 4-30-15,0-4-6 0,3 7-2 0,-3 0 0 16,3 3-3-16,1 4-1 0,0-3 0 0,3 6 0 16,-3 7-17-16,3 1-3 0,4 2-1 0,1 5 0 15,-1 9 23-15,0-3 5 0,1 1 1 0,-1 6 0 16,-3 3-11-16,-1 1-3 0,1-4 0 0,-5 0 0 0,1 0-11 15,-5-4-2-15,1-3-1 0,0-3 0 16,-1 0-8-16,-3 0-2 0,0-8 0 0,0 1 0 16,-4-4-136-16,3-3-27 0,1-7-5 0,0 0-886 0</inkml:trace>
          <inkml:trace contextRef="#ctx0" brushRef="#br0" timeOffset="-13754.5258">523-2210 2296 0,'0'0'51'0,"0"0"10"0,0 0 3 0,0 0 0 0,0 0-52 0,0 0-12 0,-7 3 0 0,-1 1 0 16,0 6 43-16,0 4 5 0,0-4 2 0,1 7 0 15,-5 8-2-15,0 6 0 0,-3 0 0 0,-5 10 0 16,5 11-8-16,-9 0-3 0,-3 4 0 0,0 2 0 15,-4-2-18-15,0 3-4 0,-8-1-1 0,4-6 0 16,0 0-27-16,0-7-6 0,7 0-1 0,1-7 0 16,4-3-199-1,7-8-40-15,-3 15-8 0,15-25-1 0</inkml:trace>
          <inkml:trace contextRef="#ctx0" brushRef="#br0" timeOffset="-13369.4532">827-1581 2372 0,'0'0'52'0,"0"0"12"0,-4 11 1 0,-4-4 1 0,0 3-53 0,1 4-13 16,-1 0 0-16,0 3 0 0,0 4 28 0,4-1 4 15,0 5 0-15,4-5 0 0,-3 5-8 0,6-1-2 16,1 0 0-16,4-3 0 0,0 0 14 0,8-4 4 16,-5-3 0-16,9-4 0 0,-1 0-31 0,1-6-9 15,-1-4 0-15,4-4 0 0,1-6 0 0,-1 0-17 16,0-4 1-16,1-7 1 0,-1 4-1 0,-3-4-1 16,-1-3 0-16,-7 0 0 0,-1 3 39 0,-3 0 8 0,-4 0 2 15,-4 1 0-15,0 2-21 0,-8 1-11 0,1 7 12 16,-5-1-12-16,0 8 46 0,0-4 2 0,-3 3 1 15,-1 4 0-15,-3 4-14 0,3-1-3 0,-3 1-1 0,3 6 0 16,-3-3-31-16,3 0 0 0,-3 0 0 0,3 0 0 16,-3 7-104-16,3 0-28 0,-3-4-4 0,7 0-2 15</inkml:trace>
        </inkml:traceGroup>
        <inkml:traceGroup>
          <inkml:annotationXML>
            <emma:emma xmlns:emma="http://www.w3.org/2003/04/emma" version="1.0">
              <emma:interpretation id="{909D765B-AEBB-4965-BA5C-9B5AB6F7BAA4}" emma:medium="tactile" emma:mode="ink">
                <msink:context xmlns:msink="http://schemas.microsoft.com/ink/2010/main" type="inkWord" rotatedBoundingBox="4399,9461 4501,10456 3360,10573 3258,957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-9145.632">893 2664 2415 0,'0'0'53'0,"-4"10"11"0,-4 4 3 0,1 10 1 0,-5 4-55 0,-4 7-13 0,1-1 0 0,-5 8 0 16,-3-1 106-16,0 1 18 0,-9-1 4 0,5 1 1 15,-4-1-103-15,0-2-26 0,-4-5 0 0,4 4 0 16,4-3 44-16,-1-8 3 0,5 5 1 0,-4-5 0 15,3 1-58-15,1 0-11 0,4-4-3 0,-1 0 0 32,1 0-159-32,3-3-32 0,4 3-6 0,1 4-875 0</inkml:trace>
          <inkml:trace contextRef="#ctx0" brushRef="#br0" timeOffset="-9326.6282">255 2854 345 0,'0'0'31'0,"0"0"-31"0,0-10 0 0,0 0 0 16,0-1 313-16,4 1 57 0,0 3 11 0,3-3 3 15,1-1-245-15,0 1-49 0,4-1-10 0,3 8-1 16,-3-1-23-16,-1 4-5 0,5 0-1 0,0 7 0 16,-1 0 13-16,5 0 2 0,-1 4 1 0,1 6 0 0,3 0-25 15,0 4-5-15,1 3 0 0,-1 4-1 0,-4-4-7 0,5 0-2 16,-1-3 0-16,-3 7 0 0,3-8-26 0,-4 1 0 15,1-3 8-15,-5-1-8 0,1 0 0 16,-4 0 0-16,-5-3 0 0,5-3-11 16,-4-1-26-16,4-3-6 0,-12-7-1 0,7 10 0 15,-7-10-38-15,8 4-8 0,0-1-2 0,4-3 0 16,-12 0-42-16,7 0-9 0,1-7-1 0,0-3-665 0</inkml:trace>
          <inkml:trace contextRef="#ctx0" brushRef="#br0" timeOffset="-8343.4556">1189 3266 1494 0,'0'-17'66'0,"4"10"14"0,0-4-64 0,-1 5-16 16,1-5 0-16,4 4 0 0,0-3 92 0,0 3 16 15,3 3 4-15,1-2 0 0,0-1-47 0,3 7-9 0,1 0-1 0,-1 0-1 16,-3 3-33-16,4 4-6 0,3 0-2 0,-7 3 0 16,0 4-3-16,-5 3-1 0,5 1 0 15,-8 6 0-15,4-3 10 0,-8 3 1 0,0 0 1 0,-4 4 0 16,0-4 15-16,0 0 2 15,-4 0 1-15,0 1 0 0,-3-5 4 0,3-2 1 0,0 2 0 0,-4-6 0 16,5 4 3-16,3-8 1 0,0 0 0 0,0-3 0 16,0 0-30-16,4-7-6 0,0 0 0 0,4 7-1 15,-4-7-11-15,8 7 0 0,3 0 9 0,5-4-9 16,4-3-13-16,3 0-7 0,0 0-2 0,4-6-785 16,5 2-157-16</inkml:trace>
        </inkml:traceGroup>
        <inkml:traceGroup>
          <inkml:annotationXML>
            <emma:emma xmlns:emma="http://www.w3.org/2003/04/emma" version="1.0">
              <emma:interpretation id="{31DBAEAD-0FB2-4A35-A0D0-43D833928F9C}" emma:medium="tactile" emma:mode="ink">
                <msink:context xmlns:msink="http://schemas.microsoft.com/ink/2010/main" type="inkWord" rotatedBoundingBox="4672,11776 4833,13351 3668,13470 3507,1189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-7321.8676">504 5172 1602 0,'0'0'35'0,"0"0"7"0,4-7 2 0,0-7 1 0,3 4-36 0,1-4-9 16,4 0 0-16,0 1 0 0,-1 2 57 0,1-3 10 15,3 4 1-15,5 0 1 0,-5-1-6 0,5 4-2 16,3 0 0-16,1 7 0 0,3 7-7 0,-4 4-2 15,8 13 0-15,-7 4 0 0,-1 10-6 0,4 3-2 16,-3 4 0-16,-1 4 0 0,0-1 0 0,-3 0 0 16,-5 1 0-16,5 3 0 0,-1-7-21 0,-3 0-5 15,-4-4-1-15,3 1 0 0,-3-8-17 0,-1-6 10 16,1 0-10-16,0-4 8 0,0-7-18 0,-5-3-4 16,5-4-1-16,0 1 0 15,-1-8-93-15,1 1-20 0,0-4-3 0,-5-7-558 0,-3 0-112 16</inkml:trace>
          <inkml:trace contextRef="#ctx0" brushRef="#br0" timeOffset="-7104.4505">1236 4992 2383 0,'0'0'52'0,"-8"11"12"0,0-1 1 0,0 7 2 16,-4 4-54-16,5 10-13 0,-1 4 0 0,-8 6 0 0,-7-3 77 15,4 4 13-15,-1 3 2 0,-3-4 1 0,-5 1-38 0,5-1-8 16,-4 1-2-16,4-1 0 0,-1-2-14 16,1-1-3-16,-4 0-1 0,3 0 0 15,5-4-54-15,-5 1-10 0,1-1-3 0,4 1 0 16,3-4-130-16,-3-3-26 0,3 3-6 0,4 0-854 16</inkml:trace>
          <inkml:trace contextRef="#ctx0" brushRef="#br0" timeOffset="-6301.3453">1481 5733 1659 0,'0'0'36'0,"0"0"8"0,0 0 2 0,0 0 1 0,0 0-38 0,0 0-9 0,4-7 0 0,3 3 0 16,5-3 47-16,0 4 7 0,-1 3 2 0,5-4 0 16,3 4-1-16,1 4 0 0,-5-4 0 0,9 7 0 15,-5-4-3-15,1 4 0 0,-1 7 0 0,-3 3 0 16,-5 1-28-16,1 2-5 0,-4-2-2 0,-4 6 0 16,-4 0-1-16,-4-3 0 0,-4 3 0 0,0 0 0 15,-7-3 20-15,-1 0 4 0,-3-4 1 0,3 4 0 16,1-7-13-16,-5-4-4 0,1 0 0 0,3 1 0 15,4-4-12-15,1-4-4 0,3 1 0 0,0-4 0 16,8 0-8-16,0 0 0 0,0 0 0 0,0 0 0 0,0 0-12 16,12-4-4-16,3-3 0 0,5 0-1 0,-1 4 8 15,1-1 9-15,7 4-13 0,0 7 5 0,-7 0 8 0,3 4 0 16,-3 6 0-16,-1 4-8 0,-11 3 8 0,3 4 12 16,-3-1-2-16,-4 4-1 0,0 1 8 0,-8 2 2 15,0-3 0-15,0 4 0 0,-7-1-19 0,-1-2-14 16,0-1 2-16,-3 3-762 15,-1-3-153-15</inkml:trace>
        </inkml:traceGroup>
        <inkml:traceGroup>
          <inkml:annotationXML>
            <emma:emma xmlns:emma="http://www.w3.org/2003/04/emma" version="1.0">
              <emma:interpretation id="{01126005-6101-4456-BA63-E619314449B1}" emma:medium="tactile" emma:mode="ink">
                <msink:context xmlns:msink="http://schemas.microsoft.com/ink/2010/main" type="inkWord" rotatedBoundingBox="4994,14482 5195,16440 3612,16602 3411,14645"/>
              </emma:interpretation>
              <emma:one-of disjunction-type="recognition" id="oneOf10">
                <emma:interpretation id="interp14" emma:lang="" emma:confidence="0">
                  <emma:literal>x</emma:literal>
                </emma:interpretation>
                <emma:interpretation id="interp15" emma:lang="" emma:confidence="0">
                  <emma:literal>X</emma:literal>
                </emma:interpretation>
                <emma:interpretation id="interp16" emma:lang="" emma:confidence="0">
                  <emma:literal>0</emma:literal>
                </emma:interpretation>
                <emma:interpretation id="interp17" emma:lang="" emma:confidence="0">
                  <emma:literal>y</emma:literal>
                </emma:interpretation>
                <emma:interpretation id="interp18" emma:lang="" emma:confidence="0">
                  <emma:literal>e</emma:literal>
                </emma:interpretation>
              </emma:one-of>
            </emma:emma>
          </inkml:annotationXML>
          <inkml:trace contextRef="#ctx0" brushRef="#br0" timeOffset="-5506.7058">430 8071 806 0,'0'0'36'0,"0"-7"7"16,-4 0-35-16,0 1-8 0,4-1 0 0,0 0 0 15,4-4 153-15,0 1 29 0,-4-7 6 0,8-1 0 16,3-2-80-16,1-1-16 0,0-3-3 0,7-1-1 16,1 1-5-16,3 3-2 0,-4 1 0 0,9 2 0 15,-5 1-7-15,4 3-2 0,1 7 0 0,3 4 0 0,0 3-18 16,-4 7-4-16,4 7-1 0,4 3 0 0,-8 11-1 0,5 10 0 16,-1 7 0-16,0 3 0 15,0 0 9-15,0 4 2 0,-4 0 0 0,1 0 0 0,-1-10-30 0,0-1-5 16,-4 4-2-16,1 0 0 0,-5-3-22 0,1-8 9 15,-5 4-9-15,-3-10 0 16,0-4-21-16,-1-3-11 0,1 0-3 0,-4-4 0 16,0-7-63-16,3 1-13 0,1-11-2 0,0 3-672 15,-1-6-135-15</inkml:trace>
          <inkml:trace contextRef="#ctx0" brushRef="#br0" timeOffset="-5234.8181">1415 7770 2113 0,'0'0'46'0,"0"0"10"0,0 0 1 0,0 0 3 0,0 0-48 0,-4 14-12 0,-4 3 0 0,0 11 0 16,0 7 51-16,-3 6 7 0,-5 11 2 0,-7 3 0 16,-1 4-4-16,1 0 0 0,0-4 0 0,-5 8 0 15,-3-8-3-15,0 0-1 0,-4-3 0 0,0 4 0 16,-4-4-26-16,0-1-6 0,0-2 0 0,-3-1-1 15,3-3-46-15,0-7-9 16,4 0-1-16,-4 0-1 0,4-6-94 0,0-5-18 16,4-3-4-16</inkml:trace>
          <inkml:trace contextRef="#ctx0" brushRef="#br0" timeOffset="-4651.5949">1843 8680 1951 0,'0'0'86'0,"0"0"18"0,-8 4-83 0,0 3-21 16,0-1 0-16,1 8 0 0,-1 4 55 0,0-1 6 15,-4 4 2-15,1 3 0 0,-1 4-26 0,0-4-5 16,1 7 0-16,-5 0-1 0,0-3 14 0,1-1 3 16,-5 1 1-16,5 0 0 0,-1-4 17 0,8-3 3 15,1-1 1-15,-1-2 0 0,0-4-47 0,4-1-10 16,8-2-1-16,0-1-1 0,-4-3 1 0,8 0 0 16,0 0 0-16,3-7 0 0,9 0-3 0,3-4 0 15,4 1 0-15,1-4 0 0,-1 0-9 0,4 0 0 16,0-3 0-16,4-1-11 15,4 5-33-15,-8-1-8 0,4 3 0 0,-4 1-1 16,0 3-110-16,-3 0-21 0,-9-4-5 0,-3 4-475 16,3 4-96-16</inkml:trace>
          <inkml:trace contextRef="#ctx0" brushRef="#br0" timeOffset="-4436.8149">2088 8701 1587 0,'-4'17'70'0,"4"-3"15"0,-4 7-68 0,0 10-17 0,-4 7 0 0,1 7 0 15,-1 3 118-15,0 8 20 0,-4-1 4 0,1 0 1 0,-1 1-55 0,-4-4-12 16,1 0-1-16,-1-1-1 16,-3-6-42-16,-1 0-9 0,1-3-2 0,-4-1 0 0,-5-6-36 15,5 0-7-15,-4-4-2 0,3-4 0 16,1-2-199-16,4-5-40 0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8:48.18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4578DF9-59A5-4F07-97AC-CCDC13ACD3EF}" emma:medium="tactile" emma:mode="ink">
          <msink:context xmlns:msink="http://schemas.microsoft.com/ink/2010/main" type="writingRegion" rotatedBoundingBox="10889,4712 26282,5631 25694,15486 10301,14568"/>
        </emma:interpretation>
      </emma:emma>
    </inkml:annotationXML>
    <inkml:traceGroup>
      <inkml:annotationXML>
        <emma:emma xmlns:emma="http://www.w3.org/2003/04/emma" version="1.0">
          <emma:interpretation id="{F71C8AC0-31E0-421A-9141-6B52B01D1BC6}" emma:medium="tactile" emma:mode="ink">
            <msink:context xmlns:msink="http://schemas.microsoft.com/ink/2010/main" type="paragraph" rotatedBoundingBox="11559,4752 26282,5631 26161,7674 11438,67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EC6CCA-F0B4-42BA-91A5-3EFA4D86B123}" emma:medium="tactile" emma:mode="ink">
              <msink:context xmlns:msink="http://schemas.microsoft.com/ink/2010/main" type="line" rotatedBoundingBox="11559,4752 26282,5631 26161,7674 11438,6795"/>
            </emma:interpretation>
          </emma:emma>
        </inkml:annotationXML>
        <inkml:traceGroup>
          <inkml:annotationXML>
            <emma:emma xmlns:emma="http://www.w3.org/2003/04/emma" version="1.0">
              <emma:interpretation id="{B26A9F71-A799-49A5-A68F-A8934D50F9D6}" emma:medium="tactile" emma:mode="ink">
                <msink:context xmlns:msink="http://schemas.microsoft.com/ink/2010/main" type="inkWord" rotatedBoundingBox="11550,4905 15997,5170 15926,6366 11479,61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-9201-503 748 0,'0'0'33'0,"0"0"7"0,0 0-32 0,0 0-8 15,0 0 0-15,0 0 0 0,0 0 123 0,0 0 22 16,0 0 5-16,0 0 1 0,0 0-79 0,0 0-16 16,0 0-4-16,7 4 0 0,-7-4 5 0,12 3 1 0,4-6 0 0,-1-1 0 15,5-3-2-15,-5-3 0 0,1 3 0 0,-1-3 0 16,1-1-30-16,-4 1-6 0,-8 0-2 0,-1-1 0 16,9 1 2-16,-4 0 0 0,-4-1 0 0,0 1 0 15,3-4-20-15,-3 4-16 0,-8-4 4 0,4 3 0 16,-3-2 12-16,3 2-9 0,-4-3 9 0,0 0-8 15,8 1 17-15,-4 2 4 0,-4 1 1 0,-4-1 0 16,0-2-14-16,0 6 0 0,1-4 8 0,-1 4-8 16,0 1 0-16,0 2 0 0,0-3 0 0,5 4 0 15,-5-1 12-15,4 1 0 0,-4 3 0 0,8 0 0 16,-4 3 0-16,4-3-1 0,-8 7 0 0,1 0 0 0,-1 3-3 0,4 1-8 16,0-1 12-16,0 1-4 0,0 6 2 0,4-3 0 15,-4 6 0-15,1 1 0 0,3 3 10 0,0 8 3 16,0-1 0-16,0 7 0 0,3 3 33 0,1 1 6 15,0 6 2-15,-4 1 0 0,4-1-36 0,-4-3-6 16,4-7-2-16,-4 4 0 0,0-4 0 0,4 3 0 16,-4-6 0-16,4-1 0 0,-4-6-11 0,0 0-9 15,0-1 12-15,4 1-12 0,-4-7 20 0,0 0-2 16,0-4-1-16,0 0 0 16,0-6-60-16,-4 6-12 0,0-7-2 0,4 4-1 15,-4-4-139-15,0-3-28 0,0 4-6 0</inkml:trace>
          <inkml:trace contextRef="#ctx0" brushRef="#br0" timeOffset="2.487">-9474-205 1609 0,'0'0'35'0,"0"0"7"0,0 0 2 0,0 0 2 0,0 0-37 0,0 0-9 0,0 0 0 0,0 0 0 16,0 0 50-16,8 3 8 0,4 1 2 0,7-1 0 16,-3 1-28-16,-1-4-6 0,9 0-1 0,-1 0 0 15,0-4-4-15,5-3-1 0,3 4 0 0,0-1 0 16,0 4-20-16,0-3 0 0,8-4 0 0,-8 7 0 16,-4-3-170-16,1 3-35 0,26-7-7 0,-11 3-2 0</inkml:trace>
          <inkml:trace contextRef="#ctx0" brushRef="#br0" timeOffset="1344.0363">-8139-672 1378 0,'8'-4'30'0,"0"-2"6"0,-1-1 2 0,1 0 2 0,0 0-32 0,-4 3-8 0,-4 4 0 0,4-7 0 15,-4 7 52-15,4-3 10 0,-4 3 2 0,0-4 0 16,-4-6 2-16,4 7 1 0,-4-1 0 0,0 1 0 16,-4-1-16-16,4 1-3 0,-7-1-1 0,3 4 0 15,-4-3-22-15,1 6-4 0,-1-3-1 0,0 4 0 16,-3-1-20-16,-1 1 0 0,4-1 0 0,-3 1 8 16,3-1-8-16,0 1 9 0,5-1-9 0,-5 0 10 15,8 1-10-15,-4-1 8 0,4 1-8 0,-3 3 8 16,-1-4-8-16,0 1 0 0,4 3 0 0,-4 3 0 0,1 0 0 0,-1 4 0 15,-4 0 0-15,1 0 0 16,3 0 0-16,0-4 0 0,0 4 0 0,0 0 0 0,4 3 0 16,-3-3 8-16,-1 3 0 0,4 4 0 0,0-4 8 0,-4 4 2 15,4 0 0-15,4 3 0 0,-3 4 6 0,-5-4 2 16,8 7 0-16,-4-3 0 0,0-1 2 0,0-2 0 16,0-1 0-16,0 3 0 0,4-2-4 0,4-1 0 15,-4-3 0-15,0 3 0 0,4-3-1 0,-4-1-1 16,0 5 0-16,4-5 0 0,4-6-6 0,0 0-2 15,-5 0 0-15,1-4 0 0,0 1 6 0,0-4 2 16,-4 3 0-16,4-3 0 0,8 7-5 0,-5-4-1 16,5-3 0-16,0 0 0 0,0 0-8 0,7-4-8 15,-3 4 12-15,-1-3-12 0,5 6 0 0,-1-7-9 16,0 4-1-16,1-3-809 16,-4 3-161-16</inkml:trace>
          <inkml:trace contextRef="#ctx0" brushRef="#br0" timeOffset="1886.1993">-7392-523 1324 0,'0'0'118'0,"-11"0"-94"0,-1-4-24 0,4 4 0 16,-7 0 224-16,3 4 40 0,-4 6 8 0,1 4 1 16,-1 0-199-16,1 3-40 0,-1 7-8 0,-3 0-2 15,-1 1 12-15,1 2 1 0,-1-2 1 0,1 2 0 16,-4-3-15-16,3 4-3 0,-3-4-1 0,-1 1 0 16,5-1-19-16,3 0-14 0,1 0 2 0,-1 0 1 15,-3-3-105-15,7-4-20 0,-4 1-5 0,9-1-533 16,-1-3-106-16</inkml:trace>
          <inkml:trace contextRef="#ctx0" brushRef="#br0" timeOffset="1663.9039">-7757-340 2246 0,'-4'-14'200'15,"0"-3"-160"-15,0 0-32 0,4 3-8 16,0 3-16-16,4 1-4 0,-4 0 0 0,4-4-1 15,3 3 36-15,-3-2 7 0,0-5 2 0,4 4 0 0,0 4-5 0,0 0-1 16,-1-1 0-16,1 4 0 0,0 0 20 0,0 7 4 16,3 0 1-16,1 11 0 0,0 3-32 0,-1 3-11 15,1-3 0-15,4 7 9 0,-5 3-9 0,1 0 0 16,-4 4 9-16,3 3-9 0,1-4 10 0,0 5-2 16,-4-5-8-16,-1-3 12 0,1 1-12 0,0-5 8 15,-4 1-8-15,0 0 0 0,0-4 0 0,0 1-18 16,-4-8 2-16,3 4 1 15,-3-4-40-15,0 1-8 0,0-5-1 0,0 5-1 16,-3-4-156-16,3-7-31 0</inkml:trace>
          <inkml:trace contextRef="#ctx0" brushRef="#br0" timeOffset="2218.9064">-7178-319 1875 0,'0'0'83'0,"0"0"17"0,0 0-80 0,0 0-20 16,0 0 0-16,4 3 0 0,-4-3 36 0,4 4 4 15,-4-4 0-15,8 7 0 0,-8-7 2 0,0 10 1 16,4-3 0-16,0 3 0 0,0 1 0 0,-4-1 0 16,7 0 0-16,-3 1 0 0,4-1-31 0,0 1-12 15,0-5 8-15,-4 1-8 0,3 0 0 0,1-3 0 16,0-1 0-16,0 1 0 0,-8-4 0 0,8 0-9 16,3-7 0-16,1 0 0 0,-4 3 9 0,-1-6 0 15,-3 0 0-15,4-4 0 0,-4 0 0 0,0 0 0 0,0 0 0 16,-4 0 0-16,0 1 0 0,0-1 9 0,0 0-9 15,-4 0 0-15,0 7 22 0,0 0-2 0,0 4-1 0,0-4 0 16,0 7 11-16,-3 0 2 0,-1 0 1 0,0 3 0 16,-4 1-33-16,1 6 0 0,-5 1 0 0,1 2 0 31,-1-2-30-31,0 3-13 0,1-1-2 0,3 1-673 0,-3 0-134 0</inkml:trace>
          <inkml:trace contextRef="#ctx0" brushRef="#br0" timeOffset="2422.5331">-6773-347 403 0,'0'0'36'0,"0"0"-36"15,0 0 0-15,0 0 0 0,0 7 379 0,4 3 69 16,-4 8 13-16,0-1 3 0,-4 0-328 0,4 1-65 16,-4-1-14-16,0 0-2 0,-3 0-25 0,-1 1-5 15,0-1-1-15,0-3 0 16,0-4-40-16,1 4-9 0,-1-4-2 0,0 4-655 15,4-7-131-15</inkml:trace>
          <inkml:trace contextRef="#ctx0" brushRef="#br0" timeOffset="2656.2837">-6477-468 2250 0,'4'-10'49'0,"4"-4"11"0,3 0 1 0,1 4 3 0,4-4-52 0,-1 3-12 0,5 1 0 0,-1 0 0 16,1 3 30-16,-1 0 3 0,-3 3 1 0,7 4 0 16,-8-3 8-16,5 3 2 0,-5 7 0 0,1 3 0 15,0 4-20-15,-1 3-3 0,-3 7-1 0,3-3 0 16,-3 3 10-16,0 1 2 0,-8-1 0 0,3 7 0 16,-3-3-32-16,0-4 0 0,0 0 0 0,0 0 0 15,0 1 0-15,0-8 0 0,-4 4 0 0,0-4 0 16,4-3-98-16,-4 3-26 15,4-7-4-15,-4 1-2 0,0-11-85 0,0 0-17 0,4 10-3 16</inkml:trace>
          <inkml:trace contextRef="#ctx0" brushRef="#br0" timeOffset="2887.2387">-5971-669 1267 0,'8'-13'112'0,"-8"13"-89"0,0 0-23 0,0 0 0 0,0 0 144 0,0 0 25 16,0 0 5-16,-12 13 1 0,0 12-75 0,-3-1-16 15,-1 3-2-15,-3 8-1 0,-1 0 27 0,-7-1 6 16,4 4 1-16,-5 4 0 0,1-4-57 0,-4-4-11 16,4 1-3-16,-4 0 0 0,3-4-35 0,5-4-9 15,-4 1 0-15,4-4 0 16,-1-3-84-16,5-4-20 0,-1 1-3 0,5-1-1012 0</inkml:trace>
          <inkml:trace contextRef="#ctx0" brushRef="#br0" timeOffset="3052.6425">-5850-413 2304 0,'0'0'204'0,"0"0"-163"0,0 0-33 0,7 14-8 16,-3 0 65-16,4 7 11 0,-4 3 3 0,4 0 0 15,-8 0-50-15,4 4-9 0,-4-4-3 0,4 1 0 16,-4-5 15-16,3 1 4 0,-3-4 0 0,0 1 0 15,0-1-22-15,0 0-4 0,0-3-1 0,0 3 0 16,-3 1-129-16,3-1-27 0,0 0-5 0,0-6-944 16</inkml:trace>
          <inkml:trace contextRef="#ctx0" brushRef="#br0" timeOffset="3390.5783">-5450-634 2329 0,'8'-21'103'0,"-4"14"21"0,-4-3-99 0,4 0-25 15,8-1 0-15,3 1 0 0,5-1 0 0,-1 4-17 16,1-3 2-16,-1 3 1 0,1-7 42 0,3 4 9 16,-4 3 2-16,1 4 0 0,-1 3-18 0,1 0-3 15,-1 3-1-15,1 4 0 0,-5 0 8 0,-3 10 2 16,3 0 0-16,1 8 0 0,-4-1-6 0,-4 4-1 15,-1 3 0-15,5 7 0 0,-4-4 36 0,-4 4 6 0,-4 4 2 0,4-1 0 16,-1 1 0-16,1-1 0 0,-4-2 0 16,4-1 0-16,0-7-52 0,0 3-12 15,-4-3 0-15,4 1 0 0,-4-5 0 0,4-3 0 0,-4 4 0 0,0-4 0 16,0-6 40-16,4-1 4 0,-4 0 2 0,-4-3 0 16,4 0-36-16,-4-4-10 0,4-10 0 0,-4 7 0 15,-4 4-12-15,-7-1-6 0,-5-7-2 0,-3 4 0 16,-4 0-166-16,-12-3-34 15</inkml:trace>
        </inkml:traceGroup>
        <inkml:traceGroup>
          <inkml:annotationXML>
            <emma:emma xmlns:emma="http://www.w3.org/2003/04/emma" version="1.0">
              <emma:interpretation id="{EB469AA4-01F5-4C3F-A491-610BE8750737}" emma:medium="tactile" emma:mode="ink">
                <msink:context xmlns:msink="http://schemas.microsoft.com/ink/2010/main" type="inkWord" rotatedBoundingBox="19271,5797 19737,5825 19650,7285 19184,7257"/>
              </emma:interpretation>
              <emma:one-of disjunction-type="recognition" id="oneOf1">
                <emma:interpretation id="interp1" emma:lang="" emma:confidence="0">
                  <emma:literal>_</emma:literal>
                </emma:interpretation>
                <emma:interpretation id="interp2" emma:lang="" emma:confidence="0">
                  <emma:literal>-</emma:literal>
                </emma:interpretation>
                <emma:interpretation id="interp3" emma:lang="" emma:confidence="0">
                  <emma:literal>r</emma:literal>
                </emma:interpretation>
                <emma:interpretation id="interp4" emma:lang="" emma:confidence="0">
                  <emma:literal>~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31119.6891">-1600 431 1335 0,'0'0'59'0,"0"0"13"0,0 0-58 0,7-6-14 15,-7 6 0-15,4-7 0 0,4 0 30 0,0 0 3 16,3 3 1-16,-3-3 0 0,4-3 2 0,4-4 0 16,-1 0 0-16,5 1 0 0,-1-1-7 0,0-4-1 15,5-2 0-15,-1 2 0 0,1-2 1 0,-1 2 0 16,-4-2 0-16,1-1 0 0,-5 3-29 0,-3 1 0 15,0 0 0-15,-4 3 0 0,-5-3 0 0,-3-1 0 16,0 1 0-16,0-4 0 0,-3 4 0 0,-5 0 0 0,-4-4 0 16,4 4 0-16,-7 3-10 0,-1 0-8 0,1 0-2 15,-1 0 0-15,0 4 31 0,1 0 5 0,3-1 2 0,-3 8 0 16,3-4-7-16,0 7-2 0,1 0 0 0,-1 0 0 16,0 3 16-16,4 8 3 0,-3 3 1 0,3 3 0 15,0 7-1-15,0 0-1 0,1 11 0 0,3 6 0 16,-4 8 6-16,4 6 2 0,4 1 0 0,-4 2 0 15,4 1 4-15,0 0 1 0,4 3 0 0,0 4 0 16,0-4 4-16,-4 0 2 0,4 1 0 0,0-1 0 16,0-7-5-16,-1-3-1 0,-3-3 0 0,0 3 0 15,0-7-20-15,0 0-5 0,-3 3-1 0,3-7 0 0,-8-6-14 16,4 0 0-16,-4-8 0 0,0 1 0 16,0-7-49-16,5-4-3 0,-5-3-1 0,0-7-697 15,0-4-139-15</inkml:trace>
          <inkml:trace contextRef="#ctx0" brushRef="#br0" timeOffset="31308.2553">-1744 753 1882 0,'-4'-7'41'0,"-4"-3"9"0,8 10 2 0,0 0 1 0,0-10-42 0,0 10-11 16,4-7 0-16,7 0 0 0,5-7 50 0,3 3 8 15,5 8 2-15,3-7 0 0,4-1-41 0,4 1-8 0,4-1-2 0,4 5 0 16,0-1-9-16,3 0-12 0,1-4 2 0,0 8-616 16,-4-1-123-16</inkml:trace>
        </inkml:traceGroup>
        <inkml:traceGroup>
          <inkml:annotationXML>
            <emma:emma xmlns:emma="http://www.w3.org/2003/04/emma" version="1.0">
              <emma:interpretation id="{673A35CF-6364-47D6-AEFE-5A2B473EB649}" emma:medium="tactile" emma:mode="ink">
                <msink:context xmlns:msink="http://schemas.microsoft.com/ink/2010/main" type="inkWord" rotatedBoundingBox="20445,5282 26282,5631 26186,7255 20348,6907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2563.263">1058 355 2188 0,'0'0'195'0,"0"0"-156"15,-4-7-31-15,4 7-8 0,-4 4 0 0,0-1 0 16,-4 4 0-16,8 0 0 0,0 4 24 0,4-5 3 15,4 5 1-15,0-4 0 0,-4 3-10 0,7-3-2 16,1 0 0-16,0-4 0 0,3 4-1 0,1-3-1 16,3-1 0-16,5 1 0 0,-5-4-6 0,1 0-8 0,-1-7 11 0,-3 3-11 15,-5-3 0-15,1 4 0 0,-4-4 0 0,0 0 0 16,3-7 0-16,-7 4 0 0,-4 0 0 16,0-4 0-16,0 3 0 0,-4 1 0 0,0 3 0 0,-3-3 0 15,-1 3 24-15,-4-4-1 0,4 8-1 0,-3-1 0 16,-5 4-5-16,0-3-1 0,1 3 0 0,-1 3 0 15,1-3 8-15,-1 7 2 0,-3 0 0 0,3 4 0 16,4-4-210 0,1 0-43-16,-24 6-8 0,15-6-1 0</inkml:trace>
          <inkml:trace contextRef="#ctx0" brushRef="#br0" timeOffset="32774.6769">1688 220 2476 0,'39'0'110'0,"-27"0"22"0,-12 0-105 0,0 0-27 16,8 11 0-16,-4 3 0 0,-4 6 0 0,3 1-20 15,-3 3 3-15,0 1 1 0,0 2 64 0,4 1 12 16,0 0 4-16,-4-1 0 0,-8 1-23 0,1 0-4 16,-13 3-1-16,5-4 0 0,-5 1-20 0,1 0-4 15,-5-7 0-15,1 6-1 16,4-3-98-16,-1-3-19 0,-3-3-4 0,3 2-1032 0</inkml:trace>
          <inkml:trace contextRef="#ctx0" brushRef="#br0" timeOffset="32053.3859">-1 283 1911 0,'0'-7'42'0,"4"-4"9"0,4-6 1 0,-4 0 2 0,7 3-43 0,1-7-11 16,4 0 0-16,-1 1 0 0,5 2 62 0,3-2 10 15,0-1 3-15,1-3 0 0,-1 6-19 0,0 1-3 16,1 3-1-16,-1 4 0 0,-3 3-5 0,3 3-2 16,0 4 0-16,1 0 0 0,-1 11-26 0,0 3-6 15,1 6-1-15,-1 5 0 0,0-1-3 0,-3 4-1 16,-1 3 0-16,1 3 0 0,-5 1 4 0,1-4 1 16,-1 0 0-16,1 4 0 0,0-8-13 0,-1 5 0 15,1-8 0-15,-1 3 0 0,-3-6 0 0,0 0 0 16,-5-4 0-16,1 1 0 15,4-1-19-15,-4-3-6 0,-1-4-2 0,1 0 0 16,0-3-161-16,0 0-33 0,-8-7-7 0,0 0-677 0</inkml:trace>
          <inkml:trace contextRef="#ctx0" brushRef="#br0" timeOffset="32253.9837">918-160 2188 0,'-8'3'48'0,"0"4"11"0,-4 7 1 0,-3 3 1 0,-1 4-49 0,1 7-12 0,-9 3 0 0,1 10 0 16,-4-2 54-16,0 6 8 0,-12-1 2 0,4 5 0 15,3-1-11-15,1-3-1 0,-8 0-1 0,-3-3 0 16,3-4-41-16,4 3-10 0,0-3 0 0,3 0 0 16,9-10-11-16,0 0-4 0,3 0-1 0,5-4 0 15,3-4-179-15,4-6-36 0,-3 11-7 0,14-12-2 0</inkml:trace>
          <inkml:trace contextRef="#ctx0" brushRef="#br0" timeOffset="33658.2533">2077 151 806 0,'8'-10'36'0,"-8"10"7"0,8-11-35 0,0 5-8 16,0-5 0-16,-1 1 0 0,1 3 98 0,4 0 18 15,-4-3 3-15,-1-1 1 0,5 4 6 0,0-3 2 16,-1 0 0-16,1-1 0 0,4 1-45 0,3 3-9 15,1-4-2-15,-1 5 0 0,-7 6 29 0,7-7 6 16,-3 3 1-16,3 4 0 0,-3 4-71 0,3 6-13 16,1 0-4-16,-1 4 0 0,1 0 14 0,-5 7 2 15,1-4 1-15,-1 7 0 0,1 7-9 0,-1 1-1 16,-3-1-1-16,0 0 0 0,-4 0-9 0,-1 0-1 16,1-3-1-16,0 3 0 0,0-7-7 0,0 4 0 15,-1-4-8-15,1-3 12 16,-8 0-34-16,8-8-7 0,0 1-2 0,-4 0 0 15,-1 0-117-15,1-4-23 0,4 1-5 0,0-4-492 0,0-4-98 0</inkml:trace>
          <inkml:trace contextRef="#ctx0" brushRef="#br0" timeOffset="33875.7254">2790-56 2041 0,'0'0'44'0,"0"0"10"0,-4-7 2 0,4 7 2 0,0 0-46 0,0 0-12 15,-4 0 0-15,-8 3 0 0,1 8 35 0,-1 2 5 16,-4 5 0-16,-3 6 1 0,-5 4 20 0,1 3 4 16,0-4 1-16,-1 5 0 0,-7 2-18 0,4-3-4 15,-4 4-1-15,4-1 0 0,-4 1-27 0,3-4-6 16,-3 0-1-16,8 0 0 16,-1-3-50-16,1-4-11 0,-8-6-1 0,4 2-1 15,7 1-162-15,1-4-32 0,-12 8-6 0,7-15-2 0</inkml:trace>
          <inkml:trace contextRef="#ctx0" brushRef="#br0" timeOffset="34220.1372">2973 279 2419 0,'0'0'53'0,"0"0"11"0,0 0 3 0,11 4 1 0,5 3-55 0,-8 6-13 0,-1 1 0 0,1 4 0 16,4 2 0-16,0-2 0 0,-5 6 0 0,1-7 0 16,-4 0 54-16,0 4 8 0,4 0 2 0,-1 0 0 15,-7-1-52-15,4 5-12 0,0 2 0 0,0 1 0 16,-4-4 12-16,-4 0-1 0,0-6 0 0,4 3 0 16,0-4-188-16,-4-3-38 0,1 0-7 0,-1-1-2 15</inkml:trace>
          <inkml:trace contextRef="#ctx0" brushRef="#br0" timeOffset="34376.4141">3599 200 1497 0,'0'0'32'0,"8"3"8"0,0-6 0 0,-4 10 4 0,0 3-36 0,3 4-8 16,-7 3 0-16,4 4 0 0,-8 3 59 0,0 11 9 15,-3-1 3-15,-5 1 0 0,-4-11 40 0,1 7 8 16,-5-3 1-16,1 0 1 0,-4-4-61 0,-1 3-12 0,1 1-2 0,3-4-1 31,-3-3-72-31,0 0-14 0,3-4-3 0,5 0-626 0,3-6-125 0</inkml:trace>
          <inkml:trace contextRef="#ctx0" brushRef="#br0" timeOffset="34958.3048">4514-160 921 0,'0'0'82'16,"0"0"-66"-16,0 0-16 0,0 0 0 15,-8 7 178-15,0 3 32 0,-3 4 6 0,-1 7 2 16,-8 0-84-16,-3 6-17 0,0 4-3 0,-5-3-1 15,-7 3-33-15,8-3-8 0,-12 3 0 0,12 0-1 0,-4 0-37 0,-4 0-7 16,-4-3-2-16,0 7 0 0,4-8-25 16,0 4-12-16,0-3 0 0,4-4-710 15,7 1-142-15</inkml:trace>
          <inkml:trace contextRef="#ctx0" brushRef="#br0" timeOffset="34752.7691">3946-36 1324 0,'7'-20'59'0,"1"13"12"0,-4-7-57 0,8 0-14 16,-1 4 0-16,5-4 0 0,-4 3 133 0,7 5 24 15,-3-5 5-15,-1 4 1 0,-7 0-69 0,4 4-14 16,-1-1-2-16,5 8-1 0,-8-4-37 0,3 7-8 15,1 3-2-15,0 4 0 0,-1 7 2 0,-3 6 1 16,-4 1 0-16,4 3 0 0,-4 7-9 0,-4 0-3 16,0 4 0-16,0-4 0 0,0 0 19 0,-4-3 3 15,4-1 1-15,-8 1 0 0,4-8-36 0,4-2-8 16,-4-5 0-16,4 1 0 16,0-4-49-16,4 1-12 0,-4-8-3 0,4 1 0 15,4-5-45-15,-4 1-10 0,4-3-1 0,3-1-524 0,-7 1-105 16</inkml:trace>
          <inkml:trace contextRef="#ctx0" brushRef="#br0" timeOffset="35259.1222">4452 227 2026 0,'7'-27'44'0,"1"16"10"0,0 1 2 0,7 0 1 0,1-1-45 0,3 8-12 16,1-1 0-16,-4 4 0 0,3 7-15 0,-3 4-5 15,-5-5 0-15,-7 5-1 0,4-1 10 0,-8 4 3 0,-8 3 0 0,4 4 0 16,-4 0 44-16,-3 0 10 0,-5-1 2 0,5 8 0 16,-5-7-18-16,0 3-3 0,5-3-1 0,-5 3 0 15,8-3 30-15,-7-4 7 0,11-3 1 0,-4-4 0 16,4 4-52-16,0-7-12 0,4-7 0 0,0 7 0 16,0 7 0-16,4-7 0 0,4-4 0 0,0 4 0 15,7 0-48 1,1-4-13-16,7 4-3 0,1-7-947 0</inkml:trace>
          <inkml:trace contextRef="#ctx0" brushRef="#br0" timeOffset="31722.0167">-273 65 1267 0,'23'-18'56'0,"-19"8"12"0,4-4-55 0,-4 4-13 16,3-1 0-16,-3 5 0 0,-4 6 90 0,0 0 15 16,0 0 3-16,0 0 1 0,-4-7-40 0,-7 3-8 15,-1 1-1-15,-3 3-1 0,-5 7-19 0,1 0-3 16,-9-1-1-16,5 5 0 0,-4-1-6 0,0 1-2 15,3-1 0-15,-3 0 0 0,7 4-16 0,-3-3-4 16,8-1-8-16,-1 0 12 0,4-6-3 0,5 3-1 16,-5 0 0-16,12-7 0 0,0 0-8 0,0 7 0 15,0-7 0-15,-4 6 0 0,4 5 0 0,-4-4 0 16,4 7 0-16,-4-4-11 0,4 4 11 0,-4 3 0 16,4 4 8-16,0 7-8 0,0-4 27 0,-4 10 1 15,4 1 0-15,0 3 0 0,-4 0 3 0,4 4 1 16,-3-1 0-16,3 4 0 0,0-3 16 0,-4 3 3 15,4-7 1-15,4 3 0 0,-4-3-33 0,0-3-7 16,0-8 0-16,3 1-1 0,1-4-11 0,-4-3 0 16,0-4 0-16,4-3 0 0,4 0 31 0,-4-4 1 0,0-3 0 15,4 4 0 1,-1-4-52-16,5-4-9 0,-4 4-3 0,7 0 0 16,1-7-144-16,3 0-28 0,1 0-7 0</inkml:trace>
          <inkml:trace contextRef="#ctx0" brushRef="#br0" timeOffset="35707.6363">5008-229 1695 0,'8'-11'37'0,"0"1"8"0,-1 0 2 0,9-1 1 0,-4 1-39 0,3 3-9 0,1 0 0 0,7 4 0 15,-7-1 9-15,3 1 0 0,1 3 0 0,-1 0 0 16,1 3-9-16,-1 4 0 0,0 0 0 0,-3 3 0 16,-12 8 53-16,4-1 9 0,-8 4 2 0,11 3 0 15,-7 0 0-15,-4 7 0 0,0 0 0 0,0 0 0 16,0 1 0-16,0 2 0 0,0 1 0 16,-4 6 0-16,-7 4-20 0,11-3-4 0,-8 3-1 0,0 10 0 15,0-3-11-15,4-4-3 0,-7 1 0 0,7-4 0 16,-4 0 24-16,4-4 5 0,0 4 1 0,-3-7 0 15,7-7-37-15,0 1-7 0,-4-5-2 0,0 1 0 16,0-7-9-16,4-4 0 0,-4-3 0 0,0 3 0 16,-4-3 0-16,-3 3 0 0,3-3 0 0,-12 3-852 15,-3 1-172-15</inkml:trace>
        </inkml:traceGroup>
      </inkml:traceGroup>
    </inkml:traceGroup>
    <inkml:traceGroup>
      <inkml:annotationXML>
        <emma:emma xmlns:emma="http://www.w3.org/2003/04/emma" version="1.0">
          <emma:interpretation id="{357AC978-40B1-47F1-8F2C-6D6359B6A814}" emma:medium="tactile" emma:mode="ink">
            <msink:context xmlns:msink="http://schemas.microsoft.com/ink/2010/main" type="paragraph" rotatedBoundingBox="10872,7724 15877,7724 15877,8869 10872,8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3369AB-8913-4D52-A1C5-A320E4292E36}" emma:medium="tactile" emma:mode="ink">
              <msink:context xmlns:msink="http://schemas.microsoft.com/ink/2010/main" type="line" rotatedBoundingBox="10872,7724 15877,7724 15877,8869 10872,8869"/>
            </emma:interpretation>
          </emma:emma>
        </inkml:annotationXML>
        <inkml:traceGroup>
          <inkml:annotationXML>
            <emma:emma xmlns:emma="http://www.w3.org/2003/04/emma" version="1.0">
              <emma:interpretation id="{B595EAB7-5584-4164-B9B6-F6CA1E708405}" emma:medium="tactile" emma:mode="ink">
                <msink:context xmlns:msink="http://schemas.microsoft.com/ink/2010/main" type="inkWord" rotatedBoundingBox="10872,7848 12868,7848 12868,8820 10872,8820"/>
              </emma:interpretation>
            </emma:emma>
          </inkml:annotationXML>
          <inkml:trace contextRef="#ctx0" brushRef="#br0" timeOffset="4603.9506">-10100 2621 2026 0,'0'0'90'0,"-4"-3"18"16,4-8-86-16,0 8-22 0,0 3 0 0,0 0 0 16,7-7 21-16,-3 7 0 0,8-7 0 0,4 4 0 15,-5 3-13-15,9-4-8 0,-1 1 10 0,5-4-10 0,3 0 0 0,0 0-18 16,0-3 2-16,8 3-603 16,0-4-121-16</inkml:trace>
          <inkml:trace contextRef="#ctx0" brushRef="#br0" timeOffset="4420.7616">-9925 2251 1566 0,'0'0'69'0,"0"0"15"16,0 0-68-16,0 0-16 0,4-3 0 0,-4 3 0 16,0 0 60-16,7-4 8 0,1 1 1 0,0-1 1 15,4 4-18-15,-5-3-4 0,-7 3-1 0,8-4 0 0,0-3-14 0,0 4-2 16,0-4-1-16,-5 0 0 16,5 0-14-16,0 0-4 0,-4 0 0 0,0-3 0 0,0-4-12 0,0 0 0 15,-4 4 8-15,0-7-8 0,-4 3 0 0,4-3 0 16,-4-1 8-16,4-2-8 0,-8 2 0 0,8 1 0 15,-4-4 0-15,4 4 0 0,-4 3 13 0,0 0-3 16,0-3-1-16,4 7 0 0,0 6 13 0,0 4 2 16,0 0 1-16,0 0 0 0,0 0 0 0,0 0 0 15,-7 0 0-15,3 4 0 0,-4 2-17 0,4 5-8 16,4 6 8-16,-4 4-8 0,4 3 0 0,4 7 0 16,0 4 0-16,0-1 0 0,4 8 11 0,-1-1-3 15,1 1-8-15,4-1 12 0,0 8 1 0,-1-8 0 16,1-3 0-16,0 7 0 0,-1 0 3 0,1 0 1 15,-4-3 0-15,0-1 0 0,-1 1-17 0,-3-7-12 16,-4-1 1-16,-8 1-729 16,1-4-145-16</inkml:trace>
          <inkml:trace contextRef="#ctx0" brushRef="#br0" timeOffset="5036.1287">-9011 1992 1324 0,'0'0'118'0,"0"0"-94"16,0 0-24-16,0 0 0 0,12-4 116 0,-4 4 18 16,-8 0 4-16,0 0 1 0,15 0-63 0,-15 0-13 15,0 0-3-15,0 0 0 0,0 0-12 0,0 0-2 16,0 0-1-16,-4 11 0 0,1-4-18 0,-5 3-4 15,4 0-1-15,-8-3 0 0,-3 0-11 0,-5 0-3 16,1 0 0-16,-1 0 0 0,-3 0-8 0,3 3 8 0,1-3-8 16,0 0 8-16,3 0-8 0,0 0 0 0,1 0 0 0,-1 0 0 15,5 3 0-15,-1 0 12 0,0-3-12 0,4 7 12 16,1 0-12-16,-1 0 10 0,4 0-10 0,4 3 10 16,-4 0-10-16,0 1 0 0,4-1 9 0,0 0-9 15,0 4 0-15,4 0 9 0,-4 3-9 0,4 0 0 16,-4 0 9-16,4 1-9 0,4-5 0 0,-4 5 9 15,3-1 6-15,-3 0 1 0,0 4 0 0,0-4 0 16,4 0 0-16,0-3 0 0,-1 0 0 0,1-1 0 16,-4-2-2-16,4 2 0 0,-4-2 0 0,0-4 0 15,0-1-14-15,-1 1 11 0,5-3-11 0,-4-1 10 16,0-3-10-16,0 3-11 0,4-6 3 0,-1-1 0 16,1-3-32-16,0 0-5 15,4 0-2-15,-1-3 0 0,9-4-40 0,-5 0-8 0,1-3-1 0,3-4-867 16</inkml:trace>
          <inkml:trace contextRef="#ctx0" brushRef="#br0" timeOffset="5499.7529">-8310 2082 2026 0,'0'0'90'0,"0"0"18"0,-12 3-86 0,-3 11-22 15,3 0 0-15,-4 7 0 0,-3 3 68 0,-1 7 10 16,-3 3 2-16,0 8 0 0,3 0-14 0,-7 2-2 16,0 5-1-16,-4-4 0 0,7 0-38 0,1-4-7 15,-4 1-2-15,3-4 0 0,1-3-16 0,0-4 0 16,3 0 0-16,-3-4 0 16,7-6-44-16,1 0-16 0,3-4-4 0,0-3 0 15,8-7-169-15,4-7-35 0,0 0-6 0,16-3-2 0</inkml:trace>
          <inkml:trace contextRef="#ctx0" brushRef="#br0" timeOffset="5290.8194">-8703 2324 1922 0,'-8'-24'85'0,"4"17"18"0,0 3-83 0,0-3-20 15,0-3 0-15,1 3 0 0,3-3 24 0,0 3 1 16,0-4 0-16,0 1 0 0,3 0 25 0,1-1 5 16,0 1 1-16,0-1 0 0,8 5-9 0,-4-1-2 15,-1 7 0-15,5-4 0 0,-4 4-18 0,4 4-4 0,3 6-1 16,1 0 0-16,-1 4-22 0,5 3 9 0,-1 1-9 0,1 3 0 16,-1 3 16-16,4 0-3 0,-3 0-1 0,-1 0 0 15,1 1-4-15,-1-1-8 0,1-3 11 0,-5 3-11 16,5-10 0-16,-5 3-12 0,-3 0 0 0,0-3 0 15,-1 0-145 1,-3-4-29-16,4 1-6 0,-8-4-720 0</inkml:trace>
          <inkml:trace contextRef="#ctx0" brushRef="#br0" timeOffset="13458.0687">-8143 2632 864 0,'-4'-4'76'0,"4"4"-60"16,-4-3-16-16,4 3 0 0,0 0 21 0,0 0 2 16,0 0 0-16,0 0 0 0,-3-7 17 0,3 7 3 15,0-7 1-15,3 0 0 0,1-3-27 0,0 3-5 16,4-4 0-16,-4 4-1 0,4-3 38 0,-4 3 8 15,3-3 2-15,-3 6 0 0,-4 4 4 0,0 0 1 16,0 0 0-16,0 0 0 0,0 0-4 0,0 0 0 16,0 0 0-16,0 0 0 0,0 0-2 0,0 0-1 0,0 0 0 0,-8 0 0 15,8 0-11-15,-3 0-2 0,-5 0-1 0,4 7 0 16,0 0-13-16,4-7-2 0,-8 4-1 0,4 6 0 16,0 4-11-16,4 0-1 0,0 3-1 0,-3 0 0 15,-1 4 10-15,4 0 3 0,0 0 0 0,0 3 0 16,0-4 2-16,0 1 1 0,0 0 0 0,0 0 0 15,0 0-21-15,0-4-9 0,0-3 8 0,-4-4-8 16,4 4 10-16,-4-4-10 0,0-3 12 0,4-7-12 0,0 0 8 0,0 0-8 16,0 0 0-16,0 0 0 15,0 0-70-15,0 0-18 0,0 0-3 0,0 0-953 16</inkml:trace>
          <inkml:trace contextRef="#ctx0" brushRef="#br0" timeOffset="17855.4293">-9882 2483 716 0,'0'0'32'0,"0"0"6"0,0 0-30 0,0 0-8 0,0 3 0 0,0-3 0 15,0 0 56-15,0 0 9 0,0 0 3 0,0 0 0 16,0 0-23-16,0 0-4 0,0 0-1 0,0 0 0 16,0 0-16-16,0 0-3 0,0 0-1 0,0 0 0 15,0 0-6-15,0 0-2 0,0 0 0 0,0 0 0 16,0 0 16-16,0 0 4 0,0 0 0 0,11 0 0 16,-3 0-32-16,0 0 0 0,-8 0 0 0,11-3 0 15,-3-1 0-15,0 4 0 0,4-3 8 0,-5 0-8 16,-7 3 8-16,12 0 0 0,0-4-8 0,0 4 12 15,-12 0-12-15,7-3 0 0,5-1-9 0,-4 4 9 0,3-3 0 0,-3-1 0 16,0 4 0-16,4 0 10 0,-5 4-10 0,-7-4 0 16,0 0 0-16,0 0 0 0,0 0 0 0,0 0 0 15,0 0 0-15,0 0 0 0,0 0 11 0,0 0 3 16,0 0 1-16,0 0 0 0,0 0 1 0,-7-4 0 16,7 4 0-16,-12 0 0 0,4 0-2 0,-3 0 0 15,3-3 0-15,0 6 0 0,8-3 6 0,-12 0 2 16,5 0 0-16,-1 0 0 0,-4 0-2 0,4 0 0 15,-3 4 0-15,3-1 0 0,0 4-5 0,0-7-2 16,0 4 0-16,1-1 0 0,-1-3-5 0,0 3-8 16,4 4 11-16,-4-3-11 0,5-1 8 0,-5 1-8 15,4-1 0-15,-4 1 0 0,4 3 0 0,0-4 0 16,-3 4 0-16,3-4-12 16,4-3-17-16,0 0-3 0,0 0-1 0,0 0-459 0,0 0-92 0</inkml:trace>
        </inkml:traceGroup>
        <inkml:traceGroup>
          <inkml:annotationXML>
            <emma:emma xmlns:emma="http://www.w3.org/2003/04/emma" version="1.0">
              <emma:interpretation id="{3BA665F5-EB98-42D4-8405-0CEA6BBE929A}" emma:medium="tactile" emma:mode="ink">
                <msink:context xmlns:msink="http://schemas.microsoft.com/ink/2010/main" type="inkWord" rotatedBoundingBox="13339,7724 15877,7724 15877,8869 13339,8869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4207.5123">-7232 2251 633 0,'8'-10'56'0,"0"-8"-44"0,-1-2-12 0,5-1 0 16,4 0 312-16,-1 4 60 0,1-4 12 0,3 4 2 16,-3 0-251-16,3-1-51 0,5 4-9 0,-1 1-3 15,-4-1-16-15,5 0-3 0,-1 7-1 0,-4 7 0 16,5 0-12-16,-5 7-4 0,1 7 0 0,-5 7 0 16,5 3-3-16,-5 0-1 0,-3 4 0 0,-4 6 0 15,3 8-3-15,-3-1-1 0,-4-3 0 0,4 4 0 16,0-1-7-16,-4-6-1 0,3 0-1 0,1-1 0 15,0-3-11-15,0-3-8 0,-4 0 9 0,7-8-9 16,-3 1 0-16,-4-4 0 0,8-3 0 0,-5 0 0 16,5-4-44-16,-4-3-14 0,-4 0-3 15,4-3-1-15,-8-4-113 0,7-4-22 0,1 1-5 16,-4-4-787-16</inkml:trace>
          <inkml:trace contextRef="#ctx0" brushRef="#br0" timeOffset="14417.608">-6454 1795 2185 0,'0'0'48'0,"0"0"9"0,0 0 3 0,0 10 2 0,-4 7-50 0,1 0-12 15,-5 8 0-15,0 2 0 0,-8 8 80 0,-7 3 12 16,4 4 4-16,-5 3 0 0,-3-4-28 0,0 4-4 16,3-7-2-16,-3 7 0 0,4-3-25 0,-4-1-5 15,-1-3 0-15,-3 4-1 0,0-1-23 0,0-3-8 16,4-3 0-16,-4-1 9 15,3-2-37-15,5-5-8 0,-4-3-2 0,7-3 0 16,-3 0-173-16,7-4-34 0,-11 11-7 0,15-11-2 0</inkml:trace>
          <inkml:trace contextRef="#ctx0" brushRef="#br0" timeOffset="14769.6779">-6352 2428 2257 0,'3'-11'49'0,"1"1"11"0,0-1 1 0,4 8 3 0,4 0-51 0,-1-1-13 0,1 1 0 0,7 3 0 0,-3 3 0 0,3 1 0 15,-3-4 0-15,0 3 0 0,3 4 0 0,-7 0-8 16,-1-4 8-16,-3 8-13 0,0-1 31 0,-4 0 6 15,0 4 2-15,-8 0 0 0,-4 0-10 0,0 3-3 16,1-3 0-16,-5 3 0 0,-4-3 22 0,5 4 4 16,-1-8 1-16,0 4 0 0,1-4 12 0,3 0 4 15,0-3 0-15,0 0 0 0,8-7-39 0,0 0-7 16,0 0-2-16,4 11 0 0,-4-11-8 0,12 7 0 16,3-4 0-16,5-3 0 15,3 0-46-15,4-3-11 0,5-4-3 0,3 0 0 16,0-4-163-16,0 4-33 0,43-27-6 0,-24 6-2 0</inkml:trace>
          <inkml:trace contextRef="#ctx0" brushRef="#br0" timeOffset="15145.0155">-5590 1891 1904 0,'0'0'42'0,"4"-3"9"16,8-1 1-16,3 1 1 0,1 0-42 0,4-4-11 0,-1 0 0 0,0 0 0 16,-3-4 56-16,0-2 8 0,7 2 3 0,0 1 0 0,1 6-9 0,-5-3-2 15,4 7 0-15,-3-3 0 0,-1 0-10 0,-3 3-2 16,3 6-1-16,-3 5 0 0,0 3-25 0,-5 3-5 16,1 4-1-16,-4 3 0 0,-1 0 17 0,-3 7 3 15,0 0 1-15,0 7 0 0,-4 1 11 0,0 2 3 16,-4 1 0-16,4-1 0 0,4-3-27 0,-4 7-6 15,0 0-1-15,4-3 0 0,0-4 30 0,0-4 5 16,0 4 2-16,0 0 0 0,-1-3-21 0,5-4-4 16,-4-3-1-16,4-4 0 0,0 0-2 0,-1-3-1 15,-3 0 0-15,4-4 0 0,-4 0-2 0,4-3-1 16,-8 0 0-16,4 0 0 0,-4 0-7 0,-4-1-2 16,-4 1 0-16,0-3 0 0,-3 3-9 0,-9-1 12 15,-7 1-12-15,-4 0 12 16,-8 0-52-16,-12 0-11 0,-3 3-1 0,-9 0-906 15,-3 1-181-15</inkml:trace>
          <inkml:trace contextRef="#ctx0" brushRef="#br0" timeOffset="13889.0228">-7524 2466 576 0,'0'0'51'0,"0"0"-41"0,0 0-10 0,0 0 0 0,0 0 280 0,0 0 53 16,0 10 11-16,0 0 3 0,-4 1-212 0,0 3-43 15,0 3-8-15,4 4-1 0,-7-1-18 0,3 1-3 16,-4 0-1-16,0 0 0 0,0-4-34 0,1 0-7 16,-1 1-2-16,0-5 0 0,0-2-18 0,0 6 0 15,1-7 0-15,3-3 0 16,-4 0-114-16,4 0-30 0,0 0-5 0</inkml:trace>
        </inkml:traceGroup>
      </inkml:traceGroup>
    </inkml:traceGroup>
    <inkml:traceGroup>
      <inkml:annotationXML>
        <emma:emma xmlns:emma="http://www.w3.org/2003/04/emma" version="1.0">
          <emma:interpretation id="{5323DC75-A1F7-4844-A611-4F91EF129B0F}" emma:medium="tactile" emma:mode="ink">
            <msink:context xmlns:msink="http://schemas.microsoft.com/ink/2010/main" type="paragraph" rotatedBoundingBox="10432,10716 16428,10401 16495,11680 10499,11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53842E-68D6-42E5-B523-82AD90B210C3}" emma:medium="tactile" emma:mode="ink">
              <msink:context xmlns:msink="http://schemas.microsoft.com/ink/2010/main" type="line" rotatedBoundingBox="10432,10716 16428,10401 16495,11680 10499,11995"/>
            </emma:interpretation>
          </emma:emma>
        </inkml:annotationXML>
        <inkml:traceGroup>
          <inkml:annotationXML>
            <emma:emma xmlns:emma="http://www.w3.org/2003/04/emma" version="1.0">
              <emma:interpretation id="{EE3B888E-BCAE-44CC-B528-28570FFEAFC0}" emma:medium="tactile" emma:mode="ink">
                <msink:context xmlns:msink="http://schemas.microsoft.com/ink/2010/main" type="inkWord" rotatedBoundingBox="10441,10898 10879,10875 10935,11949 10498,1197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281.7909">-10404 5462 806 0,'0'0'72'0,"0"-7"-58"15,0 0-14-15,-4-4 0 0,4 4 109 0,0 1 19 16,0-1 4-16,0 0 1 0,0 7-34 0,4-7-7 16,-4 0-2-16,0 7 0 0,8-4-35 0,0-3-7 15,3-3-2-15,5 3 0 0,-1-3-8 0,5 3-2 16,-1 0 0-16,1 0 0 0,-5-3-1 0,1 3-1 16,3-4 0-16,-3 1 0 0,3 0-34 0,-3-1-11 15,-4-3 0-15,-5 1 0 0,1-1 11 0,0 3 16 16,0-3-4-16,-4 1-1 0,-4-1-3 0,0 0 0 15,-4 0 0-15,4-3 0 0,-8 3-8 0,4-3 0 0,0-1 0 16,0 5 0-16,-3-5 0 0,3 4 8 0,-8-3-8 0,8 7 8 16,-4-4 5-16,4 4 1 0,-3-1 0 0,3 4 0 15,4-3 3-15,-4 3 1 0,-4 0 0 0,8 7 0 16,0 0 0-16,0 0 0 0,0 0 0 0,0 0 0 16,0 0-18-16,0 0 0 0,0 0 8 0,0 0-8 15,0 10 0-15,-4 4 0 0,4 0 0 0,0 3 0 16,0 4 0-16,0 0 0 0,-8 0 0 0,8 3 0 15,0 0 11-15,-4 4 8 0,1-4 1 0,3 7 1 16,0 0 0-16,3-3 0 0,-3 3 0 0,0 0 0 0,4 4 9 0,4 3 2 16,-4-4 0-16,0 1 0 0,4 3-6 0,-4 0-1 15,3-7 0-15,-3 4 0 0,4-4-25 0,-4 0 0 16,0-3 0-16,-4-1 0 0,0 1 31 0,-4 0 1 16,0 0 0-16,0-4 0 15,0 3-61-15,-3-2-12 0,-5-5-3 0,4 1 0 16,8-4-18-16,-4 4-4 0,-4-4-1 0,4 1 0 15,1-4-93-15,-5-1-18 0,4-6-4 0,4-7-666 16</inkml:trace>
          <inkml:trace contextRef="#ctx0" brushRef="#br0" timeOffset="19500.9307">-10493 5693 1555 0,'0'0'138'0,"0"-7"-110"0,-4-3-28 0,4 3 0 16,4-3 30-16,-4 6 1 0,0 4 0 0,3-7 0 16,5 0 29-16,0 4 7 0,0-4 1 0,3 0 0 15,1 4-10-15,4-4-2 0,-1 0 0 0,9-4 0 16,-5 5-17-16,8-5-4 0,4 4-1 0,-3 0 0 16,-5 0-22-16,4 4-12 0,4-4 12 0,1 7-12 15,6 0-147-15,-3 0-36 0,-3 0-7 16</inkml:trace>
        </inkml:traceGroup>
        <inkml:traceGroup>
          <inkml:annotationXML>
            <emma:emma xmlns:emma="http://www.w3.org/2003/04/emma" version="1.0">
              <emma:interpretation id="{2F4D6719-1C7C-4901-A8C3-290FB7D9131B}" emma:medium="tactile" emma:mode="ink">
                <msink:context xmlns:msink="http://schemas.microsoft.com/ink/2010/main" type="inkWord" rotatedBoundingBox="11637,10653 15272,10462 15325,11468 11690,1165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1112.7294">-9194 5666 756 0,'0'0'33'0,"0"0"7"0,0 0-32 0,0 0-8 0,0 0 0 0,0 0 0 16,0 0 43-16,0 0 6 0,0 0 2 0,0 0 0 15,-3 3-9-15,3-3-2 0,0 0 0 0,-8 0 0 16,0 0 19-16,8 0 3 0,0 0 1 0,0 0 0 15,0 0 6-15,0 0 2 0,0 0 0 0,0 0 0 16,0 0-16-16,0 0-3 0,0 0-1 0,0 0 0 16,8-3-11-16,3-4-3 0,-7 3 0 0,8 1 0 15,4-1 1-15,-1 1 0 0,-3-1 0 0,-1 4 0 16,9-3-29-16,-5 3-9 0,1-3 0 0,0 3 0 16,-1 0-118-16,1 0-30 0,-1 0-7 0,1 0-1 0</inkml:trace>
          <inkml:trace contextRef="#ctx0" brushRef="#br0" timeOffset="20514.0425">-8952 4728 1378 0,'0'-10'61'0,"4"3"13"0,-1 0-59 16,-3 7-15-16,0 0 0 0,0 0 0 0,0 0 79 0,0 0 13 0,0 0 2 0,0 0 1 16,-7 0-51-16,-1 3-11 0,-4 4-1 0,1-3-1 15,-5 3-21-15,0 0-10 0,-3 3 10 0,-4 0-10 16,-1-3 0-16,-3 4 0 0,4-1 0 0,-1 0 0 15,5 1 0-15,-1-4-8 0,-3 0 8 0,7 3 0 16,1-3 0-16,3 3 0 0,-3-3-8 0,7 0 8 16,-4 0 0-16,4 0 0 0,5 0 0 0,-5 3 0 15,4 1 8-15,0-1 0 0,0 7-8 0,4 1 12 0,0-1-4 16,4 7 0-16,0 4-8 0,4-4 12 0,-4 7 13 16,3 0 3-16,1 0 0 0,0 4 0 0,4-4 12 15,-5 0 2-15,1 4 1 0,0 0 0 0,-4-4-3 0,4-4-1 16,3-2 0-16,-7-1 0 0,0 0-8 0,0-3-2 15,0-4 0-15,0-3 0 0,-4 0-5 0,0 0 0 16,4-8-1-16,0 5 0 0,-4-4-11 0,3 3-1 16,1-3-1-16,0 3 0 0,0-3-10 0,0 4 0 15,-4-1 9-15,4 4-9 0,-4-7 0 0,4 3 9 16,-4 1-9-16,0 2 0 0,0-2 0 0,0-4-9 16,0 3-1-16,0-3 0 15,0 0-23-15,4 0-5 0,0 0-1 0,-1 0 0 16,5-7-86-16,4 3-18 0,3-3-3 0,5-3-461 0,3-1-92 15</inkml:trace>
          <inkml:trace contextRef="#ctx0" brushRef="#br0" timeOffset="21654.3974">-8158 4870 2098 0,'-8'3'46'0,"-4"4"10"0,1 4 1 0,-5 6 3 0,0 0-48 0,-3 11-12 15,-1 0 0-15,-7 3 0 0,0 3 55 0,-4 1 9 16,0 3 1-16,-4-3 1 0,4 3-19 0,-1-4-4 16,-3 1-1-16,8-4 0 0,-4 0-42 0,4-3 0 15,7-4 0-15,-3 0-11 0,4-3-4 0,3 3-1 16,0-6 0-16,5-1 0 15,-1 0-174-15,4-3-35 0,-3 7-7 0,11-21-2 0</inkml:trace>
          <inkml:trace contextRef="#ctx0" brushRef="#br0" timeOffset="21444.6541">-8762 5078 1220 0,'12'-25'54'0,"-8"18"11"0,4-3-52 0,0-4-13 16,-1-3 0-16,5 3 0 0,0 0 89 0,-1-3 15 0,1 3 4 0,0 4 0 15,3-4-20-15,1 4-3 0,-4-1-1 0,-1 8 0 16,5 6-11-16,-1 1-2 0,-3 3-1 0,4 6 0 16,3 5-26-16,-3 6-4 0,-1 0-2 0,1 4 0 15,-5-1 9-15,5 5 1 0,3-1 1 0,1 0 0 16,-1 0-37-16,-3-3-12 0,0-1 8 0,3-2-8 15,0-1 10-15,1-3-2 0,-5-1 0 0,1-2 0 16,0-8-8-16,3-3-11 0,-3 3 3 0,-1-3 0 16,1 0-45-16,-1-3-9 15,-3-1-2-15,0 0-634 0,-12-3-127 0</inkml:trace>
          <inkml:trace contextRef="#ctx0" brushRef="#br0" timeOffset="21984.5879">-7972 5247 1324 0,'4'-14'118'0,"0"7"-94"0,0-3-24 0,8 0 0 16,-4-1 94-16,3 1 14 0,1 3 4 0,4 0 0 15,-1 0-66-15,1 4-13 0,-1-1-2 0,-3-3-1 16,-8 4-9-16,4 3-1 0,-1 0-1 0,1 3 0 16,-4 1 50-16,4 3 11 0,-8-7 1 0,0 13 1 15,0-2-101-15,0 3-20 0,0-4-4 0,0 7-1 0,0-6 52 0,0 3 9 16,-8-1 3-16,4-2 0 0,0 3 10 0,0-1 2 15,0-6 1-15,-3 0 0 0,3 0 4 0,4-7 1 16,-4 7 0-16,4-7 0 0,0 0-4 0,0 0-1 16,0 0 0-16,0 0 0 0,0 0-14 0,0 0-3 15,0 0-1-15,0 0 0 0,8 7-15 0,-1-4 0 16,1-3 0-16,0-3 0 16,4 6-112-16,3-3-16 0,5-3-4 0,-1 3-860 0</inkml:trace>
          <inkml:trace contextRef="#ctx0" brushRef="#br0" timeOffset="22182.204">-7325 5171 2059 0,'0'0'45'0,"0"0"10"0,0 0 1 0,0 10 2 0,0 4-46 0,0 3-12 0,-4 4 0 0,0 3 0 15,-4-3 49-15,0 3 8 0,4-3 2 0,-7 0 0 16,-1 3-23-16,0 0-4 0,-3-3 0 0,-1 0-1 15,4 0-23-15,-3-1-8 0,-1-2 0 0,1 2 9 16,3-2-185-16,0-4-36 16,-11 6-8-16,15-2-2 0</inkml:trace>
          <inkml:trace contextRef="#ctx0" brushRef="#br0" timeOffset="22443.8279">-6964 4801 2070 0,'0'-17'92'0,"4"6"18"0,0 1-88 0,8 3-22 16,0 3 0-16,-1 4 0 0,1 4 29 0,0-1 2 15,7 1 0-15,-3 6 0 0,3-3 1 0,1 7 1 16,3 0 0-16,0 3 0 0,1 0 15 0,-1 8 2 16,-4-1 1-16,5 0 0 0,-1 0-23 0,1 4-4 15,-9-4 0-15,5 0-1 0,-1 1-11 0,-3-1-1 16,-5-4-1-16,1 5 0 0,3-5-10 0,-3-2 0 15,-4-1 0-15,4-3 0 0,-5 0-17 0,1-4-6 16,0 0-1-16,4 1 0 16,-1-4-167-16,-3 0-33 0,0-4-8 0,4 1 0 0</inkml:trace>
          <inkml:trace contextRef="#ctx0" brushRef="#br0" timeOffset="22633.8739">-6247 4735 2300 0,'0'0'51'0,"-8"10"10"0,-4 1 3 0,-3 6 0 0,-1 4-52 0,-3 3-12 0,-9 7 0 0,1 0 0 15,-4 1 19-15,-4-1 1 0,0-4 0 0,0 4 0 16,-4-3 9-16,4 0 3 0,0-4 0 0,4-3 0 16,0 0-23-16,3 3-9 0,1-3 8 0,0-1-8 15,7 1-63-15,1 0-17 0,-1 0-4 0,5-1-944 16</inkml:trace>
          <inkml:trace contextRef="#ctx0" brushRef="#br0" timeOffset="23049.095">-5885 4970 1911 0,'0'0'42'0,"11"0"9"0,1 0 1 0,0 0 2 0,7 4-43 0,-3-1-11 0,3-3 0 0,-3 4 0 16,-1-1 28-16,1 1 3 0,-1 3 1 0,-3-1 0 16,0 5 25-16,-1-1 6 0,-3 1 1 0,0 2 0 15,-4 1 0-15,0 4 0 0,-4-5 0 0,0 5 0 16,-4-1-42-16,-4-3-8 0,0 3-2 0,-3-3 0 15,-1-4-3-15,0 1-1 0,4-4 0 0,-3 3 0 16,3-7-8-16,0 4 8 0,8-7-8 0,0 0 8 16,-4 7 0-16,4-7 0 0,0 0 0 0,0 0 0 15,4 7-8-15,0 4-11 0,4-1 3 0,-4 0 0 16,0-3 8-16,3 4-8 0,-3-1 8 0,-4 4-8 16,4 0 8-16,-4 0 0 0,0 3 0 0,0 0 0 15,-4 0 0-15,4 1 16 0,-4-1-3 0,-3 0 0 16,3-6 15-16,-4 3 4 0,0-4 0 0,-3 0 0 0,-1 1-20 0,0-4-3 15,-3 0-1-15,-9 3 0 16,1-3-110-16,-4 3-22 0,-4 1-5 0,-1-1-1 0</inkml:trace>
        </inkml:traceGroup>
        <inkml:traceGroup>
          <inkml:annotationXML>
            <emma:emma xmlns:emma="http://www.w3.org/2003/04/emma" version="1.0">
              <emma:interpretation id="{104BE36E-46A9-4A64-B342-2BAD8C88EE70}" emma:medium="tactile" emma:mode="ink">
                <msink:context xmlns:msink="http://schemas.microsoft.com/ink/2010/main" type="inkWord" rotatedBoundingBox="15895,10598 16437,10570 16495,11680 15953,11709"/>
              </emma:interpretation>
              <emma:one-of disjunction-type="recognition" id="oneOf6">
                <emma:interpretation id="interp10" emma:lang="" emma:confidence="1">
                  <emma:literal>]</emma:literal>
                </emma:interpretation>
                <emma:interpretation id="interp11" emma:lang="" emma:confidence="0">
                  <emma:literal>}</emma:literal>
                </emma:interpretation>
                <emma:interpretation id="interp12" emma:lang="" emma:confidence="0">
                  <emma:literal>,</emma:literal>
                </emma:interpretation>
                <emma:interpretation id="interp13" emma:lang="" emma:confidence="0">
                  <emma:literal>3</emma:literal>
                </emma:interpretation>
                <emma:interpretation id="interp14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23514.4121">-5080 4687 1324 0,'0'0'118'0,"8"-4"-94"0,0 1-24 0,0-1 0 15,3 1 94-15,1-1 14 0,3 4 4 0,5 0 0 16,-1-3-3-16,5 3 0 0,-5 0 0 0,1-4 0 16,-1 4-72-16,-3 0-14 0,3-3-3 0,4 3-1 15,1-3 35-15,-1 6 7 0,1 0 2 0,-5 1 0 16,4 3-50-16,-3 7-13 0,-1-1 0 0,1 8 0 16,-5-3 0-16,1 6 0 0,-1 3 0 0,-7 5 0 15,0-1 56-15,0 3 7 0,0 1 1 0,-5 3 0 16,1-3-52-16,0-1-12 0,0 4 0 0,0-3 0 0,-4-1 54 15,4 4 8-15,0-3 2 0,0-4 0 16,-4 4-52-16,4-4-12 0,-1-3 0 0,1-1 0 0,0 1 44 0,0 0 5 16,0-4 2-16,0 3 0 0,4-6-9 0,-4 0-2 15,3-4 0-15,1 1 0 0,-4-1-32 0,0-3-8 16,0 0 0-16,0-4 0 0,-4 4 0 0,0-4 0 16,0 4 11-16,-8 0-11 0,-4-7 0 0,-7 7 0 15,-5-1 0-15,-18 5 0 16,-13-4-57-16,-15 3-15 0,-8 0-2 0,-15 4-1282 0</inkml:trace>
        </inkml:traceGroup>
      </inkml:traceGroup>
    </inkml:traceGroup>
    <inkml:traceGroup>
      <inkml:annotationXML>
        <emma:emma xmlns:emma="http://www.w3.org/2003/04/emma" version="1.0">
          <emma:interpretation id="{29A101CC-B8C1-4434-8C02-292F523B64CD}" emma:medium="tactile" emma:mode="ink">
            <msink:context xmlns:msink="http://schemas.microsoft.com/ink/2010/main" type="paragraph" rotatedBoundingBox="10433,13155 16977,13590 16886,14964 10342,145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9CE0E0-6063-4F9D-AA44-F521A894B255}" emma:medium="tactile" emma:mode="ink">
              <msink:context xmlns:msink="http://schemas.microsoft.com/ink/2010/main" type="line" rotatedBoundingBox="10433,13155 16977,13590 16886,14964 10342,14530"/>
            </emma:interpretation>
          </emma:emma>
        </inkml:annotationXML>
        <inkml:traceGroup>
          <inkml:annotationXML>
            <emma:emma xmlns:emma="http://www.w3.org/2003/04/emma" version="1.0">
              <emma:interpretation id="{D7366F01-62EC-42C1-B0DE-804FFEA49A1B}" emma:medium="tactile" emma:mode="ink">
                <msink:context xmlns:msink="http://schemas.microsoft.com/ink/2010/main" type="inkWord" rotatedBoundingBox="10418,13385 13829,13612 13759,14673 10347,14447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4838.2908">-10614 8316 1209 0,'0'0'53'0,"0"0"12"0,0-11-52 0,0 11-13 16,8-10 0-16,-4 3 0 0,3 0 135 0,1 4 24 15,0-4 5-15,4 3 0 0,-5 1-103 0,9-1-21 0,-1 1-4 0,1-1 0 16,4-3-26-16,7 1-10 15,0 2 8-15,8-3-8 16,0 0-26-16,4 0-10 0,-4 0-3 0,0 0 0 0</inkml:trace>
          <inkml:trace contextRef="#ctx0" brushRef="#br0" timeOffset="24590.1882">-10556 7866 1209 0,'0'0'108'0,"0"0"-87"16,0 0-21-16,0 0 0 0,0 0 108 0,0 0 16 16,0 0 4-16,0 0 1 0,0 0-55 0,0 0-11 15,12 0-3-15,-4-4 0 0,-1 4-26 0,5-3-6 16,4 0 0-16,-1-4-1 0,1 0-6 0,-1-4-1 16,5-3 0-16,-5 4 0 0,9 0-12 0,-5-4-8 15,-3 4 10-15,-1-4-10 0,1 3 8 0,0 1-8 0,-5 0 0 16,-3-1 0-16,0 1 0 0,-4-1 0 0,3 1 0 0,-7-4 0 15,4 4 0-15,-4-1 0 0,0-2 0 0,-4 6 0 16,1-4-11-16,-1 1 11 0,-4 3-10 0,4 0 10 16,4 7 0-16,-8-3 0 0,4-1 0 0,4 4 0 15,0 0 14-15,-11-3 2 0,3 3 1 0,0 3 0 16,0 1-4-16,1 3-1 0,-1 3 0 0,4 4 0 16,-4 7-12-16,4-1 8 0,-8 4-8 0,5 4 0 0,-1 7 24 0,0-1-2 15,0 1 0-15,4 3 0 16,-3 0 6-16,3-3 0 0,4-1 1 0,-4 1 0 15,4-1 12-15,0-2 3 0,0-5 0 0,0 1 0 16,8 0-21-16,-8-1-4 0,4-3-1 0,-4-3 0 0,7 0-8 16,-7-4-2-16,4 4 0 0,0 0 0 0,0-4-18 15,-4 4-4-15,0 0-1 0,0-1 0 16,-8 1-158-16,4 3-32 0,-3 1-7 0</inkml:trace>
          <inkml:trace contextRef="#ctx0" brushRef="#br0" timeOffset="25240.6767">-9295 7561 1936 0,'0'0'43'0,"4"-3"9"0,-4-4 1 0,0 0 1 0,0 4-43 0,0 3-11 16,0 0 0-16,0 0 0 0,0 0 28 0,-12 7 4 15,-3 3 1-15,-5 0 0 0,1 1-23 0,-4 6-10 16,-5-3 8-16,1 0-8 0,-4 0 8 0,0 3-8 16,0-3 8-16,3-4-8 0,5-3 12 0,0 0-4 15,-1 0 0-15,5 0 0 0,3 3-8 0,-3-3 0 16,7 0 0-16,-3-4 8 0,-1 1-8 0,8-1 0 15,8-3 0-15,0 0 8 0,-7 7-8 0,7-7 0 16,-8 7 0-16,8 4 8 0,-4-1-8 0,4 0 12 16,0 4-12-16,0 0 12 0,0 3-3 0,0 4 0 15,4-4 0-15,-4 8 0 0,0 2 7 0,4-3 2 16,-4 4 0-16,4 0 0 0,-4 0 5 0,0-1 1 16,7 1 0-16,-3 0 0 0,-4 3 11 0,4-7 2 15,4 4 1-15,-4-4 0 0,0 0 0 0,3 0 0 16,-7-3 0-16,4 3 0 0,4 0 2 0,-8 1 0 0,0-1 0 15,0 0 0-15,0-3-8 0,0-4 0 0,0-3-1 0,-4 3 0 16,4-3-3-16,-4 0-1 0,4-4 0 0,0-10 0 16,0 7-27-16,0 4 0 0,0-11 0 0,0 0 0 15,0 0 0-15,8 7 8 0,0-1-8 0,4-2 0 16,3 3 0-16,1-4 0 0,7 4 0 0,4-7 0 16,8 4-96-1,0-4-20-15,8 0-5 0,4-4-1077 0</inkml:trace>
          <inkml:trace contextRef="#ctx0" brushRef="#br0" timeOffset="25707.3275">-8867 8001 1558 0,'0'0'34'0,"0"-11"7"0,0-2 2 0,0-5 1 0,4 4-35 0,-4-3-9 0,4 0 0 0,0 0 0 16,4 3 106-16,0 0 19 0,-5 0 4 0,9 4 1 16,-4-4-78-16,4 3-16 0,-5 1-4 0,9 3 0 15,-4 0 7-15,3 7 1 0,-3 0 0 0,7 4 0 16,1 3-15-16,-1 3-2 0,-3 0-1 0,3 4 0 16,5 4 15-16,-5 2 3 0,1 5 1 0,-5-1 0 15,5 3-21-15,-5 1-4 0,1 3 0 0,-1 0-1 16,1 0-6-16,-4 1-1 0,3-5 0 0,1 4 0 15,-5-6-8-15,1 2 0 0,4-2 0 0,-1-1 0 16,1 0 0-16,-1-3 0 0,-3-4 0 0,4-3 0 16,-1 0-48-16,1-4-12 0,-5 0-3 15,1-3 0-15,0-3-153 0,-12-4-32 16,19-7-5-16,-19 7-2 0</inkml:trace>
          <inkml:trace contextRef="#ctx0" brushRef="#br0" timeOffset="25932.944">-8240 7755 1868 0,'0'0'83'0,"-4"-7"17"0,4 7-80 0,0 0-20 15,-12 4 0-15,1-1 0 0,-5 4 55 0,1 7 7 16,-1 3 2-16,-3 7 0 0,-5 4-10 0,5 0-2 16,-12 3 0-16,3-3 0 0,1 3 11 0,0 0 1 15,-4-3 1-15,3-1 0 0,5 4-11 0,-4-3-2 16,4-4-1-16,3 4 0 0,-3-4-31 0,7 0-7 15,-3-3-1-15,3 0 0 16,1 3-41-16,-1 0-9 0,0-3-2 0,1 3 0 16,-5-3-184-16,5 3-36 0,-20 18-8 0,8-15-2 0</inkml:trace>
          <inkml:trace contextRef="#ctx0" brushRef="#br0" timeOffset="27902.8394">-7983 8160 1566 0,'0'0'34'0,"0"0"7"0,0 0 2 0,0 0 1 0,0 0-35 0,0 0-9 0,4-7 0 0,-4 7 0 0,7-3 52 0,5-1 9 15,0-3 2-15,0 4 0 0,3-1-24 0,5-3-5 16,-1 7-1-16,4-3 0 0,-7 3 8 0,-1 0 2 15,5 0 0-15,-1 0 0 16,5 3-21-16,-1-3-4 0,-3 7-1 0,-1-3 0 0,0 3-1 0,-3-4 0 16,-4 8 0-16,-1-5 0 0,1 5-16 0,-8-1 0 15,4-3 0-15,-8 3-9 0,-4 1 9 0,-4 3 0 16,0-4 0-16,-3-3 0 0,-1 3 0 0,-4-3-13 16,1-3 3-16,-9 3 1 0,5 0 33 0,0 3 6 15,3-7 2-15,0 1 0 0,5-4-32 0,-5 0 0 16,8 3 0-16,8-3 0 0,0 0 10 0,0 0-1 15,0 0 0-15,0 0 0 0,0 0-9 0,0 0 0 16,4 7 0-16,0 4 0 0,4-1 0 0,4 4 0 16,3 0 0-16,1 0 0 0,-1 3 0 0,-3 4 8 15,4-4-8-15,-5 4 8 0,-3-1 10 0,0-2 2 16,0 2 0-16,-5 1 0 0,1-3 9 0,-4-5 3 0,0 5 0 0,-4-4 0 16,-3-1-22-16,-1-2-10 0,0 3 10 0,-4-1-10 15,5-6 8-15,-5 4-8 0,0-4 0 0,1 3 9 31,-5-3-90-31,4 0-19 0,5-4-3 0,3 4-580 0,-4 0-116 0</inkml:trace>
          <inkml:trace contextRef="#ctx0" brushRef="#br0" timeOffset="28098.1954">-7240 8409 2048 0,'0'0'45'0,"0"0"10"0,4-7 1 0,-4 7 1 0,0 0-45 0,8 4-12 15,0-1 0-15,3 7 0 0,-7 4 48 0,4 4 8 16,-12-1 2-16,0 4 0 0,-4-1-29 0,1 5-5 16,-5-5-2-16,0 1 0 0,-3 0 0 0,-5 0 0 15,5-1 0-15,-5-2 0 0,5-1-22 0,-5 0 0 16,9 1 0-16,3-5-720 16,0 1-136-16</inkml:trace>
        </inkml:traceGroup>
        <inkml:traceGroup>
          <inkml:annotationXML>
            <emma:emma xmlns:emma="http://www.w3.org/2003/04/emma" version="1.0">
              <emma:interpretation id="{FAA11AAB-0766-4473-9F46-D4579BD13100}" emma:medium="tactile" emma:mode="ink">
                <msink:context xmlns:msink="http://schemas.microsoft.com/ink/2010/main" type="inkWord" rotatedBoundingBox="14425,13420 16977,13590 16886,14964 14333,14795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8369.4016">-6582 7959 2358 0,'15'-31'104'0,"-3"21"22"0,-4-4-101 0,7 4-25 0,1 3 0 0,4 7 0 16,-1 0 0-16,4 7-20 0,1 6 3 0,-1 1 1 15,0 0 16-15,1 3 16 0,-1 1-4 0,4 6 0 16,1-3 42-16,-1 3 8 0,-4-3 2 0,4 6 0 16,1 1-10-16,-1 3-2 0,-8-3 0 0,5-1 0 15,-5 5-29-15,-7-5-7 0,0 1 0 0,-1-4-1 16,-3 0-15-16,-4 1 0 0,-4-5-9 0,4 1 9 16,0-4-108-16,-4 1-16 0,-4-1-4 0,0-3-624 15,-4-4-124-15</inkml:trace>
          <inkml:trace contextRef="#ctx0" brushRef="#br0" timeOffset="28580.2489">-5757 7800 2574 0,'0'0'56'0,"-8"11"12"0,-7 6 3 0,-5 11 1 0,-7 6-57 0,-8 4-15 16,-8 0 0-16,-4 7 0 0,1 0 35 0,-5-3 4 15,1 3 1-15,3-7 0 0,-4 0-23 0,8-4-4 16,-3 1-1-16,3 0 0 0,0-4-12 0,8-4 0 16,0 1 0-16,4-4 0 15,4 0-90-15,7 1-21 0,1-5-4 0,3 1-633 16,4-3-128-16</inkml:trace>
          <inkml:trace contextRef="#ctx0" brushRef="#br0" timeOffset="28873.9011">-5547 8219 2329 0,'0'0'51'0,"0"0"10"0,0 0 3 0,8 3 2 0,-4 4-53 0,4 0-13 0,-1 0 0 0,1 3 0 15,-4 8 24-15,-4-8 3 0,0 0 0 0,0-3 0 16,-8 4 41-16,8-4 8 0,-4 0 1 0,4-1 1 0,-3 1-34 0,3-3-8 15,0 3 0-15,-4 0-1 0,4-4-3 0,0 4 0 16,4 3 0-16,-4-3 0 0,7 4-32 0,1-4-12 16,4 3 0-16,3 4 0 0,5-4 12 0,-5 4 16 15,5-4-3-15,3 1-1 16,1-1-36-16,3 1-8 0,-4-1-2 0,4-3 0 16,-3 0-29-16,-1-4-5 0,0-3-2 0,-3 0 0 15,-1-3-110-15,-3-1-23 0,-4-6-4 0,-1-4-1 0</inkml:trace>
          <inkml:trace contextRef="#ctx0" brushRef="#br0" timeOffset="29040.1104">-5099 8157 1792 0,'0'0'80'0,"0"0"16"0,0 0-77 0,-4 10-19 16,-4 0 0-16,-4 8 0 0,5 6 73 0,-5 3 11 16,-4 1 3-16,-3 7 0 0,3 3 15 0,-7 0 3 15,4 0 1-15,-5-4 0 0,1 1-34 0,-1 0-6 0,1-4-2 0,0-3 0 16,-1 3-51-16,9-4-13 0,-5 1 0 0,5-4 0 31,-1 0-42-31,5 1-11 0,-1-5-3 0,4-2-1096 0</inkml:trace>
          <inkml:trace contextRef="#ctx0" brushRef="#br0" timeOffset="29491.2786">-4597 7734 1868 0,'8'-10'41'0,"3"-7"9"0,1-1 2 0,3 1 0 0,-3 7-42 0,8-1-10 15,-5 1 0-15,1 7 0 0,-5-1 53 0,1 1 9 16,0 3 2-16,-1 7 0 0,-3-4-16 0,4 7-4 16,0-3 0-16,-1 7 0 0,1 3-16 0,0 8-3 15,-1 2-1-15,1 8 0 0,0 3 20 0,-1 0 3 16,1 7 1-16,0 0 0 0,-1 0 6 0,1 0 2 16,0 3 0-16,3 1 0 0,-3-8-20 0,0 4-3 15,3-3-1-15,1 3 0 0,-1-4 9 0,1 1 2 0,-1-4 0 16,5-4 0-16,-5 5 8 0,-3-5 1 0,-4-3 1 15,0 0 0-15,3-3-28 0,-7 7-5 0,0-8-2 0,0 1 0 16,-8-4-3-16,0 0-1 0,0 1 0 0,-3-1 0 16,-1-7 13-16,-4 7 2 0,-3-6 1 0,3-4 0 15,-4-1-30-15,1 1-10 0,3-3 0 0,-7-4 0 16,-9 3 10-16,1-3 0 0,-4 0 0 0,-4 3 0 16,-4 1-81-16,-4-1-15 0,-7-3-2 0,-5 3-840 15,-7-3-168-15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9:25.61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F01FFFF-778E-45F9-AA35-A8A50A4DDF32}" emma:medium="tactile" emma:mode="ink">
          <msink:context xmlns:msink="http://schemas.microsoft.com/ink/2010/main" type="writingRegion" rotatedBoundingBox="18409,8559 26532,8848 26360,13679 18237,13390"/>
        </emma:interpretation>
      </emma:emma>
    </inkml:annotationXML>
    <inkml:traceGroup>
      <inkml:annotationXML>
        <emma:emma xmlns:emma="http://www.w3.org/2003/04/emma" version="1.0">
          <emma:interpretation id="{C3EE0401-719F-40D1-84A0-8C3D17F035B8}" emma:medium="tactile" emma:mode="ink">
            <msink:context xmlns:msink="http://schemas.microsoft.com/ink/2010/main" type="paragraph" rotatedBoundingBox="18765,8817 25902,8817 25902,10228 18765,102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3AF4EB-117D-49BB-8E6E-31D84262FF47}" emma:medium="tactile" emma:mode="ink">
              <msink:context xmlns:msink="http://schemas.microsoft.com/ink/2010/main" type="line" rotatedBoundingBox="18765,8817 25902,8817 25902,10228 18765,10228"/>
            </emma:interpretation>
          </emma:emma>
        </inkml:annotationXML>
        <inkml:traceGroup>
          <inkml:annotationXML>
            <emma:emma xmlns:emma="http://www.w3.org/2003/04/emma" version="1.0">
              <emma:interpretation id="{6AA36DE2-3DE5-415C-A26D-3E7197CAD95F}" emma:medium="tactile" emma:mode="ink">
                <msink:context xmlns:msink="http://schemas.microsoft.com/ink/2010/main" type="inkWord" rotatedBoundingBox="18760,9108 21759,9093 21764,10092 18765,1010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-697 3196 1422 0,'0'0'63'0,"0"0"13"16,0 0-61-16,0 0-15 0,0 0 0 0,0 0 0 15,-8-4 64-15,-4 1 11 0,0-1 1 0,1 4 1 0,-9 4-16 0,1 3-3 16,-1-4-1-16,-3 4 0 0,0 0-14 0,-1 0-3 16,-3 0-1-16,4 0 0 0,3 0-20 0,-3-1-4 15,0 1-1-15,3 0 0 0,4-3-14 0,-3-1 11 16,7 1-11-16,1-4 10 0,-1 0-10 0,4 3 0 15,4-3 0-15,4 0 0 0,-7 0 0 0,7 0 0 16,0 0 0-16,0 0 0 0,-4 11 0 0,4-5 0 16,-4 5 0-16,4-1 0 0,-4 4 0 0,4 0 0 15,-4 3 0-15,4 7 0 0,-4 1 8 0,4 2 0 16,-8 4 0-16,1 4 0 0,-5 7 29 0,4-1 6 16,-4 1 1-16,5 3 0 0,-5-4 6 0,4 1 2 15,4-4 0-15,0 0 0 0,-3-4-28 0,7-6-4 16,0 0-2-16,3-4 0 0,1-3-5 0,0 3-1 15,0-7 0-15,4 0 0 0,-4-3 18 0,4 0 3 16,-1 0 1-16,1 0 0 16,4 0-155-16,0-4-31 0,-5 4-7 0,5-4-1 0</inkml:trace>
          <inkml:trace contextRef="#ctx0" brushRef="#br0" timeOffset="329.3297">-705 3573 460 0,'-8'-11'41'0,"4"-6"-33"0,0 0-8 0,0-1 0 16,0 1 350-16,4 3 68 0,-4 0 14 0,4 1 2 16,4-5-318-16,0 1-64 0,4-4-13 0,0 4-3 0,0 3 0 0,7-3 0 15,1 3 0-15,3-3 0 0,1 3-10 0,3 0-2 16,0 7-1-16,1 4 0 0,-1-1 8 0,0 8 1 15,-3-1 1-15,3 7 0 0,-3 4-33 0,-5 7 0 16,5 0 0-16,-5 6 0 0,1 1 16 0,-1 3-3 16,-3 0-1-16,4 4 0 0,-1 0 7 0,-3-1 1 15,0-6 0-15,3 7 0 0,-3-4-20 0,0-4 0 16,-1 1 0-16,-3-4 0 0,0-6 0 0,0-1 0 16,-5 0 0-16,1-3 0 15,0 0-92-15,0-4-23 0,-4-10-4 0,0 11-1 16,0-1-83-16,0-10-17 0,0 0-3 0,0 0-1 0</inkml:trace>
          <inkml:trace contextRef="#ctx0" brushRef="#br0" timeOffset="565.5477">-75 3244 1324 0,'0'0'59'0,"4"-3"12"0,4-1-57 0,-8 4-14 0,0 0 0 0,0 0 0 15,0 0 159-15,-8 7 29 0,0 7 5 0,-3 0 2 16,-5 6-106-16,1 1-21 0,-5 0-4 0,1 3 0 15,-5 4-25-15,1 3-5 0,0 4-1 0,-5 3 0 16,-3 0-1-16,4-4 0 0,-4 8 0 0,-4-1 0 16,4 1-32-16,-1-4 0 0,1-3 0 0,0-1 0 15,4-3-96-15,4-3-25 0,3-4-6 0,8-3-850 16</inkml:trace>
          <inkml:trace contextRef="#ctx0" brushRef="#br0" timeOffset="712.582">217 3580 2142 0,'0'0'47'0,"0"0"9"0,0 0 3 0,8 10 1 0,-8-3-48 0,4 7-12 16,0 7 0-16,0 3 0 0,-1 0 35 0,-3 4 4 16,8-4 1-16,-8 0 0 0,0 0-29 0,4-3-11 15,-4 0 8-15,-4 0-8 0,4-8 0 0,0 1 0 16,-4 4 0-16,0-5-683 15,1 1-132-15</inkml:trace>
          <inkml:trace contextRef="#ctx0" brushRef="#br0" timeOffset="905.2118">781 3545 1900 0,'0'0'84'0,"0"0"18"0,0 0-82 0,4 7-20 0,-4 10 0 0,0 1 0 15,0 6 83-15,-4 7 12 0,1 0 2 0,-5 4 1 16,4-4-47-16,-8-4-10 0,1 5-1 0,-5-1-1 16,0-4-26-16,1-2-5 0,-5-1 0 0,-3 0-8 15,0-7 11-15,-1 4-11 0,5-4 10 0,-1 1-729 16,-3-4-145-16</inkml:trace>
          <inkml:trace contextRef="#ctx0" brushRef="#br0" timeOffset="-396.0664">-2200 4009 1796 0,'-8'-11'80'0,"8"11"16"0,0-7-77 0,-3 0-19 16,3 0 0-16,0 7 0 0,0 0 38 0,0-6 4 16,3-1 1-16,5 0 0 0,-4 0-8 0,12 3-2 15,3-3 0-15,8 0 0 0,1 1-33 0,7-1 0 16,0 0 0-16,7 0-9 0,1 3 9 0,0 1-13 15,0 3 5-15,0 0-596 0,0 0-120 0</inkml:trace>
          <inkml:trace contextRef="#ctx0" brushRef="#br0" timeOffset="-601.0936">-2083 3580 1414 0,'0'0'31'0,"0"0"6"0,0 0 2 0,0 0 1 0,0 0-32 0,0 0-8 15,0 0 0-15,0 0 0 0,8 0 16 0,3-4 2 16,1-3 0-16,4 0 0 0,7-3-8 0,-7 0-2 16,-1-4 0-16,1 3 0 0,3 1 7 0,1-4 1 15,-5 0 0-15,1 4 0 0,-8-4-16 0,-1 0 0 16,9 0 0-16,-8 1 0 0,-8-1 0 0,4 0 0 15,-1 0 0-15,1 0 0 0,-8-3 0 0,1 3 0 16,-5-3 0-16,4 3 0 0,4-3 8 0,-4 3 4 16,-4 0 2-16,8 0 0 0,0 0 30 0,0 4 5 15,-8 0 2-15,1-1 0 0,-5 4-21 0,12 7-4 0,4-7-1 16,-4 7 0-16,0 0-11 0,0 0-2 0,0 0-1 0,0 0 0 16,-4 7-11-16,0 11 12 0,4-1-12 0,0 10 12 15,-8 8 28-15,4 7 5 0,-3-1 2 0,3 11 0 16,-4 0 4-16,0 0 1 0,-7 7 0 0,-1-1 0 15,8 1-24-15,4-7-4 0,-7-3 0 0,7-4-1 16,-4-4-15-16,8-3-8 0,0 0 8 0,0-7-8 16,0 0 0-16,0-3 9 0,4-4-9 0,4 4 0 15,-8-7-78-15,0 0-22 0,4-4-5 0,-4 0-1 0</inkml:trace>
        </inkml:traceGroup>
        <inkml:traceGroup>
          <inkml:annotationXML>
            <emma:emma xmlns:emma="http://www.w3.org/2003/04/emma" version="1.0">
              <emma:interpretation id="{B77CE015-BFDF-4BAE-A918-B66D1E6479B4}" emma:medium="tactile" emma:mode="ink">
                <msink:context xmlns:msink="http://schemas.microsoft.com/ink/2010/main" type="inkWord" rotatedBoundingBox="22197,8979 25163,8979 25163,10062 22197,1006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539.0168">2903 3324 1231 0,'0'-21'54'0,"0"14"12"0,3-3-53 0,5-1-13 15,4 1 0-15,0-1 0 0,3 1 71 0,5-4 11 16,-1 0 2-16,1 4 1 0,-1 3-4 0,4-3-1 16,-3 3 0-16,-1 0 0 0,1 3-34 0,-1 1-7 15,-3 6-2-15,3 1 0 0,-3-1 22 0,-1 8 4 16,1 3 1-16,-4-4 0 0,-1 7-52 0,9-3-12 15,-5 7 0-15,1 3 0 0,-1-3 40 0,5 0 4 16,-5 6 2-16,9 4 0 0,-5-3-32 0,5 7-6 16,-5-4-8-16,1-4 11 0,-5-6-11 0,1 0 0 15,3-4 9-15,-3 1-9 0,-5-5-15 0,-7 1-7 16,12 0-2-16,-8-4-668 16,-1-3-135-16</inkml:trace>
          <inkml:trace contextRef="#ctx0" brushRef="#br0" timeOffset="6752.6784">3661 3116 2127 0,'0'0'47'0,"0"0"9"0,0 0 3 0,0 0 1 0,-3 7-48 0,-1 3-12 0,-8 8 0 0,-4-1 0 0,-3 4 37 0,0-1 6 15,-1 5 1-15,-3-1 0 0,-1 0 5 0,1 0 2 16,-4 1 0-16,0-1 0 0,3-4-21 0,1 5-4 15,-1-1-1-15,1 0 0 0,4 0-25 0,-5 1 0 16,5-1-14-16,-1 3 5 16,1-2-179-16,3-1-35 0</inkml:trace>
          <inkml:trace contextRef="#ctx0" brushRef="#br0" timeOffset="7138.745">3794 3462 806 0,'19'-10'36'0,"-11"3"7"0,0 0-35 0,4 0-8 0,3 0 0 0,5 0 0 15,3 0 258-15,0 4 50 0,4 3 9 0,5 0 3 16,3 0-256-16,-4 3-52 0,0 1-12 0,-8 2 0 15,1 1 48-15,-5 4 8 0,-3 3 0 0,-1-1 1 16,-7 5-13-16,-4 2-4 0,-4 1 0 0,-8 0 0 16,-4-4-8-16,-7 1-1 0,7 2-1 0,-7 1 0 15,-5-4-30-15,1-3 8 0,0-3-8 0,3-1 0 16,1 4 20-16,3-7 2 0,9-4 0 0,-1 1 0 16,0-1 16-16,8-3 3 0,0 0 1 0,0 0 0 15,8 7-85-15,3 0-17 0,13-4-3 0,-5 4-1 0,-3 4 52 16,3-1 12-16,5-3 0 0,-1 7 0 0,0 0 0 0,-11 3 0 15,4 0 0-15,-5 4 0 0,-3 0 48 0,-12 3 13 16,-4-3 3-16,-3 3 0 0,-5 0-64 0,-7 4-10 16,-8-4-3-16,-4 7-1 15,0 0-80-15,0 1-16 0,-4 2-3 0</inkml:trace>
          <inkml:trace contextRef="#ctx0" brushRef="#br0" timeOffset="1443.0938">1735 3050 1638 0,'-19'0'72'0,"19"0"16"16,0 0-71-16,0 0-17 0,-8 7 0 0,-4 0 0 15,0 4 75-15,-3 2 11 0,-1 5 2 0,-3 2 1 0,3 5-20 0,-3 6-4 16,-1-4-1-16,-3 15 0 0,-4-4-13 0,3 0-3 15,1-3-1-15,-4 3 0 0,0-4-47 0,-1 1 0 16,1-1 0-16,0 1 0 16,0-4-189-16,3-3-38 0,-23 13-7 0,20-13-2 0</inkml:trace>
          <inkml:trace contextRef="#ctx0" brushRef="#br0" timeOffset="1205.0798">1241 3272 2419 0,'0'0'53'0,"11"-7"11"0,1 0 3 0,0-4 1 0,3 5-55 0,1-1-13 16,-1 3 0-16,5-3 0 0,-1 4 0 0,-3 3 0 15,3-4 0-15,-3 8 0 0,3-4 0 0,-3 7 0 16,3 3 0-16,1 0 0 0,-5 4 0 0,5 4 0 16,-8 2 0-16,-1 5 0 0,-3 2 54 0,0-3 8 15,-4 1 2-15,0 6 0 16,-8-3-103-16,4-1-20 0,-4-3-4 0,0-3-1 0,0 0 52 0,0 0 12 0,4-1 0 16,0-2 0-16,0-4 0 0,4-1 0 0,4 1 0 15,0-3 0 1,-1-1-208-16,-3-3-38 0,4 0-8 0,-8-7-2 0</inkml:trace>
          <inkml:trace contextRef="#ctx0" brushRef="#br0" timeOffset="1767.085">1898 3486 1497 0,'20'-3'66'0,"-12"-1"14"0,-1 1-64 0,5-1-16 0,-4-3 0 0,4 4 0 15,-1 0 96-15,1 3 15 0,0-4 3 0,-1 1 1 16,1-4-33-16,0 3-6 0,-1 4-2 0,1-3 0 16,-4 3-42-16,-8 0-9 0,11-4-2 0,1 8 0 15,-4-1-31-15,0 4-6 0,-4-3-2 0,-4 6 0 16,0 4 30-16,-4 0 7 0,4 3 1 0,-8 0 0 16,0 4-4-16,0-4 0 0,-3 8 0 0,-1-5 0 15,4 1 16-15,-3 0 4 0,3-4 0 0,-4-3 0 16,4 3-5-16,1-6-1 0,3-1 0 0,-4 0 0 0,4-3-11 0,4-7-3 15,0 0 0-15,0 0 0 0,0 0-4 0,0 0-2 16,0 0 0-16,0 0 0 16,8 4-38-16,3 3-8 0,-3-4-2 0,4 1 0 15,0-4-166-15,3-4-32 0</inkml:trace>
          <inkml:trace contextRef="#ctx0" brushRef="#br0" timeOffset="2013.4978">2428 3483 1497 0,'0'0'32'0,"0"0"8"0,0 0 0 0,4 10 4 0,-8 4-36 0,4-4-8 0,-4 1 0 0,-4 6 0 15,0-3 110-15,0 0 20 0,-3-4 4 0,7 4 1 16,-8-4-74-16,4 4-14 0,1-3-3 0,-1 2-1 16,0 1-33-16,-4 0-10 0,-3 0 0 0,-1-4-630 15,5 4-131-15</inkml:trace>
        </inkml:traceGroup>
        <inkml:traceGroup>
          <inkml:annotationXML>
            <emma:emma xmlns:emma="http://www.w3.org/2003/04/emma" version="1.0">
              <emma:interpretation id="{8451721E-A8EB-4AC9-84F9-6A868B598155}" emma:medium="tactile" emma:mode="ink">
                <msink:context xmlns:msink="http://schemas.microsoft.com/ink/2010/main" type="inkWord" rotatedBoundingBox="25264,8817 25902,8817 25902,10228 25264,10228"/>
              </emma:interpretation>
              <emma:one-of disjunction-type="recognition" id="oneOf2">
                <emma:interpretation id="interp2" emma:lang="" emma:confidence="1">
                  <emma:literal>]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}</emma:literal>
                </emma:interpretation>
                <emma:interpretation id="interp5" emma:lang="" emma:confidence="0">
                  <emma:literal>3</emma:literal>
                </emma:interpretation>
                <emma:interpretation id="interp6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16285.4417">4288 2940 1036 0,'12'-4'23'0,"3"-3"5"0,1 4 0 0,-1-1 1 0,9 4-29 0,-5-3 0 15,5-1 0-15,-1 1 0 0,4-1 108 0,0 1 15 16,1-4 3-16,-1 4 1 0,4-1-50 0,-4 1-9 0,1 3-3 0,-5 0 0 16,0 0-1-16,-3 7 0 0,3 0 0 0,-3 3 0 15,-1 7 0-15,-7 4 0 0,7 0 0 0,-3 6 0 16,-5 5-51-16,-3-1-13 0,0 7 0 0,-4 0 0 16,8 0 0-16,-12 0 0 0,3-4 0 0,5 5 0 15,-4-1 54-15,0-4 8 0,0 8 2 0,0-1 0 16,4 1 0-16,-1-1 0 0,1 4 0 0,-4 0 0 15,8 4-52-15,-8-1-12 0,-1-3 0 0,1 0 0 16,-8-3 0-16,1-1 0 0,-5-6 0 0,0 6 0 16,-8-3 0-16,-3-3 0 0,-12-1 0 0,4 1 0 15,-1-4 0-15,-11 4 0 0,-7-4 0 0,-5 3 0 16,4 1-174-16,-7-4-38 0</inkml:trace>
        </inkml:traceGroup>
      </inkml:traceGroup>
    </inkml:traceGroup>
    <inkml:traceGroup>
      <inkml:annotationXML>
        <emma:emma xmlns:emma="http://www.w3.org/2003/04/emma" version="1.0">
          <emma:interpretation id="{F1B49701-E9E1-49E1-9D32-B1AB0BA9D29B}" emma:medium="tactile" emma:mode="ink">
            <msink:context xmlns:msink="http://schemas.microsoft.com/ink/2010/main" type="paragraph" rotatedBoundingBox="18286,12007 26409,12295 26360,13679 18237,133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FA0607-3B9F-47C3-B85B-1247912E9BAD}" emma:medium="tactile" emma:mode="ink">
              <msink:context xmlns:msink="http://schemas.microsoft.com/ink/2010/main" type="inkBullet" rotatedBoundingBox="18279,12199 18939,12223 18896,13414 18237,13390"/>
            </emma:interpretation>
          </emma:emma>
        </inkml:annotationXML>
        <inkml:trace contextRef="#ctx0" brushRef="#br0" timeOffset="7999.6836">-2398 6562 1152 0,'0'0'102'0,"0"0"-82"0,-8 0-20 0,0 3 0 16,-4-3 176-16,12 0 30 0,0 0 6 0,0 0 2 16,0 11-138-16,4-1-28 0,8-7-6 0,4 4-1 15,3-3 7-15,1-1 2 0,3 1 0 0,4-4 0 16,0-7-29-16,-3 3-5 0,-1-6-2 0,4 0 0 16,4-4-14-16,-3 0 0 0,-13-3-12 0,5-1 12 15,-1 1-11-15,-7 0 11 0,0-4-10 0,-1 0 10 16,-7 4 0-16,0-4 0 0,4 4 0 0,-12 3 0 15,0-3-9-15,0 3 9 0,0 3-8 0,-4 1 8 16,-3 3 0-16,3-3 0 0,-4 6 0 0,5 1 8 0,-5 3 14 16,4 3 3-16,-4 4 1 0,1 4 0 0,-1 2 9 15,4 5 1-15,-3 3 1 0,-1 6 0 0,0 8-13 16,4-1-4-16,1 8 0 0,-1 3 0 0,-4 0 20 0,8 3 3 16,0-3 1-16,4 4 0 0,-3-1-26 0,-1 1-5 15,8-1-1-15,-1 4 0 0,-3-7 0 0,0 7 0 16,-3-4 0-16,-1 1 0 0,4-4-3 0,-8-4-1 15,0 1 0-15,-4-8 0 0,5 1-22 0,-1-1-5 16,-8-6-1-16,5 0 0 16,-5-4-163-16,0-3-33 0,1-4-6 0</inkml:trace>
        <inkml:trace contextRef="#ctx0" brushRef="#br0" timeOffset="8165.2279">-2729 7195 2235 0,'15'-21'99'0,"-7"14"21"0,0-3-96 16,4 3-24-16,11 0 0 0,0 0 0 0,5 4 24 0,-1-4 1 0,0 0 0 0,8 0 0 15,0 0-11-15,4 3-2 0,0-3-1 0,4 1 0 16,4-5-129-16,-5 4-26 0,1-3-4 0</inkml:trace>
      </inkml:traceGroup>
      <inkml:traceGroup>
        <inkml:annotationXML>
          <emma:emma xmlns:emma="http://www.w3.org/2003/04/emma" version="1.0">
            <emma:interpretation id="{D7D16386-9041-4A03-A2CB-268B240234EE}" emma:medium="tactile" emma:mode="ink">
              <msink:context xmlns:msink="http://schemas.microsoft.com/ink/2010/main" type="line" rotatedBoundingBox="19780,12060 26409,12295 26362,13618 19733,13382"/>
            </emma:interpretation>
          </emma:emma>
        </inkml:annotationXML>
        <inkml:traceGroup>
          <inkml:annotationXML>
            <emma:emma xmlns:emma="http://www.w3.org/2003/04/emma" version="1.0">
              <emma:interpretation id="{B00A7BA3-9942-4EB4-9AFA-9471115AF0C9}" emma:medium="tactile" emma:mode="ink">
                <msink:context xmlns:msink="http://schemas.microsoft.com/ink/2010/main" type="inkWord" rotatedBoundingBox="19769,12383 21655,12450 21620,13449 19733,13382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8633.3487">-752 6537 1267 0,'16'-17'56'0,"-9"14"12"0,-3-8-55 0,0 4-13 16,0 1 0-16,0-1 0 0,-4 7 104 0,0-7 19 16,-4 7 3-16,4-4 1 0,-8 1-37 0,4 3-7 15,-7 3-2-15,-5 1 0 0,1 3-53 0,-9 0-10 0,5-4-2 0,-5 4-1 16,1 3-6-16,0 4-1 16,-1-4 0-16,1 1 0 0,0-4 0 0,-1 3 0 0,5-3 0 15,-1 3 0-15,1-6-8 0,-1 3 8 0,5-4-8 16,3 1 8-16,4-4 19 0,1 3 3 0,-5 1 1 0,4-4 0 15,4 0-20-15,4 0-11 0,0 0 12 0,-7 3-12 16,-1 1 12-16,4 6-4 0,4 0 0 0,-4 8-8 16,0-1 13-16,0 4-4 0,4 3-1 0,-8 4 0 15,8 3 28-15,0 0 6 0,-4 7 1 0,1 3 0 16,-5-3-15-16,4 4-2 0,-4 0-1 0,4-1 0 16,-4-3 12-16,5-3 3 0,-9 3 0 0,4-4 0 15,0-3-16-15,4-3-4 0,4-4 0 0,0 1 0 16,0-5-6-16,0 1-2 0,8-7 0 0,0 0 0 0,0 0 16 0,3-4 2 15,1 0 1-15,4 1 0 16,3-1-56-16,-3 0-11 0,-1-3-3 0,5 4 0 16,-1-8-183-16,5 1-37 0,-5-1-7 0,4-6-2 0</inkml:trace>
          <inkml:trace contextRef="#ctx0" brushRef="#br0" timeOffset="8970.9095">-441 6849 2070 0,'8'-28'92'0,"-4"18"18"0,0-8-88 0,4 5-22 15,0-5 0-15,-1 1 0 0,1-4 72 0,4 4 9 16,-4-4 3-16,-1 0 0 0,5 1-16 0,0-1-4 16,-1-3 0-16,5 3 0 0,-4 4-9 0,7-1-3 15,-3 5 0-15,3 6 0 0,1 3-38 0,-1 1-14 0,-3 3 9 0,3 10-9 16,0 4 0-16,1 7 0 0,-4 3 0 15,-1 7 0-15,-3 4 0 0,-1 3 0 0,1 3 0 0,0 1 0 16,-8-1 0-16,0 1 10 0,-4 3-2 0,3-7-8 16,-3 0 9-16,0-4-9 0,0-2 0 15,0-5 9-15,4-3-9 0,0 1 0 0,0-1 0 0,4-7 0 16,4 4-17-16,-1-7-6 0,5 3-1 0,-1-7 0 16,1 1-64-1,0-1-14-15,7-6-2 0,-8 3-1 0,5-7-127 0,-1-4-24 0,13-17-6 16,-9-6-1-16</inkml:trace>
          <inkml:trace contextRef="#ctx0" brushRef="#br0" timeOffset="9137.3042">373 6582 2257 0,'-12'-3'49'0,"8"0"11"0,-4-1 1 0,1 4 3 0,-5 4-51 0,0 2-13 16,-3 8 0-16,-5 4 0 0,1 6 28 0,-8 3 4 15,-8 1 0-15,-8 3 0 0,0 4 25 0,-4-1 6 16,-3 1 1-16,-1 0 0 0,0-4-20 0,1 0-3 15,-1 0-1-15,1 4 0 0,7-4-22 0,-4-4-5 16,4 1-1-16,1 0 0 0,3-4-25 0,4 0-6 16,0 0-1-16,0-3-794 15,7 0-159-15</inkml:trace>
          <inkml:trace contextRef="#ctx0" brushRef="#br0" timeOffset="10790.9602">575 7053 288 0,'0'0'12'0,"0"0"4"0,0 0-16 0,0 0 0 0,0 0 0 15,0 0 0-15,0 0 64 0,0 0 11 0,0 0 1 0,0 0 1 32,0 0-85-32,0 0-18 0,0 0-3 0</inkml:trace>
          <inkml:trace contextRef="#ctx0" brushRef="#br0" timeOffset="11440.3644">486 7143 1335 0,'0'0'59'0,"0"0"13"0,0 0-58 0,7 0-14 0,5-7 0 0,-4 7 0 16,4-7 75-16,-5 4 12 0,-3-4 2 0,4 3 1 16,0-3-37-16,3 0-7 0,-3 0-2 0,4 4 0 15,-4 0-8-15,0-1-3 0,3 4 0 0,-3-3 0 16,0-1-9-16,0 4-3 0,-8 0 0 0,0 0 0 16,7 7-13-16,-7-7-8 0,8 7 8 0,-8-7-8 15,0 0 11-15,0 10-3 0,0 1 0 0,0 3 0 0,-8 3 10 0,4 0 2 16,-7 0 0-16,-1 1 0 0,0-1 17 0,1 0 4 15,-1 1 1-15,4-1 0 0,-7-3-17 0,3 0-3 16,4-4-1-16,0 4 0 0,1-7 12 0,3 0 3 16,4-7 0-16,-8 7 0 0,8-7-28 0,-4 7-8 15,4-7 0-15,0 0 0 0,0 0 0 0,8 6 0 16,0 1-8-16,-1 0 8 0,-7-7 0 0,8 7 0 16,4-3 0-16,3-1 10 15,1 1-85-15,4-4-17 0,-5 0-3 0,5 3-584 16,-5-3-117-16</inkml:trace>
        </inkml:traceGroup>
        <inkml:traceGroup>
          <inkml:annotationXML>
            <emma:emma xmlns:emma="http://www.w3.org/2003/04/emma" version="1.0">
              <emma:interpretation id="{15B7A865-2DE9-40B9-A715-50D7BC965C23}" emma:medium="tactile" emma:mode="ink">
                <msink:context xmlns:msink="http://schemas.microsoft.com/ink/2010/main" type="inkWord" rotatedBoundingBox="22261,12300 25295,12408 25255,13508 22222,1340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2781.473">1338 7188 172 0,'0'0'16'0,"0"0"-16"0,8-4 0 0,-8 4 0 15,0 0 295-15,0 0 56 0,0 0 11 0,4 11 2 16,-4-11-213-16,0 10-43 0,-4 4-9 0,0 3-2 15,4 1-9-15,-4-5-1 0,-4 1-1 0,4 4 0 16,-3-5-59-16,-1 1-12 0,0 0-3 0,0 0 0 16,0-4 16-16,1 1 2 0,-1-1 1 0,4 0 0 15,0-3-31-15,0 0-13 0,0 0 1 0,0 0-663 16,0 0-132-16</inkml:trace>
          <inkml:trace contextRef="#ctx0" brushRef="#br0" timeOffset="13321.2776">2544 6589 2188 0,'-15'0'97'0,"7"0"20"0,0 7-93 0,-3 7-24 16,-9 0 0-16,5 7 0 0,-5 6 48 0,-3 1 6 16,-4 7 1-16,-8-1 0 0,0 1 1 0,0-1 0 15,-4-2 0-15,0 6 0 0,4-4-32 0,0 1-5 16,0-1-2-16,3-2 0 0,1-5-17 0,0 1 0 16,8 0 0-16,-8-1 0 15,3-3-201-15,5 4-44 0,-27 14-9 0,14-11-2 0</inkml:trace>
          <inkml:trace contextRef="#ctx0" brushRef="#br0" timeOffset="13128.1908">1860 6669 1958 0,'11'-17'43'0,"5"-4"9"0,-1 0 1 0,5 0 3 0,3 8-45 0,-3-5-11 16,3 8 0-16,0-1 0 0,1 5 52 0,-1 6 9 15,0-4 2-15,1 11 0 0,-5 3-19 0,1 8-3 16,-1 2-1-16,-3 8 0 0,-1 3-12 0,-3 4-2 0,0-1-1 0,-1 5 0 16,-3-1 31-16,-4 0 7 15,0 0 1-15,0 0 0 0,-4 0-52 0,0-4-12 0,0 1 0 0,0-4 0 16,4-10 0-16,-4 3 0 0,0-7 0 0,7 1 0 15,1-4-11-15,0-1-5 0,0 1 0 0,0-3-1 16,-1-5-207 0,1-2-42-16,15-1-8 0,-23-3-2 0</inkml:trace>
          <inkml:trace contextRef="#ctx0" brushRef="#br0" timeOffset="13675.2408">2509 7025 1728 0,'24'-24'76'0,"-13"14"16"0,1 3-73 0,0 3-19 0,3-3 0 0,-3 4 0 15,0 3 55-15,-1 0 7 0,1 3 2 0,0 4 0 16,-4 4-12-16,-5-1-1 0,1 4-1 0,0 3 0 16,-4-6-29-16,-4 6-5 0,0-3-2 0,-3 3 0 15,-1-3 32-15,0 0 6 0,-7 0 2 0,3-4 0 16,-4 0-36-16,5 1-7 0,-1-4-2 0,4-1 0 16,-4-2-9-16,12-4 10 0,0 0-10 0,0 0 10 15,0 0-10-15,0 0 0 0,0 0 0 0,12 3 0 16,0-3 0-16,3 0-9 0,1 0 9 0,0 4-13 15,-5-4 13-15,5 0-12 0,-1 7 12 0,-3 0-12 0,0 0 12 16,-5 3 12-16,1 0-3 0,-4 1 0 0,0-1-9 0,-4 4 0 16,0 0 0-16,-4 3 0 0,0 0 34 0,-4-3 5 15,-3 0 1-15,-1 3 0 0,-3-3-28 0,-5 4-12 16,1-5 10-16,-1 5-10 16,1-5-184-16,-5 5-42 0</inkml:trace>
          <inkml:trace contextRef="#ctx0" brushRef="#br0" timeOffset="14215.7453">3323 7126 1440 0,'0'0'128'0,"0"0"-103"15,0 0-25-15,0 10 0 0,4 0 147 0,-8 4 24 16,4 7 5-16,-8 7 0 0,-4-1-89 0,1 1-19 16,-5-4-3-16,1 7-1 0,-9-3-26 0,1 0-6 15,0-4 0-15,-1-3-1 0,1 3-31 0,-1-7 0 0,-3 0 0 16,0 1 0-1,4-4-98-15,-1-1-26 0,5-2-4 0</inkml:trace>
          <inkml:trace contextRef="#ctx0" brushRef="#br0" timeOffset="14556.995">3584 6790 2174 0,'23'-28'96'0,"-11"18"20"0,3-4-92 0,5 4-24 16,-5 3 0-16,5 3 0 0,3 4 24 0,-3 0 1 16,-1 0 0-16,0 4 0 0,1 3-37 0,-5 3-7 15,1 4-1-15,0 3-1 0,-1 1 57 0,-3 6 11 16,0-3 2-16,-1 6 1 0,-3 1-29 0,4 0-5 16,-8 6-2-16,3-3 0 0,-3 0 11 0,4 1 3 15,-4-5 0-15,4-3 0 0,-4 1 6 0,-1-8 2 16,1 4 0-16,4-1 0 15,-8-6-80-15,4 0-16 0,0-3-4 0,-4-5-682 16,0 1-137-16</inkml:trace>
          <inkml:trace contextRef="#ctx0" brushRef="#br0" timeOffset="14684.3432">4319 6479 2113 0,'0'0'46'0,"-4"7"10"0,-3 3 1 0,-5 4 3 0,-4 7-48 0,1 3-12 0,-13 3 0 0,-3 12 0 16,-11-1 47-16,-1 3 6 0,-4 1 2 0,-4 3 0 15,1 0-28-15,3-4-6 0,0 4-1 0,5 0 0 16,3-10-20-16,4 3 0 0,4-4 0 0,-1 1 0 16,9-7-90-16,0-1-22 15,3 1-5-15,5-4-824 0</inkml:trace>
        </inkml:traceGroup>
        <inkml:traceGroup>
          <inkml:annotationXML>
            <emma:emma xmlns:emma="http://www.w3.org/2003/04/emma" version="1.0">
              <emma:interpretation id="{D78259B6-09FC-43C8-BC6B-BABA0B3CC29B}" emma:medium="tactile" emma:mode="ink">
                <msink:context xmlns:msink="http://schemas.microsoft.com/ink/2010/main" type="inkWord" rotatedBoundingBox="25273,12255 26409,12295 26365,13551 25229,13510"/>
              </emma:interpretation>
              <emma:one-of disjunction-type="recognition" id="oneOf5">
                <emma:interpretation id="interp9" emma:lang="" emma:confidence="0">
                  <emma:literal>4)</emma:literal>
                </emma:interpretation>
                <emma:interpretation id="interp10" emma:lang="" emma:confidence="1">
                  <emma:literal>y ]</emma:literal>
                </emma:interpretation>
                <emma:interpretation id="interp11" emma:lang="" emma:confidence="0">
                  <emma:literal>y)</emma:literal>
                </emma:interpretation>
                <emma:interpretation id="interp12" emma:lang="" emma:confidence="0">
                  <emma:literal>x]</emma:literal>
                </emma:interpretation>
                <emma:interpretation id="interp13" emma:lang="" emma:confidence="0">
                  <emma:literal>4]</emma:literal>
                </emma:interpretation>
              </emma:one-of>
            </emma:emma>
          </inkml:annotationXML>
          <inkml:trace contextRef="#ctx0" brushRef="#br0" timeOffset="15133.849">4720 6980 2077 0,'0'0'92'0,"0"0"19"0,8 14-89 0,-8 7-22 0,-8 0 0 0,-4 6 0 15,5 1 78-15,-17 0 11 0,13 6 3 0,-13 1 0 16,1 3-20-16,-4-3-3 0,-1-1-1 0,1-3 0 15,-4 0-36-15,4 1-8 0,0-5-2 0,-12 1 0 16,15-4-36-16,-7 0-7 0,4 1-2 0,4-5 0 16,3-2-100-16,5-5-20 0,-5 1-4 15</inkml:trace>
          <inkml:trace contextRef="#ctx0" brushRef="#br0" timeOffset="14957.5318">4401 7112 2012 0,'0'0'89'0,"0"0"19"0,0 0-87 0,0 0-21 15,0 0 0-15,-8 7 0 0,0 3 64 0,1 0 9 16,-5 1 2-16,4 3 0 0,-4-1-19 0,12 5-4 16,-3-1-1-16,-1-3 0 0,4 0-21 0,0-4-4 15,4 1-1-15,-1-1 0 0,5 0 0 0,4-3 0 16,0 4 0-16,3-5 0 0,1 1-25 0,-1-3 0 16,1-1 8-16,3 1-8 15,-3-4-29-15,-1 3-8 0,-3-3-2 0,0-3 0 16,-1-1-213-16,1 1-44 0,8-18-8 0,-5 7-1 0</inkml:trace>
          <inkml:trace contextRef="#ctx0" brushRef="#br0" timeOffset="15511.6711">5175 6371 2134 0,'8'0'47'0,"8"-3"9"0,3 0 3 0,-3-1 1 0,7 4-48 0,-7 0-12 0,3 4 0 0,-11 2 0 15,4 8 58-15,-5 0 9 0,9 0 1 0,-4 7 1 16,-8-1-47-16,-1 5-10 0,5 2-1 0,-4 8-1 16,8 3 43-16,-12 0 9 0,4 4 2 0,0-1 0 15,-1 1 0-15,1-1 0 0,-4 1 0 0,0 3 0 16,0-4-52-16,0 1-12 0,0-1 0 0,8 1 0 16,-8-1 0-16,4-6 0 0,-4-1 0 0,0-3 0 15,-4 4 54-15,-4-11 8 0,8 4 2 0,0-7 0 16,-4-1-52-16,-3-2-12 0,-9-1 0 0,8-3 0 15,1-4 0-15,-9 4 0 0,-7-3 0 0,-5-1 0 16,-3 0 0-16,-4 1 0 0,-8-4 0 0,-3-1 0 16,-9 1-151-16,5-3-33 15,-17-1-6-15,-14 1-2 0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20T01:39:27.67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E4B3AF8-3680-4378-8DEA-5F65612F2E26}" emma:medium="tactile" emma:mode="ink">
          <msink:context xmlns:msink="http://schemas.microsoft.com/ink/2010/main" type="writingRegion" rotatedBoundingBox="411,598 2928,352 3042,1522 526,1767"/>
        </emma:interpretation>
      </emma:emma>
    </inkml:annotationXML>
    <inkml:traceGroup>
      <inkml:annotationXML>
        <emma:emma xmlns:emma="http://www.w3.org/2003/04/emma" version="1.0">
          <emma:interpretation id="{ECAC4A86-76A7-4021-9E05-7071B4316B5F}" emma:medium="tactile" emma:mode="ink">
            <msink:context xmlns:msink="http://schemas.microsoft.com/ink/2010/main" type="paragraph" rotatedBoundingBox="411,598 2928,352 3042,1522 526,17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E54632-F31B-4A11-80C3-AEB94E5F702A}" emma:medium="tactile" emma:mode="ink">
              <msink:context xmlns:msink="http://schemas.microsoft.com/ink/2010/main" type="line" rotatedBoundingBox="411,598 2928,352 3042,1522 526,1767"/>
            </emma:interpretation>
          </emma:emma>
        </inkml:annotationXML>
        <inkml:traceGroup>
          <inkml:annotationXML>
            <emma:emma xmlns:emma="http://www.w3.org/2003/04/emma" version="1.0">
              <emma:interpretation id="{FCDDB2EA-88CB-43C6-83A3-9E69F3E756AA}" emma:medium="tactile" emma:mode="ink">
                <msink:context xmlns:msink="http://schemas.microsoft.com/ink/2010/main" type="inkWord" rotatedBoundingBox="411,598 2586,386 2700,1555 526,176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34 914 0,'0'0'20'0,"0"0"4"0,0 0 0 0,0 0 3 0,0 0-27 0,0 0 0 0,0 0 0 0,0 0 0 15,0 0 64-15,0 0 7 0,9 0 1 0,5 0 1 16,-5-8-7-16,9 4-2 0,-4 0 0 0,4 0 0 15,5 0-8-15,0-4-1 0,-5 8-1 0,9-4 0 16,10 4-26-16,-10 4-4 0,0-4-2 0,10 4 0 16,-1 0 7-16,5 4 2 0,0-4 0 0,5 8 0 15,-5-4-31-15,4 4 0 0,-4-4 0 0,-4 4 0 16,4 1-12-16,-10-1-9 0,15-4-2 0,-10 0-751 16</inkml:trace>
          <inkml:trace contextRef="#ctx0" brushRef="#br0" timeOffset="-328.9776">155-346 403 0,'0'0'36'0,"0"0"-36"16,0 0 0-16,0 0 0 0,0 0 71 0,0 0 7 15,0 0 2-15,9 0 0 0,0 0-9 0,0-5-2 16,-9 5 0-16,0 0 0 0,0 0-9 0,0 0-1 16,10 0-1-16,-10 0 0 0,0 0-16 0,0 0-3 0,13 5-1 0,-8-1 0 15,-5-4 6-15,13 8 2 0,-3-4 0 0,8-4 0 16,-14 4-2-16,10-4 0 0,0-4 0 0,-1 4 0 15,1 0-9-15,4-4-3 0,-4 4 0 0,9-8 0 16,-5 4 10-16,9-1 2 0,0 1 0 0,5-4 0 16,0 0-4-16,0 4 0 0,0-8 0 0,4 4 0 15,1 0-23-15,-5 4-5 0,-10 0 0 0,10 0-1 16,0 4-11-16,0 0 0 0,-9-8 0 0,-1 8 0 16,6 0 0-16,-10 0-16 0,5 0 4 0,-10 8 1 15,1-8-17-15,0 0-3 16,-5 12-1-16,-5-4 0 0,-8 0-30 0,-1 4-6 0,5 0-2 15,-4 5-710-15</inkml:trace>
          <inkml:trace contextRef="#ctx0" brushRef="#br0" timeOffset="-1190.1662">337-864 288 0,'0'0'12'0,"0"0"4"0,0 0-16 0,0 0 0 16,0 0 0-16,0 0 0 0,0 0 162 16,5-9 30-16,-5-3 5 0,4 4 2 0,10-4-71 0,-14 4-13 15,0-4-3-15,5 4-1 0,-1 0-27 0,-4 8-6 16,0 0-1-16,0 0 0 0,9-13-28 0,-9 13-5 16,0 0-2-16,0 0 0 0,0 0-25 0,0 0-5 15,0 0 0-15,0 0-1 0,-4 0 1 0,-1 5 0 16,1-1 0-16,-1 8 0 0,5-4 14 0,0 8 3 15,-14 0 1-15,10 13 0 0,-10-9-14 0,5 20-2 16,0-7-1-16,0 11 0 0,0-3-1 0,0 11 0 16,-5-7 0-16,5-1 0 0,9-3-4 0,-5-1-8 15,1 1 11-15,4-1-11 0,0-3 16 0,0-5-3 16,-9-8-1-16,0 9 0 0,9-9 8 0,-5 4 0 16,0-8 1-16,1 1 0 0,-1-9-21 0,5 0 0 15,-4 0 0-15,-1 0 0 0,5-12 0 0,0 0-13 0,0 0 3 16,0 0 1-16,0 0 9 0,0 0 0 0,0 0 0 15,0 0 0 1,0 0-100-16,0 0-16 0,0-16-2 0</inkml:trace>
          <inkml:trace contextRef="#ctx0" brushRef="#br0" timeOffset="-550.381">319-856 345 0,'0'0'31'0,"0"0"-31"16,0 0 0-16,0 0 0 0,0 0 133 0,0 0 21 15,0 0 4-15,0 0 1 0,0 0-51 0,0 0-9 16,0 0-3-16,0 0 0 0,0 0-54 0,0 0-11 0,0 0-3 16,0 12 0-16,0-12 23 0,9 4 4 0,-9 0 1 0,9-4 0 15,5-4 5-15,0 0 2 0,4-4 0 0,5 0 0 16,-10 4-24-16,10-13-5 0,4 9-1 0,1 4 0 15,-1-8 9-15,9 4 2 0,-13 0 0 0,9 4 0 16,-9 0-36-16,9 0-8 0,-5 4 0 0,5 0 0 16,0 0 8-16,-5 0 0 0,9-8 0 0,-8 8 0 15,4 0-8-15,4-4 0 0,-4 4 0 0,0 0 0 16,4-4 0-16,1-1 0 0,-1 5 0 0,5-8 0 16,-9 4 0-16,0 0 0 0,0 0 0 0,-5-4 0 15,5 4 0-15,-14-4 0 0,5 8 0 0,-5 0 0 16,0-8-9-16,-13 8 9 0,-5 0-12 0,0 0 12 15,9 8-64-15,-9 4-7 0,-5 0-1 16,-4 4-776-16</inkml:trace>
          <inkml:trace contextRef="#ctx0" brushRef="#br0" timeOffset="1021.1453">2049-1043 518 0,'0'0'23'0,"0"0"5"0,0 0-28 0,0 0 0 0,0 0 0 0,5 9 0 15,-1 3 152-15,-4 4 24 0,-4 0 6 0,4 0 1 16,-9 4-60-16,4 1-12 0,0-1-3 0,-4 4 0 16,0 1-33-16,-4-1-7 0,-6 4-2 0,1 0 0 15,0 9-6-15,-5-5-2 0,0 9 0 0,-4-1 0 16,4 5-14-16,1 3-4 0,-6 1 0 0,1-1 0 16,0 5-10-16,4 4-2 0,-4-9-1 0,-1 5 0 15,5-5-27-15,5-3 0 0,-5-1 0 0,5-3 0 16,0-13 0-16,4 5 0 0,10-13 8 0,-10 0-8 15,5 0-94-15,5-4-21 0,-1 5-4 16,0-9-1-16</inkml:trace>
          <inkml:trace contextRef="#ctx0" brushRef="#br0" timeOffset="479.1976">1485-715 288 0,'0'0'25'0,"0"0"-25"0,0 0 0 0,0 0 0 16,0-12 139-16,0 12 22 0,0-8 5 0,0 0 1 16,0 0-39-16,0 8-8 0,0 0-2 0,0 0 0 15,9-4-29-15,-9 4-5 0,4-8-2 0,-4 8 0 16,0 0-16-16,14 0-3 0,-5 0-1 0,5 0 0 16,4 8 0-16,-9-4 0 0,9 0 0 0,0 4 0 15,-4 0-27-15,9 8-6 0,0-12-1 0,-1 12 0 16,6-7 0-16,-6 11-1 0,10-4 0 0,5 8 0 15,-1 5-27-15,5 3 0 0,-9-4 8 0,4 5-8 16,1 7 8-16,-1 1 0 0,-13 7 0 0,4-7 0 0,1-1-8 16,-6 1 0-16,1-5 0 0,-9-4 0 15,-1 1-124-15,-3-9-26 0,-6-4-6 16,-4-4 0-16</inkml:trace>
        </inkml:traceGroup>
        <inkml:traceGroup>
          <inkml:annotationXML>
            <emma:emma xmlns:emma="http://www.w3.org/2003/04/emma" version="1.0">
              <emma:interpretation id="{D9DFD527-1786-43FD-8CD6-A7227A86480E}" emma:medium="tactile" emma:mode="ink">
                <msink:context xmlns:msink="http://schemas.microsoft.com/ink/2010/main" type="inkWord" rotatedBoundingBox="2975,1032 2994,1030 3000,1099 2982,1101"/>
              </emma:interpretation>
              <emma:one-of disjunction-type="recognition" id="oneOf1">
                <emma:interpretation id="interp1" emma:lang="" emma:confidence="0">
                  <emma:literal>,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'</emma:literal>
                </emma:interpretation>
                <emma:interpretation id="interp4" emma:lang="" emma:confidence="0">
                  <emma:literal>1</emma:literal>
                </emma:interpretation>
                <emma:interpretation id="interp5" emma:lang="" emma:confidence="0">
                  <emma:literal>`</emma:literal>
                </emma:interpretation>
              </emma:one-of>
            </emma:emma>
          </inkml:annotationXML>
          <inkml:trace contextRef="#ctx0" brushRef="#br0" timeOffset="1424.2823">2473-460 1494 0,'0'0'66'0,"0"0"14"0,0 0-64 0,4-4-16 16,1-8 0-16,-5 12 0 0,0 0 120 0,0 0 22 16,0 0 4-16,0 0 1 0,0 0-102 0,0 0-20 15,0 0-4-15,0 0-1 0,0 0-20 0,4 12-12 16,-4-12 2-16,0 12 0 15,5 0-97-15,-1 1-19 0,-4-1-4 0,0-4-1 0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7T13:29:54.8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19A7185-9BA1-4F00-8E08-395CED1A5931}" emma:medium="tactile" emma:mode="ink">
          <msink:context xmlns:msink="http://schemas.microsoft.com/ink/2010/main" type="writingRegion" rotatedBoundingBox="3816,3109 13727,3137 13712,8250 3802,8223"/>
        </emma:interpretation>
      </emma:emma>
    </inkml:annotationXML>
    <inkml:traceGroup>
      <inkml:annotationXML>
        <emma:emma xmlns:emma="http://www.w3.org/2003/04/emma" version="1.0">
          <emma:interpretation id="{112ACCC7-DA00-49BE-B40F-A15412ED03FA}" emma:medium="tactile" emma:mode="ink">
            <msink:context xmlns:msink="http://schemas.microsoft.com/ink/2010/main" type="paragraph" rotatedBoundingBox="3838,3109 13727,3137 13722,4832 3833,48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7281A2-CBD5-4DA0-87D4-CB9E709ABAD6}" emma:medium="tactile" emma:mode="ink">
              <msink:context xmlns:msink="http://schemas.microsoft.com/ink/2010/main" type="inkBullet" rotatedBoundingBox="3837,3281 4353,3282 4349,4672 3833,4671"/>
            </emma:interpretation>
          </emma:emma>
        </inkml:annotationXML>
        <inkml:trace contextRef="#ctx0" brushRef="#br0">12 197 1728 0,'-4'-7'153'0,"4"0"-122"15,-4 0-31-15,0-3 0 0,4 3 51 0,4-4 4 0,4 8 1 0,0-8 0 16,3 1-16-16,9-4-4 0,-1 4 0 0,8-4 0 15,8 0-20-15,4 0-5 0,0 0-1 0,4 4 0 16,0-4-10-16,0 4 0 0,3 3 0 0,-7 0-933 16</inkml:trace>
        <inkml:trace contextRef="#ctx0" brushRef="#br0" timeOffset="-187.7568">210-419 1123 0,'0'0'49'0,"-8"0"11"0,5 0-48 0,3 0-12 16,0 0 0-16,0 0 0 0,-4 7 77 0,4-7 13 16,0 0 2-16,0 0 1 0,4 3-28 0,7 4-5 15,1-7-2-15,3-3 0 0,1-1-1 0,7 1 0 0,-3-1 0 0,3-3 0 16,1-3-5-16,-5 0 0 0,0-4-1 0,5 3 0 16,-5-2-31-16,5 2-5 0,-9-3-2 0,1 1 0 15,-5-1-5-15,1 0 0 0,-4 3-8 0,0 1 12 16,-8 0-3-16,0-4-1 0,-4 4 0 0,-4-1 0 15,0-3-8-15,0 0 0 0,-7 1 0 0,3-5 0 16,1 4 0-16,-5 1 0 0,-7-1 0 0,7-3 0 16,4 3 0-16,-3 0 0 0,-1-3 0 0,5 3 0 15,-5 0 0-15,4 0 0 0,1 0 0 0,-1 4 0 16,0 3 0-16,8 0 0 0,1 4 0 0,3 3 0 16,0 0 0-16,0 0 0 0,0 0 0 0,0 10 8 15,3 7-8-15,-3 7 0 0,0 4-12 0,4 7 12 16,0 3 16-16,0 3 10 0,-8 8 2 0,4-1 1 0,0 4-3 15,-4 3-1-15,4 4 0 0,0 0 0 0,0 3 13 16,4-3 2-16,0-4 1 0,4 1 0 0,-4-1-17 0,4-6-4 16,3-4-1-16,1-1 0 0,0-2-6 0,-9 0-1 15,-3-4 0-15,4 0 0 0,0 0 1 0,-4 0 0 16,-8-4 0-16,5 1 0 16,3-4-97-16,-8 0-20 0,0 0-4 0,0-3-610 15,-3-4-122-15</inkml:trace>
      </inkml:traceGroup>
      <inkml:traceGroup>
        <inkml:annotationXML>
          <emma:emma xmlns:emma="http://www.w3.org/2003/04/emma" version="1.0">
            <emma:interpretation id="{D3B53C32-DB53-4E3B-BC0B-25FF7A4D8453}" emma:medium="tactile" emma:mode="ink">
              <msink:context xmlns:msink="http://schemas.microsoft.com/ink/2010/main" type="line" rotatedBoundingBox="4918,3112 13727,3137 13722,4832 4913,4808"/>
            </emma:interpretation>
          </emma:emma>
        </inkml:annotationXML>
        <inkml:traceGroup>
          <inkml:annotationXML>
            <emma:emma xmlns:emma="http://www.w3.org/2003/04/emma" version="1.0">
              <emma:interpretation id="{0FF55B74-3A32-458B-BD3C-E72722B65B72}" emma:medium="tactile" emma:mode="ink">
                <msink:context xmlns:msink="http://schemas.microsoft.com/ink/2010/main" type="inkWord" rotatedBoundingBox="4917,3454 6821,3459 6819,4323 4915,43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240.1367">2335-682 1440 0,'0'0'64'0,"0"0"12"0,0 0-60 0,0 0-16 0,-8 10 0 0,-3 1 0 16,-1 3 132-16,0 6 23 0,-3 1 5 0,-1 7 0 16,1-4-75-16,-5 7-15 0,-3 0-3 0,0-3-1 15,11 0-2-15,-4-1 0 0,-3 4 0 0,3 1 0 16,-3-1-44-16,-1 3-8 0,1-3-3 0,-1 1 0 15,1 2-9-15,3-3-14 0,1-3 3 0,-1 0 1 16,1 3-196-16,-1-7-39 16</inkml:trace>
          <inkml:trace contextRef="#ctx0" brushRef="#br0" timeOffset="1561.0201">2565-333 518 0,'0'0'46'0,"0"0"-37"16,0 0-9-16,0 0 0 0,0 0 252 0,0 0 49 16,-8 4 10-16,8-4 1 0,0 0-198 0,0 0-40 15,0 0-8-15,0 0-2 0,0 10-16 0,0 1-3 16,0-11-1-16,0 10 0 0,4 4-12 0,4 0-4 16,3-1 0-16,1 1 0 0,0 0-10 0,-1-3-2 0,1-1-1 15,4 0 0-15,-1-6-15 0,1 3 11 0,-8-4-11 0,-1 1 10 16,5-4-2-16,-4-4-8 0,-4 1 12 0,4-4-4 15,-1 0 1-15,-3-4 0 0,4 5 0 0,-8-8 0 16,0-4-9-16,4 5 10 0,-4-5-10 0,0 1 10 16,0 3-10-16,-4 4 10 0,0-4-10 0,0 4 10 15,0-1 2-15,0 4 1 0,1 4 0 0,-1-4 0 16,-8 0-2-16,4 3-1 0,-11-2 0 0,3 6 0 16,4 3-10-16,-3 4-11 0,-8 3 3 0,3 4-694 15,-3-3-138-15</inkml:trace>
          <inkml:trace contextRef="#ctx0" brushRef="#br0" timeOffset="1764.6033">2911-381 1922 0,'0'0'85'0,"8"7"18"0,0 3-83 0,3 4-20 16,1 0 0-16,-4 0 0 0,0 3 60 0,-4 4 7 15,3 0 1-15,-3 3 1 0,0-3-21 0,-4-4-4 16,0 4 0-16,0-4-1 0,-4 4-25 0,0-1-5 16,-3 1-1-16,3-4 0 15,-8 4-74-15,4-4-15 0,0 1-3 0</inkml:trace>
          <inkml:trace contextRef="#ctx0" brushRef="#br0" timeOffset="688.4782">1230-509 1339 0,'0'0'29'0,"4"-7"7"0,7-3 0 0,-3-1 2 0,4 1-30 0,-4 3-8 16,3-3 0-16,1-1 0 0,0 1 66 0,-1-1 12 15,-7 5 2-15,4-5 1 0,0 4-17 0,0 0-4 16,-8 0-1-16,0 7 0 0,0 0-8 0,0 0-2 16,0 0 0-16,0 0 0 0,0 0-23 0,0 0-5 15,0 0-1-15,0 0 0 0,0 0-20 0,0 0 0 16,0 0 0-16,0 0 8 0,0 0-8 0,0 0 0 16,0 0 0-16,0 0-8 0,0 0-7 0,0 0-1 15,0 0 0-15,0 0 0 16,0 0-19-16,0 0-4 0,0 0-1 0,0 0 0 0,7 0 27 0,1-3 5 0,-4 3 8 0,0-4-13 15,-4 4 13-15,0 0 0 0,4-6 0 0,0 2 0 16,-4 4 0-16,0-7 0 0,4 0 0 0,0 4 0 16,0-1 0-16,-4 4 0 0,0 0 8 0,0 0-8 15,0 0 0-15,0 0 0 0,0 0 0 0,0 0 0 16,0 0 0-16,0 0 0 0,0 0 0 0,0 0 0 16,0 0 16-16,0 0-4 0,-12 7-1 0,4 0 0 15,-4-3 3-15,5 3 1 0,-5-7 0 0,4 3 0 16,-4 4 2-16,1 0 1 0,-1 0 0 0,0-4 0 15,1 4 2-15,-1 0 1 0,-4 0 0 0,1 3 0 0,-1-3-7 0,1 0-2 16,-5 0 0-16,5 0 0 0,3 0-12 16,-3 3 0-16,3-3 0 0,0-3 0 0,0 3 8 0,5-4-8 15,-1 1 0-15,4-1 0 0,4-3 0 0,0 0 0 16,0 0 0-16,0 0 0 0,0 0 0 0,0 7 0 16,0 3 0-16,4 1 0 0,-4-1 0 0,8 4 0 15,-4 7 0-15,-1-1 0 0,5 5 18 0,-4 6-2 16,4 0-1-16,-4 0 0 0,0 7 15 0,0-3 3 15,0-1 1-15,-1 1 0 0,1-4 4 0,0 0 1 16,4-3 0-16,-4-1 0 0,0 1-12 0,0-4-3 16,0-3 0-16,3 0 0 0,-3 0-13 0,0-1-3 15,0-2-8-15,4-4 12 0,-4-4-12 0,3 4 0 16,-3-7 0-16,8 0 0 16,0 0-87-16,3-1-20 0,1-2-4 0,-1-1-1 15,9-6-63-15,-1-4-13 0,4 0-2 0,1 0-592 0</inkml:trace>
          <inkml:trace contextRef="#ctx0" brushRef="#br0" timeOffset="1028.2137">1755-305 1566 0,'-11'-3'69'0,"11"3"15"0,0-14-68 0,0 3-16 16,0 4 0-16,0-3 0 0,4 0 61 0,3-4 9 16,-3-7 2-16,8 0 0 0,0 4-16 0,-5 0-4 15,5-1 0-15,4-2 0 0,-5-1 12 0,9 4 1 16,-5-4 1-16,1 7 0 0,-1-3-36 0,5 6-7 16,-8 4-2-16,3 1 0 0,1-1-4 0,-1 3-1 15,-3 8 0-15,4 3 0 0,-5 3-16 0,5 4 0 16,-1 3 0-16,-3 0-9 0,0 8 33 0,-1 2 8 15,5-3 0-15,-4 1 1 0,-5 2-20 0,1-2-4 16,4 2-1-16,3-3 0 0,5 1-8 0,-5-1 8 16,5 0-8-16,-1-3 8 0,1 0-8 0,-1-4 0 15,-7-3 0-15,4 3 0 16,-1-7-110-16,-3 1-24 0,-1-4-5 0</inkml:trace>
        </inkml:traceGroup>
        <inkml:traceGroup>
          <inkml:annotationXML>
            <emma:emma xmlns:emma="http://www.w3.org/2003/04/emma" version="1.0">
              <emma:interpretation id="{97D15BBB-F3EC-4204-AAD7-5A001E9EA431}" emma:medium="tactile" emma:mode="ink">
                <msink:context xmlns:msink="http://schemas.microsoft.com/ink/2010/main" type="inkWord" rotatedBoundingBox="7264,3331 10168,3339 10165,4330 7261,432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761.4403">4807-447 2070 0,'0'14'92'0,"0"-7"18"0,0 0-88 0,4 3-22 0,-4 1 0 0,0 2 0 16,0-2 46-16,0 3 5 0,0 3 1 0,0 4 0 15,-4-4-31-15,0 0-5 0,-4 1-2 0,4 2 0 16,-8-2-4-16,5 2-1 0,-5 1 0 0,-4 0 0 16,5-4-77-16,-5 1-15 0,1-1-3 0,3 0-1 15</inkml:trace>
          <inkml:trace contextRef="#ctx0" brushRef="#br0" timeOffset="3031.68">5099-699 748 0,'0'0'67'0,"0"-7"-54"15,0 0-13-15,3-4 0 0,5 8 287 0,-4 0 54 16,8-4 11-16,-4 3 3 0,-1 4-227 0,1 0-46 16,-8 0-9-16,12 11-1 0,7-5-52 0,-3 8-9 15,3 4-3-15,-3-1 0 0,3 4 33 0,1-1 7 16,-1 5 0-16,1-1 1 0,-1 0-13 0,-3 0-4 15,-1 4 0-15,1-4 0 0,-1 0 0 0,-3-3 0 16,0 3 0-16,-4 1 0 0,-1-1-32 0,1-3 0 16,-4-4 0-16,0 0 0 15,0-3-28-15,0 3-13 0,-4-6-3 0,4-1 0 16,-4-10-185-16,0 0-38 0,0 0-7 0,0 0-587 0</inkml:trace>
          <inkml:trace contextRef="#ctx0" brushRef="#br0" timeOffset="3203.518">5457-713 2098 0,'0'0'46'0,"0"0"10"0,0 0 1 0,-8 10 3 15,4-3-48-15,-4 7-12 0,0-4 0 0,1 8 0 0,-1-1 53 0,-4 7 9 16,0 0 2-16,-7 4 0 0,-1 3-16 0,-3 4-4 16,-4 3 0-16,0 3 0 0,3 1-28 0,1-1-7 15,0 8-1-15,-1-1 0 16,5 1-147-16,-5-1-29 0</inkml:trace>
          <inkml:trace contextRef="#ctx0" brushRef="#br0" timeOffset="2049.8782">3429-730 2178 0,'4'-11'48'0,"4"-3"9"0,-1 0 3 0,1 4 1 0,4 3-49 0,-1 4-12 0,-11 3 0 0,12 0 0 15,4 0 37-15,-1 7 5 0,-3 0 1 0,0 3 0 16,-1 0 9-16,5 4 3 0,-4 3 0 0,-1 1 0 15,5-1-3-15,-5 0 0 0,1 1 0 0,4-1 0 16,-5 0-25-16,1 1-6 0,0-1-1 0,-1 4 0 0,1 3-20 0,4-3 8 16,-9-4-8-16,5 0 0 15,0 0 0-15,-1-3 8 0,5-3-8 0,-4-1 0 0,3 0 0 0,1-3-12 16,-4 0 2-16,3 4 0 16,1-1-151-16,-5 0-31 0,-3 1-5 0</inkml:trace>
          <inkml:trace contextRef="#ctx0" brushRef="#br0" timeOffset="2273.0811">3931-807 1864 0,'0'0'83'0,"0"0"17"0,0 0-80 0,0 0-20 16,0 0 0-16,-8 7 0 0,-4 4 48 0,5-1 7 0,-1 4 1 0,0 3 0 15,-4 4 9-15,1 0 3 16,-1 3 0-16,0 0 0 0,-3-3-10 0,3 3-2 15,-3 0 0-15,3 1 0 0,0-1-22 0,1 0-5 0,-5 7-1 16,4-3 0-16,1-7-19 0,-1 3-9 0,0-3 8 0,1 6-8 31,-1-6-20-31,0 0-10 0,1-4-2 0,-1-3 0 16,4 3-176-16,4-6-36 0</inkml:trace>
          <inkml:trace contextRef="#ctx0" brushRef="#br0" timeOffset="2538.1987">4281-509 1951 0,'0'0'86'0,"0"0"18"0,0 0-83 0,0 0-21 15,4 14 0-15,-4-4 0 0,0 7 52 0,4-3 5 16,-4 0 2-16,4 3 0 0,-4 4 9 0,0 0 1 15,8 3 1-15,-8 0 0 0,4 1-14 0,-4-5-4 16,3 5 0-16,1-1 0 0,0-3-16 0,0-1-3 16,-4-2-1-16,4 2 0 0,0-2-32 0,0-1 0 15,0-7 0-15,0 4 0 16,-4 0-90-16,0-4-25 0,0 1-5 0,0-1-612 16,-8 0-124-16</inkml:trace>
          <inkml:trace contextRef="#ctx0" brushRef="#br0" timeOffset="3496.1491">5616-208 2012 0,'16'-17'89'0,"-9"6"19"0,5-3-87 0,0 4-21 16,3 0 0-16,5 3 0 0,-1 0 20 0,-3 3 0 0,3 4 0 0,-3 4 0 16,-1-4 0-16,1 3 0 0,-4 4 0 0,-8 4 0 15,0-1 4-15,-4 0 0 0,0 4 0 0,-4 3 0 16,-8 4 8-16,0 0 1 0,4-4 1 0,-3 4 0 16,3-4 18-16,0 1 3 0,0-1 1 0,5-3 0 15,3-4-12-15,0 0-1 0,3 4-1 0,1-7 0 16,-4-7-27-16,8 7-6 0,8-3-1 0,-1 3 0 15,5-7-8-15,-1 3-11 0,5-6 3 0,-1 3 0 16,0-4-183 0,-3 1-36-16,3-4-7 0,-3 0-2 0</inkml:trace>
          <inkml:trace contextRef="#ctx0" brushRef="#br0" timeOffset="3664.2944">6328-343 2156 0,'0'0'96'0,"4"10"19"0,-4 1-92 0,0 6-23 15,0 7 0-15,0 0 0 0,-8 4 52 0,1-4 7 16,3 4 1-16,-4 3 0 0,0-3-15 0,-3 0-2 16,-1-4-1-16,-4 3 0 0,5 1-30 0,-5 0-12 15,-3-1 11-15,3 5-11 16,-3-8-125-16,-1 0-31 0,-23 18-7 0,8-18-802 0</inkml:trace>
        </inkml:traceGroup>
        <inkml:traceGroup>
          <inkml:annotationXML>
            <emma:emma xmlns:emma="http://www.w3.org/2003/04/emma" version="1.0">
              <emma:interpretation id="{382E4529-7EAF-45F0-9FBE-F2538469E93F}" emma:medium="tactile" emma:mode="ink">
                <msink:context xmlns:msink="http://schemas.microsoft.com/ink/2010/main" type="inkWord" rotatedBoundingBox="10814,3214 12209,3217 12206,4350 10811,434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833.0333">7694-924 2098 0,'0'0'46'0,"-3"10"10"0,-5 1 1 0,-8 13 3 0,1 3-48 0,-5 8-12 0,-3 0 0 0,-4 10 0 15,-5 0 62-15,5 3 10 0,-4 0 3 0,0 4 0 16,0-3-27-16,4-1-4 0,-5 4-2 0,1 0 0 16,4-4-26-16,0 1-6 0,0-1-1 0,-5-3 0 15,5-3-63-15,-4-1-13 0,4-3-2 16,0 4-645-16,-1-8-129 0</inkml:trace>
          <inkml:trace contextRef="#ctx0" brushRef="#br0" timeOffset="6191.4405">8068-315 2304 0,'16'-21'102'0,"-12"11"21"0,3 3-99 0,1-4-24 16,0 4 0-16,4 4 0 0,-1-1 0 0,1 4 0 0,7-3 0 0,1 3 0 15,3 0 0-15,1 0 8 16,-5 0-8-16,-3 3 8 0,-1 1 0 0,1-4 0 16,-5 7 0-16,-3 0 0 0,-8-7-8 0,0 0 0 0,0 10 0 0,0 0 0 15,-8 1-17-15,4-1-6 0,-3 1-1 0,-1-1 0 31,0-7-12-31,4 4-4 0,4-7 0 0,0 0 0 0,0 0 40 0,0 0 0 0,4 7 0 16,4 4 0-16,0-1 0 0,-1 0 12 0,5 1 0 0,-4 3 0 16,0-1 18-16,-1 5 4 0,1 2 1 0,0 1 0 15,-4 0 17-15,4 3 4 0,-8 0 1 0,4 1 0 16,-4-1-20-16,-4 0-4 0,0 0-1 0,-4 1 0 16,0-1 7-16,-3 0 1 0,-5-3 0 0,0 6 0 15,-7-2-136-15,4 2-28 0,-9-3-4 0</inkml:trace>
          <inkml:trace contextRef="#ctx0" brushRef="#br0" timeOffset="5611.8944">6978-485 1036 0,'0'0'92'0,"4"-7"-73"0,0-3-19 0,0 3 0 0,0-7 76 0,0 4 12 15,4-1 3-15,-1 4 0 0,1-3 23 0,4 0 5 16,3-1 1-16,1 1 0 0,3 3-45 0,-3 0-9 16,7 0-2-16,-3 0 0 0,7 0 0 0,-4 0 0 15,1 4 0-15,3-1 0 0,-8 8-40 0,5-1-8 16,-5 4-1-16,1 4-1 0,-1 3-1 0,1-1 0 16,-5 8 0-16,1 3 0 0,-1 4-13 0,-3 3 9 15,0 4-9-15,-1 6 8 0,1-3-8 0,-4 0 0 16,0 4 0-16,-1-1 8 15,1-3-32-15,-4-3-6 0,4 0-2 0,0-8 0 16,-1-2-164-16,1-12-32 0,8 12-8 0,-1-15 0 0</inkml:trace>
        </inkml:traceGroup>
        <inkml:traceGroup>
          <inkml:annotationXML>
            <emma:emma xmlns:emma="http://www.w3.org/2003/04/emma" version="1.0">
              <emma:interpretation id="{9C674B1C-C47D-4DDF-8090-B7DFD05E1D65}" emma:medium="tactile" emma:mode="ink">
                <msink:context xmlns:msink="http://schemas.microsoft.com/ink/2010/main" type="inkWord" rotatedBoundingBox="13028,3135 13727,3137 13722,4832 13024,4831"/>
              </emma:interpretation>
              <emma:one-of disjunction-type="recognition" id="oneOf3">
                <emma:interpretation id="interp3" emma:lang="" emma:confidence="0">
                  <emma:literal>]</emma:literal>
                </emma:interpretation>
                <emma:interpretation id="interp4" emma:lang="" emma:confidence="0">
                  <emma:literal>3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y</emma:literal>
                </emma:interpretation>
                <emma:interpretation id="interp7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6708.8692">9201-654 1558 0,'0'0'34'0,"4"-14"7"0,7-4 2 0,1-2 1 0,0-1-35 0,3-3-9 0,5 0 0 0,3-8 0 16,-4-2 63-16,-3 6 10 0,3 0 3 0,1 1 0 15,3 3-33-15,1 3-7 0,-1 7 0 0,-4 0-1 16,5 7 22-16,-1 7 5 0,-3 4 1 0,3 10 0 16,-4 10-50-16,1 0-13 0,-5 7 0 0,-3 7 0 15,4-3 45-15,-5 6 4 0,-3 1 1 0,0-1 0 16,0 4 22-16,3 0 5 0,-3 4 1 0,0 3 0 15,4-7-23-15,-1-1-5 0,5 5-1 0,-1-1 0 16,-3-3-27-16,4 0-6 0,3-3 0 0,-3 3-1 16,3-4 39-16,-7-3 8 0,3 0 2 0,-3 4 0 0,0-7-52 15,-8 3-12-15,-1-4 0 0,-6 4 0 0,-1-3 54 0,0-1 8 16,-8 4 2-16,-3 4 0 0,-9-4-52 0,1 0-12 16,-4 0 0-16,-5-3 0 0,-3-4 0 0,0-3 0 15,-7 3 0-15,-5 3 0 16,-8-6-151-16,-7 0-33 0,-94 13-6 0,32-17-2 0</inkml:trace>
        </inkml:traceGroup>
      </inkml:traceGroup>
    </inkml:traceGroup>
    <inkml:traceGroup>
      <inkml:annotationXML>
        <emma:emma xmlns:emma="http://www.w3.org/2003/04/emma" version="1.0">
          <emma:interpretation id="{499E617B-654A-43A4-AC13-0F4837FF9455}" emma:medium="tactile" emma:mode="ink">
            <msink:context xmlns:msink="http://schemas.microsoft.com/ink/2010/main" type="paragraph" rotatedBoundingBox="3783,6851 13567,6606 13604,8065 3820,8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25ED88-A24D-4B59-821F-391E71B7C171}" emma:medium="tactile" emma:mode="ink">
              <msink:context xmlns:msink="http://schemas.microsoft.com/ink/2010/main" type="inkBullet" rotatedBoundingBox="3784,6881 5274,6844 5307,8143 3816,8180"/>
            </emma:interpretation>
          </emma:emma>
        </inkml:annotationXML>
        <inkml:trace contextRef="#ctx0" brushRef="#br0" timeOffset="8491.0468">-15 3559 1785 0,'-8'-10'159'0,"4"3"-127"0,0-7-32 0,4 7 0 16,0 0 60-16,0 0 5 0,0 0 2 0,4-3 0 15,8 3-3-15,-1-3 0 0,5-7 0 0,7 3 0 16,4 0-41-16,8-3-9 0,8-1-2 0,4-3 0 15,0 1-12-15,7 2 8 0,1-2-8 0,7 6-680 16,-8 3-140-16</inkml:trace>
        <inkml:trace contextRef="#ctx0" brushRef="#br0" timeOffset="8318.0525">214 3303 1450 0,'0'0'64'0,"0"0"14"0,0 0-62 0,0 0-16 0,0 0 0 0,12-7 0 16,-1 0 35-16,5-3 4 0,4-7 1 0,-5-1 0 15,5 1-4-15,-1-4-1 0,0-3 0 0,1 7 0 16,-1-4-15-16,-3 0-2 0,0-3-1 0,-1 3 0 16,-3 4-17-16,-4 0 10 0,-5-4-10 0,1 0 8 15,-4 4-21-15,-4-4-5 0,-3 4-1 0,3 0 0 16,0 3 37-16,-4-3 7 0,-4 3 2 0,1-4 0 0,3 1-27 16,0 3 8-16,-4-3-8 0,5 3 0 0,-5 4 10 0,4-1-10 15,-3 1 12-15,-5 0-12 0,4 3 12 0,-3 0-12 16,3 3 12-16,4 1-12 0,1 3 15 0,-5 3-4 15,4 1-1-15,0 6 0 0,8 7 24 0,-4 4 5 16,0 10 1-16,4 7 0 0,0 4-13 0,4 6-3 16,-4 11 0-16,4 7 0 0,-4-7 26 0,4 3 5 15,4-3 1-15,0 0 0 0,-8-1-15 0,4-2-2 16,3-1-1-16,5 0 0 0,-4-6-23 0,0-4-5 16,-1-7-1-16,-3 3 0 15,0-3-93-15,0-3-18 0,-4-4-4 0,0-3-1 0</inkml:trace>
        <inkml:trace contextRef="#ctx0" brushRef="#br0" timeOffset="9463.0414">1440 2708 1209 0,'0'0'108'0,"-8"0"-87"0,1-3-21 0,-5 3 0 16,4 3 41-16,-4-3 4 0,-3 0 1 0,-1 0 0 15,1 4-18-15,-5-1-4 0,1 1-1 0,-5 3 0 16,1-4-15-16,0 0-8 0,-1-3 8 0,-3 4-8 16,4-1 14-16,3 1-2 0,1-4 0 0,-1 3 0 15,1 1 16-15,7-4 4 0,1 3 0 0,-1 1 0 16,4-1-18-16,0 4-3 0,-3 3-1 0,7 4 0 0,0-3-10 0,4 9 8 16,-8 8-8-16,4 10 8 15,4 4 4-15,-4 6 1 0,4 4 0 0,0 7 0 0,4 3 41 16,0-3 8-16,4 0 2 0,0 0 0 0,-1-1 0 0,5 1 0 15,-4-4 0-15,4 4 0 0,-5-3 16 0,1-4 3 16,0-4 1-16,0-3 0 0,-4-4-35 0,-1-2-6 16,5-5-2-16,-8-6 0 0,4-1-5 0,-4-6-2 15,0-3 0-15,0-1 0 0,4-7-21 0,-4 1-4 16,0-11-1-16,0 0 0 0,4 6 4 0,-4-6 0 16,0 0 0-16,12 0 0 0,3-3-12 0,1 0 0 15,3-4 9-15,5-4-9 16,-1-6-24-16,4 0-10 0,0-4-2 0,8 0-784 15,4-7-158-15</inkml:trace>
      </inkml:traceGroup>
      <inkml:traceGroup>
        <inkml:annotationXML>
          <emma:emma xmlns:emma="http://www.w3.org/2003/04/emma" version="1.0">
            <emma:interpretation id="{1F81AC5F-0CF7-4BC9-9F33-FE0E7918C89F}" emma:medium="tactile" emma:mode="ink">
              <msink:context xmlns:msink="http://schemas.microsoft.com/ink/2010/main" type="line" rotatedBoundingBox="5875,6799 13567,6606 13604,8065 5911,8258"/>
            </emma:interpretation>
          </emma:emma>
        </inkml:annotationXML>
        <inkml:traceGroup>
          <inkml:annotationXML>
            <emma:emma xmlns:emma="http://www.w3.org/2003/04/emma" version="1.0">
              <emma:interpretation id="{98C1384A-4EEF-4059-BEE0-B81DB972F429}" emma:medium="tactile" emma:mode="ink">
                <msink:context xmlns:msink="http://schemas.microsoft.com/ink/2010/main" type="inkWord" rotatedBoundingBox="5878,6922 9118,6841 9152,8177 5911,825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2828.8314">3612 3518 1566 0,'0'0'34'0,"0"0"7"0,0 0 2 0,0 0 1 0,8 10-35 0,-1 4-9 16,-3 3 0-16,4 1 0 0,0-1 48 0,-4 0 8 15,-4 7 2-15,4-6 0 0,-8-1-22 0,4 0-5 16,0 1-1-16,-4-1 0 0,0-3-10 0,0 3-3 16,0 0 0-16,0-6 0 0,0 3-17 0,4-1 8 15,-4-2-8-15,4 3 0 16,0-7-115-16,0 6-29 0</inkml:trace>
          <inkml:trace contextRef="#ctx0" brushRef="#br0" timeOffset="23280.2514">4059 3047 1209 0,'-4'-31'53'0,"4"17"12"0,4 0-52 15,0-3-13-15,0-4 0 0,0 1 0 0,4 2 66 16,0 1 10-16,3 0 3 0,5-1 0 0,-1-6-28 0,5 7-6 16,3 0-1-16,1 3 0 0,-5 0-3 0,4 7-1 15,5 0 0-15,-5 7 0 0,0 7 1 0,5 7 0 16,-9 3 0-16,4 7 0 0,1 4-7 0,-9 7-2 15,1 3 0-15,-1 7 0 0,5 0-7 0,-5 3-1 16,5-6-1-16,-1-4 0 0,1 0-12 0,-1-4-3 16,5-3 0-16,-5-3 0 15,1 0-63-15,-1 0-13 0,1-8-2 0,-5 1-530 16,1-7-107-16</inkml:trace>
          <inkml:trace contextRef="#ctx0" brushRef="#br0" timeOffset="23502.0777">4764 2719 1324 0,'-8'-4'59'0,"8"4"12"0,-4 0-57 0,-4 7-14 0,4 3 0 0,1 8 0 16,-5-1 116-16,0 7 21 0,0 7 4 0,-3 7 1 15,-5 4-46-15,0 3-8 0,-3 0-3 0,3 0 0 16,-7-4-25-16,7-3-4 0,5 1-2 0,-5-5 0 15,5 1-26-15,-5-8-4 0,0 5-2 0,-3-5 0 16,3 1-22-16,-3 3 0 0,-1-7 0 0,5 4 0 16,-1 0-168-16,-3-1-32 0</inkml:trace>
          <inkml:trace contextRef="#ctx0" brushRef="#br0" timeOffset="23832.319">4811 3276 1688 0,'0'0'37'0,"0"0"8"0,7-7 2 0,1 0 0 0,0-4-38 0,4 8-9 0,3-4 0 16,-3 4 0-16,-1-1 26 0,1 4 3 0,4 0 1 0,-5 7 0 15,1-4-7-15,-4 4-2 0,0 4 0 16,-4-1 0-16,3 1 2 0,-3 2 0 16,-4 5 0-16,0-4 0 0,-4 3 10 0,4-3 3 0,-4-1 0 0,1 1 0 15,-1 0-4-15,0-3 0 0,-4-1 0 16,4 0 0-16,-4 1 1 0,-3-4 0 0,7 0 0 0,-4-4 0 16,4 0-9-16,4-3-1 0,0 0-1 0,0 0 0 15,0 0-22-15,0 0 8 0,0 0-8 0,12 4 0 16,-1 3-124-16,5-4-30 0,0-3-6 0</inkml:trace>
          <inkml:trace contextRef="#ctx0" brushRef="#br0" timeOffset="24082.656">5297 3238 1357 0,'-4'-11'60'0,"4"11"12"0,0 0-57 0,0 0-15 16,0 0 0-16,0 0 0 0,-4 11 59 0,8-1 9 16,-4 4 1-16,0 0 1 0,0-1 14 0,0 1 4 15,-4 4 0-15,4-1 0 0,-4 0-21 0,4 4-4 16,-4-4-1-16,-3 4 0 0,3-4-26 0,-8 1-4 16,0-1-2-16,1 0 0 0,-5 4-18 0,4-4-3 15,-3 4-1-15,3 0 0 16,1 0-195-16,-1-4-39 0,-19 17-8 0,4-16-2 0</inkml:trace>
          <inkml:trace contextRef="#ctx0" brushRef="#br0" timeOffset="9978.3643">2055 3241 1558 0,'8'-10'34'0,"-4"-1"7"0,-8 1 2 0,4-4 1 16,0 4-35-16,0 3-9 0,0-4 0 0,0 4 0 0,0-3 49 0,0 0 8 16,4-1 2-16,0 1 0 0,-4 3 13 0,0 7 4 15,7-7 0-15,1 0 0 0,-4 0-29 0,0 0-6 16,4 0-1-16,-4 1 0 0,3-1 20 0,1 0 3 15,0 7 1-15,0-4 0 0,-8 4-36 0,8-7-8 16,-1 4 0-16,5-4-1 0,-4 7 0 0,0 0 0 16,-8 0 0-16,7 0 0 0,5-4-11 0,-12 4-8 15,8-3 9-15,-8 3-9 0,0 0 0 0,0 0 0 16,0 0 0-16,0 0 0 0,0 0 12 0,0 0-3 16,0 0-1-16,0 0 0 0,8 0-8 0,-8 0 0 15,0 0 0-15,0 0 0 0,11 0 0 0,-11 0 0 16,0 0 0-16,0 0 0 0,8-7 12 0,0 0 1 15,-8 7 0-15,8-3 0 0,-1-4-13 0,1 0 0 16,-4-4 0-16,-4 11 0 0,8 0 0 0,4-3 0 16,-5 0 0-16,5 3-10 0,-4 3 10 0,7 4 0 15,-3 0 8-15,7 10-8 0,1 7 0 0,-4 4-12 0,7 3 2 16,-4 4 0-16,5-1 10 0,-1 8 0 0,-7-4 0 16,7 0 8-16,-4 0-8 0,5-3 12 0,-9-1-4 0,1-3 0 15,-8 4-8-15,3-4 8 0,1-3-8 0,-4-4 8 16,-8 4-33-16,0-8-7 15,4-2 0-15,0-8-1 0,-1 0-139 16,1-6-27-16,-4-4-5 0</inkml:trace>
          <inkml:trace contextRef="#ctx0" brushRef="#br0" timeOffset="10216.4231">2798 2826 1728 0,'0'0'153'0,"0"0"-122"0,0 0-31 0,-7 17 0 0,-1 0 72 0,-4 15 9 16,-3 2 2-16,-1 11 0 0,-7 11 4 0,3-1 1 16,1 7 0-16,-5 0 0 0,-3-6 12 0,0 3 4 15,0-1 0-15,-1-2 0 0,1 3-64 0,0-4-13 16,-4-3-3-16,4-4 0 0,-5 1-13 0,1-4-3 16,0-4-8-16,-4-3 12 0,8-3-12 0,0-8-8 15,-1-6 8-15,9 0-13 16,3-4-86-16,9-3-17 0,-1-7-3 0,8-7-1 15,0 0-83-15,0 0-17 0</inkml:trace>
          <inkml:trace contextRef="#ctx0" brushRef="#br0" timeOffset="10678.7978">2993 3487 1940 0,'0'0'43'0,"0"0"9"0,0 0 1 0,8 13 1 0,0-2-43 0,-1 6-11 15,1 7 0-15,0 4 0 0,0 0 106 0,-1 3 19 16,1 3 4-16,-4 1 1 0,0 3-29 0,0-3-5 16,0-1-2-16,0-3 0 0,3-3-57 0,-3 0-11 15,4-1-2-15,-4-2-1 0,-4-1 7 0,4-3 2 16,4-1 0-16,0-2 0 16,-5-1-220-16,1-3-44 0,0 10-9 0,-4-24-2 0</inkml:trace>
        </inkml:traceGroup>
        <inkml:traceGroup>
          <inkml:annotationXML>
            <emma:emma xmlns:emma="http://www.w3.org/2003/04/emma" version="1.0">
              <emma:interpretation id="{A5CE6C9E-06B7-4760-B818-0A2F7509880D}" emma:medium="tactile" emma:mode="ink">
                <msink:context xmlns:msink="http://schemas.microsoft.com/ink/2010/main" type="inkWord" rotatedBoundingBox="9536,6707 12512,6632 12534,7548 9559,7623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270.5117">7083 3141 2372 0,'0'0'52'0,"0"0"12"0,0 0 1 0,0 0 1 0,8 10-53 0,-4 4-13 16,-4 3 0-16,4 1 0 0,-4-1 28 0,0 0 2 15,0 0 1-15,-4-3 0 0,-4 4-15 0,4-5-2 16,-3 1-1-16,-5 4 0 0,0-1-13 0,1 0 9 15,-5 0-9-15,0 1 8 16,1-1-157-16,3 4-32 0,1-4-7 0</inkml:trace>
          <inkml:trace contextRef="#ctx0" brushRef="#br0" timeOffset="25550.8034">7531 2895 2296 0,'8'-35'51'0,"0"22"10"0,-1-5 3 0,5 4 0 0,11-3-52 0,1 3-12 16,-1 1 0-16,8-1 0 0,-4 3 10 0,5 4-1 16,-1 0 0-16,-4 4 0 0,-4 3 0 0,1 3 0 15,-1 4 0-15,-4 7 0 0,-3 4 37 0,0 2 7 16,-5 8 2-16,-3 7 0 0,0 3-3 0,-4 0 0 15,0 3 0-15,-4 1 0 0,4-1-32 0,-4-3-6 16,0 0-2-16,0-3 0 0,0 0-12 0,0-8 9 16,0-3-9-16,0 4 8 0,0-7-19 0,3 0-4 15,1-8-1-15,-4 1 0 16,0-3-131-16,8-4-26 0,-8-7-6 0,8-4-1 16,0-3-25-16,-1-10-6 0,9-18-1 0,0-6 0 0</inkml:trace>
          <inkml:trace contextRef="#ctx0" brushRef="#br0" timeOffset="24431.1907">5710 2892 1872 0,'0'-32'41'0,"3"22"9"0,-3-7 2 0,4-1 0 0,4 5-42 0,0 2-10 15,4 1 0-15,-1 6 0 0,1 1 11 0,0 6 0 16,-1 1 0-16,5 6 0 0,-4 1 17 0,3 2 3 15,1 1 1-15,-1 4 0 0,-3-1 0 0,3 0 0 16,1 4 0-16,3 0 0 0,-3-1 9 0,4 1 3 16,-1 0 0-16,-3-4 0 0,3 4-34 0,0-7-10 15,-3 0 0-15,0 0 0 0,-5-1 8 0,5-2-8 16,-4-1 0-16,3 4 0 16,-3 0-29-16,-1 0-10 0,-3-4-1 0,0-3-620 15,-4 0-124-15</inkml:trace>
          <inkml:trace contextRef="#ctx0" brushRef="#br0" timeOffset="24634.2267">6278 2553 2023 0,'-16'13'44'0,"8"-2"10"0,1 3 2 0,-5 6 0 0,-7 12-44 0,3-1-12 0,0 10 0 0,1 1 0 16,-5-1 69-16,1 1 12 0,-4-1 3 0,-1 4 0 15,5-3-32-15,-9-1-5 0,1-3-2 0,4 0 0 16,-4 0-36-16,-1-3-9 0,-3-4 0 0,8-3 0 16,0-4-142-16,-1 0-30 0,1-3-7 0,11-4-1 0</inkml:trace>
          <inkml:trace contextRef="#ctx0" brushRef="#br0" timeOffset="25014.5324">6383 3013 2023 0,'0'0'44'0,"12"-7"10"0,-5 0 2 0,5 0 0 0,4 3-44 0,-5 1-12 15,5 0 0-15,3-1 0 0,-3 1 54 0,3 3 9 16,1 0 1-16,-5 3 1 0,-3 1-36 0,4-1-7 15,-9-3-2-15,5 3 0 0,-8 11-12 0,4-3-8 16,-4-1 8-16,-4 0-8 0,0 1 11 0,-4-1-3 0,-4 1 0 0,4-1 0 16,-8 0-8-16,5 1 0 0,-5-4 0 0,4 0 0 15,0-4 0-15,1 0 8 0,3 1-8 0,4-4 8 16,0 0-8-16,0 0 0 0,0 0-10 0,0 0 10 16,0 0 0-16,0 0 0 0,0 0 0 0,4 10 0 15,-1 1 0-15,1 3 0 0,4-4 0 0,-4 4 0 16,4 0 23-16,-4 3 7 0,0 0 2 0,-1-3 0 15,-3 0-16-15,0 0-4 0,0 0 0 0,-3-4 0 16,-5 4-3-16,0-4-1 0,0 1 0 0,0 2 0 16,-3-2-8-16,-1-1-11 0,-3 4 3 0,3-4-746 15,0 1-149-15</inkml:trace>
          <inkml:trace contextRef="#ctx0" brushRef="#br0" timeOffset="25775.7472">8154 2653 1609 0,'0'0'71'0,"0"0"15"0,0 0-69 0,0 0-17 0,-4 3 0 0,0 8 0 16,8-1 71-16,-4 7 10 0,-8 4 3 0,-4 3 0 16,-3 4 25-16,-1-4 6 0,1 11 1 0,-9-4 0 15,-3 7-32-15,4-3-7 0,-1-1-1 0,-3 1 0 16,0-1-28-16,0 1-7 0,-1 0-1 0,1-1 0 15,-4 1-32-15,0-4-8 0,0 0 0 0,0-3 0 16,3-1-210 0,-3-2-44-16,-35 16-9 0,19-17-1 0</inkml:trace>
          <inkml:trace contextRef="#ctx0" brushRef="#br0" timeOffset="26093.9167">8309 3065 2188 0,'16'-21'48'0,"-8"14"11"0,-4 0 1 0,3 0 1 0,1 0-49 0,-8 7-12 15,0 0 0-15,12 0 0 0,-12 0 0 0,0 0 0 16,8-3 0-16,-8 3 0 0,0 0 54 0,0 0 8 16,11 0 2-16,-11 0 0 0,0 0-52 0,-4 3-12 15,4 4 0-15,-3 3 0 0,-5-3 0 0,0 4 0 16,4-1 0-16,-4 4 0 0,4 0 0 0,0 3 0 15,4 0 0-15,-7 1 0 0,7-4 0 0,0-1 0 16,0 1 0-16,-4-3 0 0,8 2 54 0,-4 1 8 16,7-3 2-16,-3-1 0 0,0-3-52 0,0 0-12 15,4 0 0-15,0 0 0 0,0-4 0 0,-1 1 0 0,5-4 0 16,0 0 0-16,-1 0 0 0,1 0 0 0,4 0 0 16,-5 0 0-16,5-4 0 0,-1 1 0 0,1-1 0 0,3 1 0 31,1 3-52-31,-1-4-9 0,1 1-3 0,3-1 0 0,1-3-153 15,-5 1-31-15,12-12-7 0,-15 8-562 0</inkml:trace>
          <inkml:trace contextRef="#ctx0" brushRef="#br0" timeOffset="26254.9609">8656 3099 2185 0,'0'0'48'0,"0"0"9"0,-4 4 3 0,0 6 2 0,-4 0-50 0,0 8-12 16,1-1 0-16,-5 0 0 0,0 4 28 0,1 0 4 15,-5-4 0-15,8 0 0 16,0 1-20-16,1-4-3 0,-1-1-1 0,4 1 0 0,-4 0-23 0,4 3-5 16,4-3 0-16,-4 3-995 15</inkml:trace>
        </inkml:traceGroup>
        <inkml:traceGroup>
          <inkml:annotationXML>
            <emma:emma xmlns:emma="http://www.w3.org/2003/04/emma" version="1.0">
              <emma:interpretation id="{20EAA0AC-3F9F-4354-B6BE-F32F37C31191}" emma:medium="tactile" emma:mode="ink">
                <msink:context xmlns:msink="http://schemas.microsoft.com/ink/2010/main" type="inkWord" rotatedBoundingBox="13008,6626 13567,6612 13602,7999 13042,8014"/>
              </emma:interpretation>
              <emma:one-of disjunction-type="recognition" id="oneOf6">
                <emma:interpretation id="interp10" emma:lang="" emma:confidence="1">
                  <emma:literal>]</emma:literal>
                </emma:interpretation>
                <emma:interpretation id="interp11" emma:lang="" emma:confidence="0">
                  <emma:literal>}</emma:literal>
                </emma:interpretation>
                <emma:interpretation id="interp12" emma:lang="" emma:confidence="0">
                  <emma:literal>)</emma:literal>
                </emma:interpretation>
                <emma:interpretation id="interp13" emma:lang="" emma:confidence="0">
                  <emma:literal>,</emma:literal>
                </emma:interpretation>
                <emma:interpretation id="interp14" emma:lang="" emma:confidence="0">
                  <emma:literal>3</emma:literal>
                </emma:interpretation>
              </emma:one-of>
            </emma:emma>
          </inkml:annotationXML>
          <inkml:trace contextRef="#ctx0" brushRef="#br0" timeOffset="26668.659">9395 2573 2246 0,'27'-34'100'0,"-15"23"20"0,0-2-96 0,-1 2-24 0,13 4 0 0,-5 0 0 16,5 0-12-16,-9 7-6 0,9 0-2 0,-5-3 0 15,-3-1 20-15,3 4 0 0,-7 0 0 0,3 0 0 16,-3 4 0-16,4 3 9 0,-5 3 1 0,-3 4 0 16,0 3 9-16,3 8 1 0,-3 2 1 0,-4 4 0 15,0 4 15-15,-4 3 4 0,4 0 0 0,-4 4 0 16,0-4 8-16,-4 3 3 0,4 1 0 0,0 6 0 16,0-6-5-16,0 3-1 0,0 0 0 0,4 0 0 15,0-4-10-15,-4 1-3 0,4-8 0 0,0 4 0 16,-1-10-8-16,1 0-1 0,-4-4-1 0,4 0 0 15,-4 0 5-15,0 4 1 0,4-4 0 0,-8 0 0 0,0 1-4 16,0 2 0-16,-3 1 0 0,-1 0 0 0,-4-1-7 0,-3 1-1 16,-5 0-1-16,1-1 0 0,-8-2-15 0,-5 2 11 15,-7-3-11-15,-3-3 10 16,-5 0-85-16,-8-4-17 0,-11 1-3 0,-8 2-803 16,0-6-161-16</inkml:trace>
        </inkml:traceGroup>
      </inkml:traceGroup>
    </inkml:traceGroup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ACB38-B0C4-4D3D-B69E-450C06CF3EBB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C2FF2-F2F2-4EA3-9626-1B1833368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78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C2FF2-F2F2-4EA3-9626-1B183336870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950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654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31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30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8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88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63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1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3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1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62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96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55100-014E-4779-9A1D-246B87953573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5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.emf"/><Relationship Id="rId3" Type="http://schemas.openxmlformats.org/officeDocument/2006/relationships/image" Target="../media/image1.emf"/><Relationship Id="rId12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6.xml"/><Relationship Id="rId13" Type="http://schemas.openxmlformats.org/officeDocument/2006/relationships/image" Target="../media/image57.emf"/><Relationship Id="rId3" Type="http://schemas.openxmlformats.org/officeDocument/2006/relationships/image" Target="../media/image52.emf"/><Relationship Id="rId7" Type="http://schemas.openxmlformats.org/officeDocument/2006/relationships/image" Target="../media/image54.emf"/><Relationship Id="rId12" Type="http://schemas.openxmlformats.org/officeDocument/2006/relationships/customXml" Target="../ink/ink58.xml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5.xml"/><Relationship Id="rId11" Type="http://schemas.openxmlformats.org/officeDocument/2006/relationships/image" Target="../media/image56.emf"/><Relationship Id="rId5" Type="http://schemas.openxmlformats.org/officeDocument/2006/relationships/image" Target="../media/image53.emf"/><Relationship Id="rId10" Type="http://schemas.openxmlformats.org/officeDocument/2006/relationships/customXml" Target="../ink/ink57.xml"/><Relationship Id="rId4" Type="http://schemas.openxmlformats.org/officeDocument/2006/relationships/customXml" Target="../ink/ink54.xml"/><Relationship Id="rId9" Type="http://schemas.openxmlformats.org/officeDocument/2006/relationships/image" Target="../media/image5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59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63.xml"/><Relationship Id="rId3" Type="http://schemas.openxmlformats.org/officeDocument/2006/relationships/image" Target="../media/image59.emf"/><Relationship Id="rId7" Type="http://schemas.openxmlformats.org/officeDocument/2006/relationships/image" Target="../media/image61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2.xml"/><Relationship Id="rId5" Type="http://schemas.openxmlformats.org/officeDocument/2006/relationships/image" Target="../media/image60.emf"/><Relationship Id="rId4" Type="http://schemas.openxmlformats.org/officeDocument/2006/relationships/customXml" Target="../ink/ink61.xml"/><Relationship Id="rId9" Type="http://schemas.openxmlformats.org/officeDocument/2006/relationships/image" Target="../media/image62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67.xml"/><Relationship Id="rId13" Type="http://schemas.openxmlformats.org/officeDocument/2006/relationships/image" Target="../media/image68.emf"/><Relationship Id="rId3" Type="http://schemas.openxmlformats.org/officeDocument/2006/relationships/image" Target="../media/image63.emf"/><Relationship Id="rId7" Type="http://schemas.openxmlformats.org/officeDocument/2006/relationships/image" Target="../media/image65.emf"/><Relationship Id="rId12" Type="http://schemas.openxmlformats.org/officeDocument/2006/relationships/customXml" Target="../ink/ink69.xml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6.xml"/><Relationship Id="rId11" Type="http://schemas.openxmlformats.org/officeDocument/2006/relationships/image" Target="../media/image67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10" Type="http://schemas.openxmlformats.org/officeDocument/2006/relationships/customXml" Target="../ink/ink68.xml"/><Relationship Id="rId4" Type="http://schemas.openxmlformats.org/officeDocument/2006/relationships/customXml" Target="../ink/ink65.xml"/><Relationship Id="rId9" Type="http://schemas.openxmlformats.org/officeDocument/2006/relationships/image" Target="../media/image66.emf"/><Relationship Id="rId14" Type="http://schemas.openxmlformats.org/officeDocument/2006/relationships/customXml" Target="../ink/ink7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74.xml"/><Relationship Id="rId3" Type="http://schemas.openxmlformats.org/officeDocument/2006/relationships/image" Target="../media/image70.emf"/><Relationship Id="rId7" Type="http://schemas.openxmlformats.org/officeDocument/2006/relationships/image" Target="../media/image72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3.xml"/><Relationship Id="rId5" Type="http://schemas.openxmlformats.org/officeDocument/2006/relationships/image" Target="../media/image71.emf"/><Relationship Id="rId4" Type="http://schemas.openxmlformats.org/officeDocument/2006/relationships/customXml" Target="../ink/ink72.xml"/><Relationship Id="rId9" Type="http://schemas.openxmlformats.org/officeDocument/2006/relationships/image" Target="../media/image73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78.xml"/><Relationship Id="rId3" Type="http://schemas.openxmlformats.org/officeDocument/2006/relationships/image" Target="../media/image730.emf"/><Relationship Id="rId7" Type="http://schemas.openxmlformats.org/officeDocument/2006/relationships/image" Target="../media/image75.emf"/><Relationship Id="rId2" Type="http://schemas.openxmlformats.org/officeDocument/2006/relationships/customXml" Target="../ink/ink7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7.xml"/><Relationship Id="rId5" Type="http://schemas.openxmlformats.org/officeDocument/2006/relationships/image" Target="../media/image74.emf"/><Relationship Id="rId4" Type="http://schemas.openxmlformats.org/officeDocument/2006/relationships/customXml" Target="../ink/ink76.xml"/><Relationship Id="rId9" Type="http://schemas.openxmlformats.org/officeDocument/2006/relationships/image" Target="../media/image7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7" Type="http://schemas.openxmlformats.org/officeDocument/2006/relationships/image" Target="../media/image79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1.xml"/><Relationship Id="rId5" Type="http://schemas.openxmlformats.org/officeDocument/2006/relationships/image" Target="../media/image78.emf"/><Relationship Id="rId4" Type="http://schemas.openxmlformats.org/officeDocument/2006/relationships/customXml" Target="../ink/ink8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85.xml"/><Relationship Id="rId13" Type="http://schemas.openxmlformats.org/officeDocument/2006/relationships/image" Target="../media/image85.emf"/><Relationship Id="rId3" Type="http://schemas.openxmlformats.org/officeDocument/2006/relationships/image" Target="../media/image80.emf"/><Relationship Id="rId7" Type="http://schemas.openxmlformats.org/officeDocument/2006/relationships/image" Target="../media/image82.emf"/><Relationship Id="rId12" Type="http://schemas.openxmlformats.org/officeDocument/2006/relationships/customXml" Target="../ink/ink87.xml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4.xml"/><Relationship Id="rId11" Type="http://schemas.openxmlformats.org/officeDocument/2006/relationships/image" Target="../media/image84.emf"/><Relationship Id="rId5" Type="http://schemas.openxmlformats.org/officeDocument/2006/relationships/image" Target="../media/image81.emf"/><Relationship Id="rId10" Type="http://schemas.openxmlformats.org/officeDocument/2006/relationships/customXml" Target="../ink/ink86.xml"/><Relationship Id="rId4" Type="http://schemas.openxmlformats.org/officeDocument/2006/relationships/customXml" Target="../ink/ink83.xml"/><Relationship Id="rId9" Type="http://schemas.openxmlformats.org/officeDocument/2006/relationships/image" Target="../media/image8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7" Type="http://schemas.openxmlformats.org/officeDocument/2006/relationships/image" Target="../media/image88.emf"/><Relationship Id="rId2" Type="http://schemas.openxmlformats.org/officeDocument/2006/relationships/customXml" Target="../ink/ink8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0.xml"/><Relationship Id="rId5" Type="http://schemas.openxmlformats.org/officeDocument/2006/relationships/image" Target="../media/image87.emf"/><Relationship Id="rId4" Type="http://schemas.openxmlformats.org/officeDocument/2006/relationships/customXml" Target="../ink/ink8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customXml" Target="../ink/ink9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image" Target="../media/image4.emf"/><Relationship Id="rId7" Type="http://schemas.openxmlformats.org/officeDocument/2006/relationships/image" Target="../media/image7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.xml"/><Relationship Id="rId5" Type="http://schemas.openxmlformats.org/officeDocument/2006/relationships/image" Target="../media/image6.emf"/><Relationship Id="rId4" Type="http://schemas.openxmlformats.org/officeDocument/2006/relationships/customXml" Target="../ink/ink6.xml"/><Relationship Id="rId9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95.xml"/><Relationship Id="rId13" Type="http://schemas.openxmlformats.org/officeDocument/2006/relationships/image" Target="../media/image95.emf"/><Relationship Id="rId3" Type="http://schemas.openxmlformats.org/officeDocument/2006/relationships/image" Target="../media/image90.emf"/><Relationship Id="rId7" Type="http://schemas.openxmlformats.org/officeDocument/2006/relationships/image" Target="../media/image92.emf"/><Relationship Id="rId12" Type="http://schemas.openxmlformats.org/officeDocument/2006/relationships/customXml" Target="../ink/ink97.xml"/><Relationship Id="rId2" Type="http://schemas.openxmlformats.org/officeDocument/2006/relationships/customXml" Target="../ink/ink9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4.xml"/><Relationship Id="rId11" Type="http://schemas.openxmlformats.org/officeDocument/2006/relationships/image" Target="../media/image94.emf"/><Relationship Id="rId5" Type="http://schemas.openxmlformats.org/officeDocument/2006/relationships/image" Target="../media/image91.emf"/><Relationship Id="rId15" Type="http://schemas.openxmlformats.org/officeDocument/2006/relationships/image" Target="../media/image96.emf"/><Relationship Id="rId10" Type="http://schemas.openxmlformats.org/officeDocument/2006/relationships/customXml" Target="../ink/ink96.xml"/><Relationship Id="rId4" Type="http://schemas.openxmlformats.org/officeDocument/2006/relationships/customXml" Target="../ink/ink93.xml"/><Relationship Id="rId9" Type="http://schemas.openxmlformats.org/officeDocument/2006/relationships/image" Target="../media/image93.emf"/><Relationship Id="rId14" Type="http://schemas.openxmlformats.org/officeDocument/2006/relationships/customXml" Target="../ink/ink9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0.emf"/><Relationship Id="rId2" Type="http://schemas.openxmlformats.org/officeDocument/2006/relationships/customXml" Target="../ink/ink9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7.emf"/><Relationship Id="rId4" Type="http://schemas.openxmlformats.org/officeDocument/2006/relationships/customXml" Target="../ink/ink10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customXml" Target="../ink/ink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13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3.emf"/><Relationship Id="rId12" Type="http://schemas.openxmlformats.org/officeDocument/2006/relationships/customXml" Target="../ink/ink16.xml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.xml"/><Relationship Id="rId11" Type="http://schemas.openxmlformats.org/officeDocument/2006/relationships/image" Target="../media/image15.emf"/><Relationship Id="rId5" Type="http://schemas.openxmlformats.org/officeDocument/2006/relationships/image" Target="../media/image12.emf"/><Relationship Id="rId10" Type="http://schemas.openxmlformats.org/officeDocument/2006/relationships/customXml" Target="../ink/ink15.xml"/><Relationship Id="rId4" Type="http://schemas.openxmlformats.org/officeDocument/2006/relationships/customXml" Target="../ink/ink12.xml"/><Relationship Id="rId9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.xml"/><Relationship Id="rId3" Type="http://schemas.openxmlformats.org/officeDocument/2006/relationships/image" Target="../media/image17.emf"/><Relationship Id="rId7" Type="http://schemas.openxmlformats.org/officeDocument/2006/relationships/image" Target="../media/image19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.xml"/><Relationship Id="rId5" Type="http://schemas.openxmlformats.org/officeDocument/2006/relationships/image" Target="../media/image18.emf"/><Relationship Id="rId4" Type="http://schemas.openxmlformats.org/officeDocument/2006/relationships/customXml" Target="../ink/ink18.xml"/><Relationship Id="rId9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emf"/><Relationship Id="rId4" Type="http://schemas.openxmlformats.org/officeDocument/2006/relationships/customXml" Target="../ink/ink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9.emf"/><Relationship Id="rId18" Type="http://schemas.openxmlformats.org/officeDocument/2006/relationships/customXml" Target="../ink/ink33.xml"/><Relationship Id="rId26" Type="http://schemas.openxmlformats.org/officeDocument/2006/relationships/customXml" Target="../ink/ink37.xml"/><Relationship Id="rId39" Type="http://schemas.openxmlformats.org/officeDocument/2006/relationships/image" Target="../media/image42.emf"/><Relationship Id="rId21" Type="http://schemas.openxmlformats.org/officeDocument/2006/relationships/image" Target="../media/image33.emf"/><Relationship Id="rId34" Type="http://schemas.openxmlformats.org/officeDocument/2006/relationships/customXml" Target="../ink/ink41.xml"/><Relationship Id="rId42" Type="http://schemas.openxmlformats.org/officeDocument/2006/relationships/customXml" Target="../ink/ink45.xml"/><Relationship Id="rId47" Type="http://schemas.openxmlformats.org/officeDocument/2006/relationships/image" Target="../media/image46.emf"/><Relationship Id="rId50" Type="http://schemas.openxmlformats.org/officeDocument/2006/relationships/customXml" Target="../ink/ink49.xml"/><Relationship Id="rId55" Type="http://schemas.openxmlformats.org/officeDocument/2006/relationships/image" Target="../media/image50.emf"/><Relationship Id="rId7" Type="http://schemas.openxmlformats.org/officeDocument/2006/relationships/image" Target="../media/image26.emf"/><Relationship Id="rId2" Type="http://schemas.openxmlformats.org/officeDocument/2006/relationships/customXml" Target="../ink/ink25.xml"/><Relationship Id="rId16" Type="http://schemas.openxmlformats.org/officeDocument/2006/relationships/customXml" Target="../ink/ink32.xml"/><Relationship Id="rId29" Type="http://schemas.openxmlformats.org/officeDocument/2006/relationships/image" Target="../media/image37.emf"/><Relationship Id="rId11" Type="http://schemas.openxmlformats.org/officeDocument/2006/relationships/image" Target="../media/image28.emf"/><Relationship Id="rId24" Type="http://schemas.openxmlformats.org/officeDocument/2006/relationships/customXml" Target="../ink/ink36.xml"/><Relationship Id="rId32" Type="http://schemas.openxmlformats.org/officeDocument/2006/relationships/customXml" Target="../ink/ink40.xml"/><Relationship Id="rId37" Type="http://schemas.openxmlformats.org/officeDocument/2006/relationships/image" Target="../media/image41.emf"/><Relationship Id="rId40" Type="http://schemas.openxmlformats.org/officeDocument/2006/relationships/customXml" Target="../ink/ink44.xml"/><Relationship Id="rId45" Type="http://schemas.openxmlformats.org/officeDocument/2006/relationships/image" Target="../media/image45.emf"/><Relationship Id="rId53" Type="http://schemas.openxmlformats.org/officeDocument/2006/relationships/image" Target="../media/image49.emf"/><Relationship Id="rId5" Type="http://schemas.openxmlformats.org/officeDocument/2006/relationships/image" Target="../media/image25.emf"/><Relationship Id="rId19" Type="http://schemas.openxmlformats.org/officeDocument/2006/relationships/image" Target="../media/image32.emf"/><Relationship Id="rId4" Type="http://schemas.openxmlformats.org/officeDocument/2006/relationships/customXml" Target="../ink/ink26.xml"/><Relationship Id="rId9" Type="http://schemas.openxmlformats.org/officeDocument/2006/relationships/image" Target="../media/image27.emf"/><Relationship Id="rId14" Type="http://schemas.openxmlformats.org/officeDocument/2006/relationships/customXml" Target="../ink/ink31.xml"/><Relationship Id="rId22" Type="http://schemas.openxmlformats.org/officeDocument/2006/relationships/customXml" Target="../ink/ink35.xml"/><Relationship Id="rId27" Type="http://schemas.openxmlformats.org/officeDocument/2006/relationships/image" Target="../media/image36.emf"/><Relationship Id="rId30" Type="http://schemas.openxmlformats.org/officeDocument/2006/relationships/customXml" Target="../ink/ink39.xml"/><Relationship Id="rId35" Type="http://schemas.openxmlformats.org/officeDocument/2006/relationships/image" Target="../media/image40.emf"/><Relationship Id="rId43" Type="http://schemas.openxmlformats.org/officeDocument/2006/relationships/image" Target="../media/image44.emf"/><Relationship Id="rId48" Type="http://schemas.openxmlformats.org/officeDocument/2006/relationships/customXml" Target="../ink/ink48.xml"/><Relationship Id="rId56" Type="http://schemas.openxmlformats.org/officeDocument/2006/relationships/customXml" Target="../ink/ink52.xml"/><Relationship Id="rId8" Type="http://schemas.openxmlformats.org/officeDocument/2006/relationships/customXml" Target="../ink/ink28.xml"/><Relationship Id="rId51" Type="http://schemas.openxmlformats.org/officeDocument/2006/relationships/image" Target="../media/image48.emf"/><Relationship Id="rId3" Type="http://schemas.openxmlformats.org/officeDocument/2006/relationships/image" Target="../media/image24.emf"/><Relationship Id="rId12" Type="http://schemas.openxmlformats.org/officeDocument/2006/relationships/customXml" Target="../ink/ink30.xml"/><Relationship Id="rId17" Type="http://schemas.openxmlformats.org/officeDocument/2006/relationships/image" Target="../media/image31.emf"/><Relationship Id="rId25" Type="http://schemas.openxmlformats.org/officeDocument/2006/relationships/image" Target="../media/image35.emf"/><Relationship Id="rId33" Type="http://schemas.openxmlformats.org/officeDocument/2006/relationships/image" Target="../media/image39.emf"/><Relationship Id="rId38" Type="http://schemas.openxmlformats.org/officeDocument/2006/relationships/customXml" Target="../ink/ink43.xml"/><Relationship Id="rId46" Type="http://schemas.openxmlformats.org/officeDocument/2006/relationships/customXml" Target="../ink/ink47.xml"/><Relationship Id="rId20" Type="http://schemas.openxmlformats.org/officeDocument/2006/relationships/customXml" Target="../ink/ink34.xml"/><Relationship Id="rId41" Type="http://schemas.openxmlformats.org/officeDocument/2006/relationships/image" Target="../media/image43.emf"/><Relationship Id="rId54" Type="http://schemas.openxmlformats.org/officeDocument/2006/relationships/customXml" Target="../ink/ink5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7.xml"/><Relationship Id="rId15" Type="http://schemas.openxmlformats.org/officeDocument/2006/relationships/image" Target="../media/image30.emf"/><Relationship Id="rId23" Type="http://schemas.openxmlformats.org/officeDocument/2006/relationships/image" Target="../media/image34.emf"/><Relationship Id="rId28" Type="http://schemas.openxmlformats.org/officeDocument/2006/relationships/customXml" Target="../ink/ink38.xml"/><Relationship Id="rId36" Type="http://schemas.openxmlformats.org/officeDocument/2006/relationships/customXml" Target="../ink/ink42.xml"/><Relationship Id="rId49" Type="http://schemas.openxmlformats.org/officeDocument/2006/relationships/image" Target="../media/image47.emf"/><Relationship Id="rId57" Type="http://schemas.openxmlformats.org/officeDocument/2006/relationships/image" Target="../media/image51.emf"/><Relationship Id="rId10" Type="http://schemas.openxmlformats.org/officeDocument/2006/relationships/customXml" Target="../ink/ink29.xml"/><Relationship Id="rId31" Type="http://schemas.openxmlformats.org/officeDocument/2006/relationships/image" Target="../media/image38.emf"/><Relationship Id="rId44" Type="http://schemas.openxmlformats.org/officeDocument/2006/relationships/customXml" Target="../ink/ink46.xml"/><Relationship Id="rId52" Type="http://schemas.openxmlformats.org/officeDocument/2006/relationships/customXml" Target="../ink/ink5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909594" y="814072"/>
              <a:ext cx="6122880" cy="3045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9434" y="725872"/>
                <a:ext cx="6166080" cy="31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2883314" y="2843392"/>
              <a:ext cx="730080" cy="10350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64594" y="2829352"/>
                <a:ext cx="766440" cy="10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2898496" y="4945990"/>
              <a:ext cx="360" cy="3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74376" y="4921870"/>
                <a:ext cx="486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" name="Ink 2"/>
              <p14:cNvContentPartPr/>
              <p14:nvPr/>
            </p14:nvContentPartPr>
            <p14:xfrm>
              <a:off x="7741216" y="1022384"/>
              <a:ext cx="479520" cy="727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717456" y="1000424"/>
                <a:ext cx="523800" cy="77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606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40616" y="37784"/>
              <a:ext cx="10155960" cy="6053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8656" y="17624"/>
                <a:ext cx="10201320" cy="608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2" name="Ink 51"/>
              <p14:cNvContentPartPr/>
              <p14:nvPr/>
            </p14:nvContentPartPr>
            <p14:xfrm>
              <a:off x="8340256" y="2134424"/>
              <a:ext cx="0" cy="792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1" name="Ink 90"/>
              <p14:cNvContentPartPr/>
              <p14:nvPr/>
            </p14:nvContentPartPr>
            <p14:xfrm>
              <a:off x="1221616" y="2031104"/>
              <a:ext cx="529920" cy="61776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9016" y="2010584"/>
                <a:ext cx="563400" cy="66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6" name="Ink 95"/>
              <p14:cNvContentPartPr/>
              <p14:nvPr/>
            </p14:nvContentPartPr>
            <p14:xfrm>
              <a:off x="2881576" y="4001024"/>
              <a:ext cx="290880" cy="19425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58536" y="3988424"/>
                <a:ext cx="326160" cy="19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5" name="Ink 114"/>
              <p14:cNvContentPartPr/>
              <p14:nvPr/>
            </p14:nvContentPartPr>
            <p14:xfrm>
              <a:off x="8353216" y="3860264"/>
              <a:ext cx="286200" cy="22489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343856" y="3840464"/>
                <a:ext cx="318600" cy="228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4" name="Ink 153"/>
              <p14:cNvContentPartPr/>
              <p14:nvPr/>
            </p14:nvContentPartPr>
            <p14:xfrm>
              <a:off x="9313336" y="5472344"/>
              <a:ext cx="1514520" cy="39492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302176" y="5455424"/>
                <a:ext cx="1541880" cy="42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334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155306" y="575315"/>
              <a:ext cx="9652680" cy="5802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1626" y="555515"/>
                <a:ext cx="9689760" cy="584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0130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1395426" y="453275"/>
              <a:ext cx="9518760" cy="56192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9946" y="431315"/>
                <a:ext cx="9550440" cy="56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1" name="Ink 120"/>
              <p14:cNvContentPartPr/>
              <p14:nvPr/>
            </p14:nvContentPartPr>
            <p14:xfrm>
              <a:off x="5892186" y="3378995"/>
              <a:ext cx="1409760" cy="4284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8866" y="3358115"/>
                <a:ext cx="144252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4" name="Ink 213"/>
              <p14:cNvContentPartPr/>
              <p14:nvPr/>
            </p14:nvContentPartPr>
            <p14:xfrm>
              <a:off x="7503546" y="2799035"/>
              <a:ext cx="170280" cy="105408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89506" y="2784995"/>
                <a:ext cx="208080" cy="10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67" name="Ink 266"/>
              <p14:cNvContentPartPr/>
              <p14:nvPr/>
            </p14:nvContentPartPr>
            <p14:xfrm>
              <a:off x="2643186" y="5318675"/>
              <a:ext cx="7854840" cy="249840"/>
            </p14:xfrm>
          </p:contentPart>
        </mc:Choice>
        <mc:Fallback xmlns="">
          <p:pic>
            <p:nvPicPr>
              <p:cNvPr id="267" name="Ink 26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32386" y="5297075"/>
                <a:ext cx="7884000" cy="28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2205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252626" y="434195"/>
              <a:ext cx="2031480" cy="11235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43626" y="414395"/>
                <a:ext cx="2057760" cy="11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6583026" y="479195"/>
              <a:ext cx="147240" cy="11919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60706" y="463715"/>
                <a:ext cx="176400" cy="12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1" name="Ink 70"/>
              <p14:cNvContentPartPr/>
              <p14:nvPr/>
            </p14:nvContentPartPr>
            <p14:xfrm>
              <a:off x="5459466" y="2416355"/>
              <a:ext cx="769320" cy="156888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45426" y="2399435"/>
                <a:ext cx="804960" cy="160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3" name="Ink 82"/>
              <p14:cNvContentPartPr/>
              <p14:nvPr/>
            </p14:nvContentPartPr>
            <p14:xfrm>
              <a:off x="1533306" y="500075"/>
              <a:ext cx="4748760" cy="7851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16026" y="480275"/>
                <a:ext cx="4777200" cy="82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6" name="Ink 105"/>
              <p14:cNvContentPartPr/>
              <p14:nvPr/>
            </p14:nvContentPartPr>
            <p14:xfrm>
              <a:off x="1928586" y="4398155"/>
              <a:ext cx="8002440" cy="16369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16706" y="4375475"/>
                <a:ext cx="8036640" cy="167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8" name="Ink 107"/>
              <p14:cNvContentPartPr/>
              <p14:nvPr/>
            </p14:nvContentPartPr>
            <p14:xfrm>
              <a:off x="1705746" y="2027195"/>
              <a:ext cx="822960" cy="72000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687026" y="2006315"/>
                <a:ext cx="858240" cy="7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9" name="Ink 108"/>
              <p14:cNvContentPartPr/>
              <p14:nvPr/>
            </p14:nvContentPartPr>
            <p14:xfrm>
              <a:off x="1913106" y="2451635"/>
              <a:ext cx="7614360" cy="134460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00506" y="2430395"/>
                <a:ext cx="7649280" cy="138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4804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983946" y="440315"/>
              <a:ext cx="9906480" cy="50767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8106" y="421235"/>
                <a:ext cx="9945000" cy="510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5" name="Ink 44"/>
              <p14:cNvContentPartPr/>
              <p14:nvPr/>
            </p14:nvContentPartPr>
            <p14:xfrm>
              <a:off x="4919826" y="6190595"/>
              <a:ext cx="31320" cy="2628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02906" y="6173675"/>
                <a:ext cx="6516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4" name="Ink 173"/>
              <p14:cNvContentPartPr/>
              <p14:nvPr/>
            </p14:nvContentPartPr>
            <p14:xfrm>
              <a:off x="2167626" y="4709555"/>
              <a:ext cx="905760" cy="63288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43866" y="4689395"/>
                <a:ext cx="942840" cy="6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" name="Ink 3"/>
              <p14:cNvContentPartPr/>
              <p14:nvPr/>
            </p14:nvContentPartPr>
            <p14:xfrm>
              <a:off x="2489545" y="632144"/>
              <a:ext cx="488520" cy="369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76225" y="613064"/>
                <a:ext cx="511920" cy="40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1787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1" name="Ink 50"/>
              <p14:cNvContentPartPr/>
              <p14:nvPr/>
            </p14:nvContentPartPr>
            <p14:xfrm>
              <a:off x="4456506" y="572795"/>
              <a:ext cx="588240" cy="14223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41746" y="555515"/>
                <a:ext cx="624960" cy="146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4" name="Ink 73"/>
              <p14:cNvContentPartPr/>
              <p14:nvPr/>
            </p14:nvContentPartPr>
            <p14:xfrm>
              <a:off x="2114706" y="2928635"/>
              <a:ext cx="4485600" cy="3142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01746" y="2906315"/>
                <a:ext cx="452016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0" name="Ink 79"/>
              <p14:cNvContentPartPr/>
              <p14:nvPr/>
            </p14:nvContentPartPr>
            <p14:xfrm>
              <a:off x="1415586" y="610955"/>
              <a:ext cx="7563600" cy="546624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99026" y="591875"/>
                <a:ext cx="7596360" cy="55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7" name="Ink 96"/>
              <p14:cNvContentPartPr/>
              <p14:nvPr/>
            </p14:nvContentPartPr>
            <p14:xfrm>
              <a:off x="7148946" y="2484755"/>
              <a:ext cx="1673280" cy="64368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31666" y="2468195"/>
                <a:ext cx="1712520" cy="68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0125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52586" y="480275"/>
              <a:ext cx="8588880" cy="4743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0986" y="457955"/>
                <a:ext cx="8634240" cy="478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1" name="Ink 130"/>
              <p14:cNvContentPartPr/>
              <p14:nvPr/>
            </p14:nvContentPartPr>
            <p14:xfrm>
              <a:off x="2478306" y="4245875"/>
              <a:ext cx="0" cy="216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2" name="Ink 161"/>
              <p14:cNvContentPartPr/>
              <p14:nvPr/>
            </p14:nvContentPartPr>
            <p14:xfrm>
              <a:off x="9676506" y="4928075"/>
              <a:ext cx="236520" cy="12816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53826" y="4902875"/>
                <a:ext cx="285480" cy="17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931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1616106" y="507275"/>
              <a:ext cx="7694280" cy="39934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8466" y="489995"/>
                <a:ext cx="7734960" cy="402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5598066" y="942515"/>
              <a:ext cx="2084040" cy="2080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83666" y="927395"/>
                <a:ext cx="21207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1" name="Ink 100"/>
              <p14:cNvContentPartPr/>
              <p14:nvPr/>
            </p14:nvContentPartPr>
            <p14:xfrm>
              <a:off x="2776026" y="4515515"/>
              <a:ext cx="6870240" cy="26892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60906" y="4493915"/>
                <a:ext cx="690408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3" name="Ink 102"/>
              <p14:cNvContentPartPr/>
              <p14:nvPr/>
            </p14:nvContentPartPr>
            <p14:xfrm>
              <a:off x="4739106" y="4820795"/>
              <a:ext cx="1748880" cy="55800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25426" y="4804595"/>
                <a:ext cx="1778400" cy="59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9" name="Ink 108"/>
              <p14:cNvContentPartPr/>
              <p14:nvPr/>
            </p14:nvContentPartPr>
            <p14:xfrm>
              <a:off x="6576906" y="5141915"/>
              <a:ext cx="111600" cy="9180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55306" y="5120675"/>
                <a:ext cx="14760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0" name="Ink 109"/>
              <p14:cNvContentPartPr/>
              <p14:nvPr/>
            </p14:nvContentPartPr>
            <p14:xfrm>
              <a:off x="6811266" y="4961195"/>
              <a:ext cx="4320" cy="154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90746" y="4940675"/>
                <a:ext cx="44280" cy="5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1920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02906" y="618155"/>
              <a:ext cx="8791920" cy="3088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3106" y="606275"/>
                <a:ext cx="8832240" cy="31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7" name="Ink 66"/>
              <p14:cNvContentPartPr/>
              <p14:nvPr/>
            </p14:nvContentPartPr>
            <p14:xfrm>
              <a:off x="1739226" y="3766715"/>
              <a:ext cx="8355240" cy="31176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4826" y="3744395"/>
                <a:ext cx="838368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4933866" y="4002155"/>
              <a:ext cx="2158920" cy="47736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19106" y="3981635"/>
                <a:ext cx="2196360" cy="51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7980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57906" y="504035"/>
              <a:ext cx="9689760" cy="5588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0266" y="486755"/>
                <a:ext cx="9725400" cy="561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2075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1021816" y="115184"/>
              <a:ext cx="10702440" cy="63507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3456" y="99344"/>
                <a:ext cx="10741680" cy="63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Ink 116"/>
              <p14:cNvContentPartPr/>
              <p14:nvPr/>
            </p14:nvContentPartPr>
            <p14:xfrm>
              <a:off x="11758816" y="6137984"/>
              <a:ext cx="32760" cy="788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45136" y="6121784"/>
                <a:ext cx="63720" cy="10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8" name="Ink 117"/>
              <p14:cNvContentPartPr/>
              <p14:nvPr/>
            </p14:nvContentPartPr>
            <p14:xfrm>
              <a:off x="11847376" y="5989304"/>
              <a:ext cx="5400" cy="1044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830096" y="5972024"/>
                <a:ext cx="399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9" name="Ink 118"/>
              <p14:cNvContentPartPr/>
              <p14:nvPr/>
            </p14:nvContentPartPr>
            <p14:xfrm>
              <a:off x="11896336" y="5849624"/>
              <a:ext cx="146520" cy="33084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877256" y="5830184"/>
                <a:ext cx="185040" cy="37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4599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994026" y="500075"/>
              <a:ext cx="9422640" cy="587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3226" y="482795"/>
                <a:ext cx="9455040" cy="62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2" name="Ink 31"/>
              <p14:cNvContentPartPr/>
              <p14:nvPr/>
            </p14:nvContentPartPr>
            <p14:xfrm>
              <a:off x="5263626" y="640835"/>
              <a:ext cx="0" cy="18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3" name="Ink 72"/>
              <p14:cNvContentPartPr/>
              <p14:nvPr/>
            </p14:nvContentPartPr>
            <p14:xfrm>
              <a:off x="883146" y="1055555"/>
              <a:ext cx="9799920" cy="34164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3426" y="1033595"/>
                <a:ext cx="9824760" cy="37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2" name="Ink 121"/>
              <p14:cNvContentPartPr/>
              <p14:nvPr/>
            </p14:nvContentPartPr>
            <p14:xfrm>
              <a:off x="1020666" y="1573595"/>
              <a:ext cx="1803960" cy="43617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9506" y="1554875"/>
                <a:ext cx="1833480" cy="439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8" name="Ink 177"/>
              <p14:cNvContentPartPr/>
              <p14:nvPr/>
            </p14:nvContentPartPr>
            <p14:xfrm>
              <a:off x="3730746" y="1836035"/>
              <a:ext cx="5722920" cy="353952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18146" y="1817675"/>
                <a:ext cx="5756040" cy="357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22" name="Ink 221"/>
              <p14:cNvContentPartPr/>
              <p14:nvPr/>
            </p14:nvContentPartPr>
            <p14:xfrm>
              <a:off x="6568986" y="3174875"/>
              <a:ext cx="2928960" cy="168948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550986" y="3158315"/>
                <a:ext cx="2970720" cy="172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4" name="Ink 13"/>
              <p14:cNvContentPartPr/>
              <p14:nvPr/>
            </p14:nvContentPartPr>
            <p14:xfrm>
              <a:off x="181585" y="167384"/>
              <a:ext cx="898560" cy="41724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0425" y="159824"/>
                <a:ext cx="926640" cy="44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1309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1369866" y="1129355"/>
              <a:ext cx="3570480" cy="18345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2226" y="1110995"/>
                <a:ext cx="3613680" cy="18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7" name="Ink 46"/>
              <p14:cNvContentPartPr/>
              <p14:nvPr/>
            </p14:nvContentPartPr>
            <p14:xfrm>
              <a:off x="5935746" y="1656035"/>
              <a:ext cx="4533120" cy="55188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8466" y="1636955"/>
                <a:ext cx="4571280" cy="59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761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054936" y="85664"/>
              <a:ext cx="8258760" cy="60516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4776" y="71624"/>
                <a:ext cx="8297640" cy="608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8" name="Ink 67"/>
              <p14:cNvContentPartPr/>
              <p14:nvPr/>
            </p14:nvContentPartPr>
            <p14:xfrm>
              <a:off x="4957696" y="5881664"/>
              <a:ext cx="22680" cy="34128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35736" y="5860424"/>
                <a:ext cx="68040" cy="37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7724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53496" y="83864"/>
              <a:ext cx="9999360" cy="6201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8016" y="68024"/>
                <a:ext cx="10031040" cy="623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Ink 116"/>
              <p14:cNvContentPartPr/>
              <p14:nvPr/>
            </p14:nvContentPartPr>
            <p14:xfrm>
              <a:off x="1503496" y="5052224"/>
              <a:ext cx="1875960" cy="16416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9096" y="5028464"/>
                <a:ext cx="191232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3" name="Ink 122"/>
              <p14:cNvContentPartPr/>
              <p14:nvPr/>
            </p14:nvContentPartPr>
            <p14:xfrm>
              <a:off x="4317616" y="4862864"/>
              <a:ext cx="1746000" cy="17496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06456" y="4838024"/>
                <a:ext cx="17730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1" name="Ink 130"/>
              <p14:cNvContentPartPr/>
              <p14:nvPr/>
            </p14:nvContentPartPr>
            <p14:xfrm>
              <a:off x="10141336" y="4424744"/>
              <a:ext cx="36000" cy="12996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122256" y="4404944"/>
                <a:ext cx="7596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2" name="Ink 131"/>
              <p14:cNvContentPartPr/>
              <p14:nvPr/>
            </p14:nvContentPartPr>
            <p14:xfrm>
              <a:off x="10241056" y="4227824"/>
              <a:ext cx="10440" cy="1224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219816" y="4206584"/>
                <a:ext cx="4824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3" name="Ink 132"/>
              <p14:cNvContentPartPr/>
              <p14:nvPr/>
            </p14:nvContentPartPr>
            <p14:xfrm>
              <a:off x="10400536" y="3900224"/>
              <a:ext cx="627840" cy="66888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380376" y="3877544"/>
                <a:ext cx="658080" cy="70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859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17336" y="154424"/>
              <a:ext cx="11118960" cy="6307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4376" y="137864"/>
                <a:ext cx="11150280" cy="63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707176" y="1114904"/>
              <a:ext cx="3043800" cy="1713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2776" y="1093664"/>
                <a:ext cx="30798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5" name="Ink 144"/>
              <p14:cNvContentPartPr/>
              <p14:nvPr/>
            </p14:nvContentPartPr>
            <p14:xfrm>
              <a:off x="10387576" y="5211344"/>
              <a:ext cx="0" cy="324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Ink 7"/>
              <p14:cNvContentPartPr/>
              <p14:nvPr/>
            </p14:nvContentPartPr>
            <p14:xfrm>
              <a:off x="4997305" y="1193024"/>
              <a:ext cx="1096560" cy="44748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87945" y="1176104"/>
                <a:ext cx="1121760" cy="48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9597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98416" y="256304"/>
              <a:ext cx="10679040" cy="655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1856" y="236144"/>
                <a:ext cx="10716480" cy="659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5558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66736" y="112664"/>
              <a:ext cx="9545040" cy="5861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7296" y="92864"/>
                <a:ext cx="9586080" cy="589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0" name="Ink 189"/>
              <p14:cNvContentPartPr/>
              <p14:nvPr/>
            </p14:nvContentPartPr>
            <p14:xfrm>
              <a:off x="4789936" y="7042664"/>
              <a:ext cx="34560" cy="2520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73016" y="7025744"/>
                <a:ext cx="68400" cy="5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7846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52376" y="140024"/>
              <a:ext cx="9230040" cy="6107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2216" y="123824"/>
                <a:ext cx="9265680" cy="614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6282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572256" y="137144"/>
              <a:ext cx="10326240" cy="604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54616" y="123464"/>
                <a:ext cx="10358640" cy="63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3" name="Ink 42"/>
              <p14:cNvContentPartPr/>
              <p14:nvPr/>
            </p14:nvContentPartPr>
            <p14:xfrm>
              <a:off x="2016496" y="2529704"/>
              <a:ext cx="329400" cy="247104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02096" y="2516384"/>
                <a:ext cx="357120" cy="250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8" name="Ink 67"/>
              <p14:cNvContentPartPr/>
              <p14:nvPr/>
            </p14:nvContentPartPr>
            <p14:xfrm>
              <a:off x="1315936" y="1432784"/>
              <a:ext cx="487080" cy="46908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3336" y="1415864"/>
                <a:ext cx="522360" cy="50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9" name="Ink 68"/>
              <p14:cNvContentPartPr/>
              <p14:nvPr/>
            </p14:nvContentPartPr>
            <p14:xfrm>
              <a:off x="1401976" y="1350704"/>
              <a:ext cx="375480" cy="67896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84696" y="1335224"/>
                <a:ext cx="408600" cy="71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2" name="Ink 71"/>
              <p14:cNvContentPartPr/>
              <p14:nvPr/>
            </p14:nvContentPartPr>
            <p14:xfrm>
              <a:off x="2325376" y="1495784"/>
              <a:ext cx="329040" cy="7956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03776" y="1475984"/>
                <a:ext cx="36468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3" name="Ink 72"/>
              <p14:cNvContentPartPr/>
              <p14:nvPr/>
            </p14:nvContentPartPr>
            <p14:xfrm>
              <a:off x="2585296" y="1609904"/>
              <a:ext cx="5400" cy="180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69096" y="1593704"/>
                <a:ext cx="3744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4" name="Ink 73"/>
              <p14:cNvContentPartPr/>
              <p14:nvPr/>
            </p14:nvContentPartPr>
            <p14:xfrm>
              <a:off x="2415016" y="1627184"/>
              <a:ext cx="223200" cy="3672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98096" y="1609904"/>
                <a:ext cx="2574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5" name="Ink 74"/>
              <p14:cNvContentPartPr/>
              <p14:nvPr/>
            </p14:nvContentPartPr>
            <p14:xfrm>
              <a:off x="2487376" y="2566424"/>
              <a:ext cx="114840" cy="2962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473696" y="2548424"/>
                <a:ext cx="14508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9" name="Ink 78"/>
              <p14:cNvContentPartPr/>
              <p14:nvPr/>
            </p14:nvContentPartPr>
            <p14:xfrm>
              <a:off x="2569456" y="3101744"/>
              <a:ext cx="50760" cy="38340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545336" y="3082304"/>
                <a:ext cx="94680" cy="42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1" name="Ink 90"/>
              <p14:cNvContentPartPr/>
              <p14:nvPr/>
            </p14:nvContentPartPr>
            <p14:xfrm>
              <a:off x="2495656" y="4553624"/>
              <a:ext cx="77760" cy="3535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78016" y="4532744"/>
                <a:ext cx="11268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8" name="Ink 97"/>
              <p14:cNvContentPartPr/>
              <p14:nvPr/>
            </p14:nvContentPartPr>
            <p14:xfrm>
              <a:off x="3108016" y="2474624"/>
              <a:ext cx="744480" cy="244440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97576" y="2458784"/>
                <a:ext cx="774360" cy="247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9" name="Ink 108"/>
              <p14:cNvContentPartPr/>
              <p14:nvPr/>
            </p14:nvContentPartPr>
            <p14:xfrm>
              <a:off x="4247416" y="2602784"/>
              <a:ext cx="126360" cy="417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30496" y="2584064"/>
                <a:ext cx="15876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0" name="Ink 109"/>
              <p14:cNvContentPartPr/>
              <p14:nvPr/>
            </p14:nvContentPartPr>
            <p14:xfrm>
              <a:off x="4413016" y="3356624"/>
              <a:ext cx="24840" cy="2520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392856" y="3336464"/>
                <a:ext cx="6372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1" name="Ink 110"/>
              <p14:cNvContentPartPr/>
              <p14:nvPr/>
            </p14:nvContentPartPr>
            <p14:xfrm>
              <a:off x="5021056" y="3386504"/>
              <a:ext cx="31320" cy="2160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01976" y="3367424"/>
                <a:ext cx="615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4" name="Ink 113"/>
              <p14:cNvContentPartPr/>
              <p14:nvPr/>
            </p14:nvContentPartPr>
            <p14:xfrm>
              <a:off x="6122296" y="2307944"/>
              <a:ext cx="339840" cy="239400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103576" y="2292104"/>
                <a:ext cx="380880" cy="24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2" name="Ink 121"/>
              <p14:cNvContentPartPr/>
              <p14:nvPr/>
            </p14:nvContentPartPr>
            <p14:xfrm>
              <a:off x="5873176" y="1989704"/>
              <a:ext cx="222840" cy="16092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861296" y="1970624"/>
                <a:ext cx="24984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3" name="Ink 122"/>
              <p14:cNvContentPartPr/>
              <p14:nvPr/>
            </p14:nvContentPartPr>
            <p14:xfrm>
              <a:off x="5842216" y="4034864"/>
              <a:ext cx="180720" cy="11916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829256" y="4014704"/>
                <a:ext cx="209880" cy="15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9" name="Ink 128"/>
              <p14:cNvContentPartPr/>
              <p14:nvPr/>
            </p14:nvContentPartPr>
            <p14:xfrm>
              <a:off x="2521576" y="3808424"/>
              <a:ext cx="70560" cy="36900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508256" y="3789344"/>
                <a:ext cx="101520" cy="4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5" name="Ink 134"/>
              <p14:cNvContentPartPr/>
              <p14:nvPr/>
            </p14:nvContentPartPr>
            <p14:xfrm>
              <a:off x="1957456" y="5497544"/>
              <a:ext cx="405720" cy="58104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946296" y="5484944"/>
                <a:ext cx="432000" cy="60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6" name="Ink 135"/>
              <p14:cNvContentPartPr/>
              <p14:nvPr/>
            </p14:nvContentPartPr>
            <p14:xfrm>
              <a:off x="1948816" y="5585024"/>
              <a:ext cx="390960" cy="30564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934056" y="5569184"/>
                <a:ext cx="417960" cy="34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37" name="Ink 136"/>
              <p14:cNvContentPartPr/>
              <p14:nvPr/>
            </p14:nvContentPartPr>
            <p14:xfrm>
              <a:off x="3221776" y="5447504"/>
              <a:ext cx="0" cy="2808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0" y="0"/>
                <a:ext cx="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38" name="Ink 137"/>
              <p14:cNvContentPartPr/>
              <p14:nvPr/>
            </p14:nvContentPartPr>
            <p14:xfrm>
              <a:off x="3185776" y="5673224"/>
              <a:ext cx="234360" cy="15588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167776" y="5657384"/>
                <a:ext cx="27324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47" name="Ink 146"/>
              <p14:cNvContentPartPr/>
              <p14:nvPr/>
            </p14:nvContentPartPr>
            <p14:xfrm>
              <a:off x="5386456" y="2300024"/>
              <a:ext cx="335160" cy="30816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373136" y="2282384"/>
                <a:ext cx="358920" cy="3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48" name="Ink 147"/>
              <p14:cNvContentPartPr/>
              <p14:nvPr/>
            </p14:nvContentPartPr>
            <p14:xfrm>
              <a:off x="5453776" y="2284544"/>
              <a:ext cx="280440" cy="41544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440456" y="2267624"/>
                <a:ext cx="310680" cy="44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49" name="Ink 148"/>
              <p14:cNvContentPartPr/>
              <p14:nvPr/>
            </p14:nvContentPartPr>
            <p14:xfrm>
              <a:off x="5834296" y="2581544"/>
              <a:ext cx="62280" cy="13464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817736" y="2567144"/>
                <a:ext cx="96480" cy="16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50" name="Ink 149"/>
              <p14:cNvContentPartPr/>
              <p14:nvPr/>
            </p14:nvContentPartPr>
            <p14:xfrm>
              <a:off x="4863736" y="2553464"/>
              <a:ext cx="36360" cy="68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845376" y="2534024"/>
                <a:ext cx="651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52" name="Ink 151"/>
              <p14:cNvContentPartPr/>
              <p14:nvPr/>
            </p14:nvContentPartPr>
            <p14:xfrm>
              <a:off x="3960856" y="4262024"/>
              <a:ext cx="3145320" cy="165060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942136" y="4242224"/>
                <a:ext cx="3184920" cy="168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54" name="Ink 153"/>
              <p14:cNvContentPartPr/>
              <p14:nvPr/>
            </p14:nvContentPartPr>
            <p14:xfrm>
              <a:off x="1929736" y="5610584"/>
              <a:ext cx="8640" cy="162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920016" y="5598344"/>
                <a:ext cx="30600" cy="3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2807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11666</TotalTime>
  <Words>1</Words>
  <Application>Microsoft Office PowerPoint</Application>
  <PresentationFormat>Widescreen</PresentationFormat>
  <Paragraphs>1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160</cp:revision>
  <dcterms:created xsi:type="dcterms:W3CDTF">2019-02-12T13:27:41Z</dcterms:created>
  <dcterms:modified xsi:type="dcterms:W3CDTF">2019-11-20T01:42:10Z</dcterms:modified>
</cp:coreProperties>
</file>

<file path=docProps/thumbnail.jpeg>
</file>